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92" r:id="rId23"/>
    <p:sldId id="294" r:id="rId24"/>
    <p:sldId id="276" r:id="rId25"/>
    <p:sldId id="285" r:id="rId26"/>
    <p:sldId id="286" r:id="rId27"/>
    <p:sldId id="293" r:id="rId28"/>
    <p:sldId id="288" r:id="rId29"/>
    <p:sldId id="290" r:id="rId30"/>
    <p:sldId id="277" r:id="rId31"/>
    <p:sldId id="279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9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CFA8-9457-274B-9F19-33AA2AB58CB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B381-6F2E-0B49-B544-00E017E2C2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31784" y="-71892"/>
            <a:ext cx="588984" cy="7033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hub.com/Valbrand/aps-politique-nod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Projeto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2015.2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4513" y="4673070"/>
            <a:ext cx="68399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Professor: Augusto </a:t>
            </a:r>
            <a:r>
              <a:rPr lang="en-US" dirty="0" err="1" smtClean="0"/>
              <a:t>Sampaio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Equipe</a:t>
            </a:r>
            <a:r>
              <a:rPr lang="en-US" dirty="0" smtClean="0"/>
              <a:t>:</a:t>
            </a:r>
          </a:p>
          <a:p>
            <a:r>
              <a:rPr lang="en-US" dirty="0" smtClean="0"/>
              <a:t>Daniel de Jesus Oliveira (</a:t>
            </a:r>
            <a:r>
              <a:rPr lang="en-US" dirty="0" err="1" smtClean="0"/>
              <a:t>djo@cin.ufpe.br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João</a:t>
            </a:r>
            <a:r>
              <a:rPr lang="en-US" dirty="0" smtClean="0"/>
              <a:t> Pedro </a:t>
            </a:r>
            <a:r>
              <a:rPr lang="en-US" dirty="0" err="1" smtClean="0"/>
              <a:t>Marcolino</a:t>
            </a:r>
            <a:r>
              <a:rPr lang="en-US" dirty="0" smtClean="0"/>
              <a:t> </a:t>
            </a:r>
            <a:r>
              <a:rPr lang="en-US" dirty="0" err="1" smtClean="0"/>
              <a:t>Cordeiro</a:t>
            </a:r>
            <a:r>
              <a:rPr lang="en-US" dirty="0" smtClean="0"/>
              <a:t> (</a:t>
            </a:r>
            <a:r>
              <a:rPr lang="en-US" dirty="0" err="1" smtClean="0"/>
              <a:t>jpmc@cin.ufpe.br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Rafael </a:t>
            </a:r>
            <a:r>
              <a:rPr lang="en-US" dirty="0" err="1" smtClean="0"/>
              <a:t>Nunes</a:t>
            </a:r>
            <a:r>
              <a:rPr lang="en-US" dirty="0" smtClean="0"/>
              <a:t> </a:t>
            </a:r>
            <a:r>
              <a:rPr lang="en-US" dirty="0" err="1" smtClean="0"/>
              <a:t>Galdino</a:t>
            </a:r>
            <a:r>
              <a:rPr lang="en-US" dirty="0" smtClean="0"/>
              <a:t> da </a:t>
            </a:r>
            <a:r>
              <a:rPr lang="en-US" dirty="0" err="1" smtClean="0"/>
              <a:t>Silveira</a:t>
            </a:r>
            <a:r>
              <a:rPr lang="en-US" dirty="0" smtClean="0"/>
              <a:t> (</a:t>
            </a:r>
            <a:r>
              <a:rPr lang="en-US" dirty="0" err="1" smtClean="0"/>
              <a:t>rngs@cin.ufpe.br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Tomás</a:t>
            </a:r>
            <a:r>
              <a:rPr lang="en-US" dirty="0" smtClean="0"/>
              <a:t> </a:t>
            </a:r>
            <a:r>
              <a:rPr lang="en-US" dirty="0" err="1" smtClean="0"/>
              <a:t>Arruda</a:t>
            </a:r>
            <a:r>
              <a:rPr lang="en-US" dirty="0" smtClean="0"/>
              <a:t> de Almeida (taa2@cin.ufpe.br)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91757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Diagrama</a:t>
            </a:r>
            <a:r>
              <a:rPr lang="en-US" sz="3600" dirty="0" smtClean="0"/>
              <a:t> de </a:t>
            </a:r>
            <a:r>
              <a:rPr lang="en-US" sz="3600" dirty="0" err="1" smtClean="0"/>
              <a:t>Sequência</a:t>
            </a:r>
            <a:r>
              <a:rPr lang="en-US" sz="3600" dirty="0" smtClean="0"/>
              <a:t>: </a:t>
            </a:r>
            <a:r>
              <a:rPr lang="en-US" sz="3600" dirty="0" err="1" smtClean="0"/>
              <a:t>Localizar</a:t>
            </a:r>
            <a:r>
              <a:rPr lang="en-US" sz="3600" dirty="0" smtClean="0"/>
              <a:t> </a:t>
            </a:r>
            <a:r>
              <a:rPr lang="en-US" sz="3600" dirty="0" err="1" smtClean="0"/>
              <a:t>endereço</a:t>
            </a:r>
            <a:endParaRPr lang="en-US" sz="3600" dirty="0"/>
          </a:p>
        </p:txBody>
      </p:sp>
      <p:pic>
        <p:nvPicPr>
          <p:cNvPr id="7" name="Picture 6" descr="Localizar enderec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8686800" cy="4570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ocalizar enderec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31" b="39816"/>
          <a:stretch/>
        </p:blipFill>
        <p:spPr>
          <a:xfrm>
            <a:off x="457200" y="1417637"/>
            <a:ext cx="7181556" cy="4261452"/>
          </a:xfrm>
          <a:prstGeom prst="rect">
            <a:avLst/>
          </a:prstGeom>
        </p:spPr>
      </p:pic>
      <p:pic>
        <p:nvPicPr>
          <p:cNvPr id="9" name="Picture 8" descr="Localizar enderec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4" b="3335"/>
          <a:stretch/>
        </p:blipFill>
        <p:spPr>
          <a:xfrm>
            <a:off x="457200" y="1417637"/>
            <a:ext cx="7181556" cy="57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9023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: </a:t>
            </a:r>
            <a:r>
              <a:rPr lang="en-US" dirty="0" err="1" smtClean="0"/>
              <a:t>Localizar</a:t>
            </a:r>
            <a:r>
              <a:rPr lang="en-US" dirty="0" smtClean="0"/>
              <a:t> </a:t>
            </a:r>
            <a:r>
              <a:rPr lang="en-US" dirty="0" err="1" smtClean="0"/>
              <a:t>endereço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OCALIZAR ENDERECO- CLAS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5"/>
          <a:stretch/>
        </p:blipFill>
        <p:spPr>
          <a:xfrm>
            <a:off x="550775" y="1273603"/>
            <a:ext cx="7570103" cy="6150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7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3: </a:t>
            </a:r>
            <a:r>
              <a:rPr lang="en-US" dirty="0" err="1" smtClean="0"/>
              <a:t>Inserir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endParaRPr lang="en-US" dirty="0"/>
          </a:p>
        </p:txBody>
      </p:sp>
      <p:pic>
        <p:nvPicPr>
          <p:cNvPr id="4" name="Content Placeholder 3" descr="Screen Shot 2015-10-12 at 22.13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b="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34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Sequência</a:t>
            </a:r>
            <a:r>
              <a:rPr lang="en-US" dirty="0" smtClean="0"/>
              <a:t>: </a:t>
            </a:r>
            <a:r>
              <a:rPr lang="en-US" dirty="0" err="1" smtClean="0"/>
              <a:t>Inserir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endParaRPr lang="en-US" dirty="0"/>
          </a:p>
        </p:txBody>
      </p:sp>
      <p:pic>
        <p:nvPicPr>
          <p:cNvPr id="4" name="Picture 3" descr="Sequence_InserirEmpresaParcei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2274"/>
            <a:ext cx="8686800" cy="71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: </a:t>
            </a:r>
            <a:r>
              <a:rPr lang="en-US" dirty="0" err="1" smtClean="0"/>
              <a:t>Inserir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endParaRPr lang="en-US" dirty="0"/>
          </a:p>
        </p:txBody>
      </p:sp>
      <p:pic>
        <p:nvPicPr>
          <p:cNvPr id="5" name="Picture 4" descr="CLASSE - INSERIR EMPRE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8" y="654702"/>
            <a:ext cx="7752269" cy="6619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7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4: </a:t>
            </a:r>
            <a:r>
              <a:rPr lang="en-US" dirty="0" err="1" smtClean="0"/>
              <a:t>Consultar</a:t>
            </a:r>
            <a:r>
              <a:rPr lang="en-US" dirty="0" smtClean="0"/>
              <a:t> </a:t>
            </a:r>
            <a:r>
              <a:rPr lang="en-US" dirty="0" err="1" smtClean="0"/>
              <a:t>Evento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2015-10-12 at 22.1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8" y="1574284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Diagrama</a:t>
            </a:r>
            <a:r>
              <a:rPr lang="en-US" sz="3600" dirty="0" smtClean="0"/>
              <a:t> de </a:t>
            </a:r>
            <a:r>
              <a:rPr lang="en-US" sz="3600" dirty="0" err="1" smtClean="0"/>
              <a:t>Sequência</a:t>
            </a:r>
            <a:r>
              <a:rPr lang="en-US" sz="3600" dirty="0" smtClean="0"/>
              <a:t>: </a:t>
            </a:r>
            <a:r>
              <a:rPr lang="en-US" sz="3600" dirty="0" err="1" smtClean="0"/>
              <a:t>Consultar</a:t>
            </a:r>
            <a:r>
              <a:rPr lang="en-US" sz="3600" dirty="0" smtClean="0"/>
              <a:t> </a:t>
            </a:r>
            <a:r>
              <a:rPr lang="en-US" sz="3600" dirty="0" err="1" smtClean="0"/>
              <a:t>Evento</a:t>
            </a:r>
            <a:endParaRPr lang="en-US" sz="3600" dirty="0"/>
          </a:p>
        </p:txBody>
      </p:sp>
      <p:pic>
        <p:nvPicPr>
          <p:cNvPr id="6" name="Picture 5" descr="SEQUENCIA CONSUL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96737"/>
            <a:ext cx="8807117" cy="5173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0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3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: </a:t>
            </a:r>
            <a:r>
              <a:rPr lang="en-US" dirty="0" err="1" smtClean="0"/>
              <a:t>Consultar</a:t>
            </a:r>
            <a:r>
              <a:rPr lang="en-US" dirty="0" smtClean="0"/>
              <a:t> </a:t>
            </a:r>
            <a:r>
              <a:rPr lang="en-US" dirty="0" err="1" smtClean="0"/>
              <a:t>Evento</a:t>
            </a:r>
            <a:endParaRPr lang="en-US" dirty="0"/>
          </a:p>
        </p:txBody>
      </p:sp>
      <p:pic>
        <p:nvPicPr>
          <p:cNvPr id="8" name="Picture 7" descr="DIAGRAMA CLASSE CONSUL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922096"/>
            <a:ext cx="8175099" cy="59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5:  </a:t>
            </a:r>
            <a:r>
              <a:rPr lang="en-US" dirty="0" err="1" smtClean="0"/>
              <a:t>Gerar</a:t>
            </a:r>
            <a:r>
              <a:rPr lang="en-US" dirty="0" smtClean="0"/>
              <a:t> </a:t>
            </a:r>
            <a:r>
              <a:rPr lang="en-US" dirty="0" err="1" smtClean="0"/>
              <a:t>Relatório</a:t>
            </a:r>
            <a:endParaRPr lang="en-US" dirty="0"/>
          </a:p>
        </p:txBody>
      </p:sp>
      <p:pic>
        <p:nvPicPr>
          <p:cNvPr id="4" name="Content Placeholder 3" descr="Screen Shot 2015-10-12 at 22.21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34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Diagrama</a:t>
            </a:r>
            <a:r>
              <a:rPr lang="en-US" sz="3600" dirty="0" smtClean="0"/>
              <a:t> de </a:t>
            </a:r>
            <a:r>
              <a:rPr lang="en-US" sz="3600" dirty="0" err="1" smtClean="0"/>
              <a:t>Sequência</a:t>
            </a:r>
            <a:r>
              <a:rPr lang="en-US" sz="3600" dirty="0" smtClean="0"/>
              <a:t>: </a:t>
            </a:r>
            <a:r>
              <a:rPr lang="en-US" sz="3600" dirty="0" err="1" smtClean="0"/>
              <a:t>Gerar</a:t>
            </a:r>
            <a:r>
              <a:rPr lang="en-US" sz="3600" dirty="0" smtClean="0"/>
              <a:t> </a:t>
            </a:r>
            <a:r>
              <a:rPr lang="en-US" sz="3600" dirty="0" err="1" smtClean="0"/>
              <a:t>Relatório</a:t>
            </a:r>
            <a:endParaRPr lang="en-US" sz="3600" dirty="0"/>
          </a:p>
        </p:txBody>
      </p:sp>
      <p:pic>
        <p:nvPicPr>
          <p:cNvPr id="3" name="Picture 2" descr="Diagrama de Sequen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6476"/>
            <a:ext cx="8926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Roteiro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i="1" dirty="0" smtClean="0"/>
              <a:t>POLITIQUÊ?</a:t>
            </a:r>
          </a:p>
          <a:p>
            <a:r>
              <a:rPr lang="en-US" i="1" dirty="0" err="1" smtClean="0"/>
              <a:t>Casos</a:t>
            </a:r>
            <a:r>
              <a:rPr lang="en-US" i="1" dirty="0" smtClean="0"/>
              <a:t> de </a:t>
            </a:r>
            <a:r>
              <a:rPr lang="en-US" i="1" dirty="0" err="1" smtClean="0"/>
              <a:t>Uso</a:t>
            </a:r>
            <a:endParaRPr lang="en-US" i="1" dirty="0" smtClean="0"/>
          </a:p>
          <a:p>
            <a:r>
              <a:rPr lang="en-US" dirty="0" err="1" smtClean="0"/>
              <a:t>Análise</a:t>
            </a:r>
            <a:endParaRPr lang="en-US" dirty="0" smtClean="0"/>
          </a:p>
          <a:p>
            <a:r>
              <a:rPr lang="en-US" dirty="0" err="1" smtClean="0"/>
              <a:t>Projeto</a:t>
            </a:r>
            <a:r>
              <a:rPr lang="en-US" dirty="0" smtClean="0"/>
              <a:t> e </a:t>
            </a:r>
            <a:r>
              <a:rPr lang="en-US" dirty="0" err="1" smtClean="0"/>
              <a:t>padrões</a:t>
            </a:r>
            <a:endParaRPr lang="en-US" dirty="0" smtClean="0"/>
          </a:p>
          <a:p>
            <a:r>
              <a:rPr lang="en-US" dirty="0" err="1" smtClean="0"/>
              <a:t>NodeJS</a:t>
            </a:r>
            <a:r>
              <a:rPr lang="en-US" dirty="0" smtClean="0"/>
              <a:t> (Framework)</a:t>
            </a:r>
          </a:p>
          <a:p>
            <a:r>
              <a:rPr lang="en-US" dirty="0" err="1" smtClean="0"/>
              <a:t>Implementação</a:t>
            </a:r>
            <a:endParaRPr lang="en-US" dirty="0" smtClean="0"/>
          </a:p>
          <a:p>
            <a:r>
              <a:rPr lang="en-US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969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: </a:t>
            </a:r>
            <a:r>
              <a:rPr lang="en-US" dirty="0" err="1" smtClean="0"/>
              <a:t>Gerar</a:t>
            </a:r>
            <a:r>
              <a:rPr lang="en-US" dirty="0" smtClean="0"/>
              <a:t> </a:t>
            </a:r>
            <a:r>
              <a:rPr lang="en-US" dirty="0" err="1" smtClean="0"/>
              <a:t>Relatório</a:t>
            </a:r>
            <a:endParaRPr lang="en-US" dirty="0"/>
          </a:p>
        </p:txBody>
      </p:sp>
      <p:pic>
        <p:nvPicPr>
          <p:cNvPr id="6" name="Picture 5" descr="CLASSE GERAR RELATO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077200" cy="499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7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err="1" smtClean="0"/>
              <a:t>Projeto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3257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Mapeamento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66661"/>
              </p:ext>
            </p:extLst>
          </p:nvPr>
        </p:nvGraphicFramePr>
        <p:xfrm>
          <a:off x="564143" y="677788"/>
          <a:ext cx="8423993" cy="6055520"/>
        </p:xfrm>
        <a:graphic>
          <a:graphicData uri="http://schemas.openxmlformats.org/drawingml/2006/table">
            <a:tbl>
              <a:tblPr/>
              <a:tblGrid>
                <a:gridCol w="4066755"/>
                <a:gridCol w="4357238"/>
              </a:tblGrid>
              <a:tr h="30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Classes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Elementos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Projeto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776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Fachada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FabricaRepositorios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FabricaRepositoriosMongoDB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TelaLogin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ViewLogin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LoginControle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ControladorLogin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ControladorLogin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CadastroUsuario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RepositorioUsuarioMongoDB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CadastroUsuario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IRepositorioUsuario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Usuario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Usuario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TelaLocalizadorEnderecos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WidgetLocalizarEndereco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LocalizarEnderecoControle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ControladorLocalizadorEndereco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ComunicacaoLocalizadorEnderecos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CorreiosAdapter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ComunicacaoLocalizador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ILocalizadorEnderecos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LocalizadorEnderecosCorreios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Endereco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Endereco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TelaInserirEmpresa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ViewInserirEmpresa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InserirEmpresaControle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2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3257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Mapeamento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08624"/>
              </p:ext>
            </p:extLst>
          </p:nvPr>
        </p:nvGraphicFramePr>
        <p:xfrm>
          <a:off x="564143" y="677772"/>
          <a:ext cx="8278521" cy="5972400"/>
        </p:xfrm>
        <a:graphic>
          <a:graphicData uri="http://schemas.openxmlformats.org/drawingml/2006/table">
            <a:tbl>
              <a:tblPr/>
              <a:tblGrid>
                <a:gridCol w="3996527"/>
                <a:gridCol w="4281994"/>
              </a:tblGrid>
              <a:tr h="28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Classes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Análise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Elementos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Projeto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440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CadastroEmpresaParceira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CadastroEmpresaParceira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IRepositorioEmpresaParceira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RepositorioEmpresaParceiraMongoDB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ControladorInserirEmpresa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ControladorEmpresaParceira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EmpresaParceira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EmpresaParceira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Tela_de_consulta_de_evento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ViewConsultarEventos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ConsultarEventosControle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Controlador_de_consulta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ControladorEvento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Cadastro_de_Eventos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CadastroEvento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IRepositorioEvento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RepositorioEventoMongoDB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CapacitacaoInterna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CapacitacaoExterna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EventoInstitucional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TelaGerarRelatorio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ViewGerarRelatorio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GerarRelatorioControle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ControladorGerarRelatorio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ControladorGerarRelatorio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Relatorio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Relatorio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955" marR="5955" marT="5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47" y="13368"/>
            <a:ext cx="923758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788" y="106947"/>
            <a:ext cx="6427847" cy="5347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1788" y="748492"/>
            <a:ext cx="6427847" cy="48448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107" y="1898316"/>
            <a:ext cx="8953858" cy="486610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42615" y="277336"/>
            <a:ext cx="134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View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2615" y="863640"/>
            <a:ext cx="134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Controller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2615" y="1912810"/>
            <a:ext cx="80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90" y="0"/>
            <a:ext cx="10329322" cy="68312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87851" y="1068454"/>
            <a:ext cx="9928479" cy="4948639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6239" y="4169917"/>
            <a:ext cx="2422252" cy="203432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FACHADA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550" y="1295717"/>
            <a:ext cx="4019023" cy="2674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11" y="4975693"/>
            <a:ext cx="3060700" cy="104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097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81" y="0"/>
            <a:ext cx="934452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3368" y="1492718"/>
            <a:ext cx="9236753" cy="5365282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82809" y="3851776"/>
            <a:ext cx="2780680" cy="209504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ABSTRACT FACTORY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472" y="1891145"/>
            <a:ext cx="2673663" cy="270205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ADAPTER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06" y="360315"/>
            <a:ext cx="3160193" cy="226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50170"/>
          <a:stretch/>
        </p:blipFill>
        <p:spPr>
          <a:xfrm>
            <a:off x="5411841" y="12631"/>
            <a:ext cx="3732159" cy="3744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98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90" y="-12071"/>
            <a:ext cx="10329322" cy="68312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87851" y="1068454"/>
            <a:ext cx="9928479" cy="4948639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JETO 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80" y="-13095"/>
            <a:ext cx="9411369" cy="7112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631" y="213894"/>
            <a:ext cx="8796421" cy="664410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402" y="0"/>
            <a:ext cx="7772400" cy="1470025"/>
          </a:xfrm>
        </p:spPr>
        <p:txBody>
          <a:bodyPr/>
          <a:lstStyle/>
          <a:p>
            <a:pPr algn="l"/>
            <a:r>
              <a:rPr lang="en-US" dirty="0" err="1" smtClean="0"/>
              <a:t>Pacotes</a:t>
            </a:r>
            <a:endParaRPr lang="en-US" dirty="0"/>
          </a:p>
        </p:txBody>
      </p:sp>
      <p:pic>
        <p:nvPicPr>
          <p:cNvPr id="4" name="Picture 3" descr="DIAGRAMA DE PACO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4" y="1060574"/>
            <a:ext cx="7004890" cy="57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 </a:t>
            </a:r>
            <a:r>
              <a:rPr lang="en-US" i="1" dirty="0" smtClean="0"/>
              <a:t>POLITIQUÊ?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3692296" y="1404544"/>
            <a:ext cx="49945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 </a:t>
            </a:r>
            <a:r>
              <a:rPr lang="en-US" b="1" dirty="0" smtClean="0"/>
              <a:t>ONG </a:t>
            </a:r>
            <a:r>
              <a:rPr lang="en-US" b="1" i="1" dirty="0" err="1" smtClean="0"/>
              <a:t>Politiquê</a:t>
            </a:r>
            <a:r>
              <a:rPr lang="en-US" b="1" i="1" dirty="0" smtClean="0"/>
              <a:t>?</a:t>
            </a:r>
            <a:r>
              <a:rPr lang="en-US" b="1" dirty="0" smtClean="0"/>
              <a:t> </a:t>
            </a:r>
            <a:r>
              <a:rPr lang="en-US" dirty="0" smtClean="0"/>
              <a:t>(https://</a:t>
            </a:r>
            <a:r>
              <a:rPr lang="en-US" dirty="0" err="1" smtClean="0"/>
              <a:t>www.facebook.com</a:t>
            </a:r>
            <a:r>
              <a:rPr lang="en-US" dirty="0" smtClean="0"/>
              <a:t>/</a:t>
            </a:r>
            <a:r>
              <a:rPr lang="en-US" dirty="0" err="1" smtClean="0"/>
              <a:t>projetopolitique</a:t>
            </a:r>
            <a:r>
              <a:rPr lang="en-US" dirty="0" smtClean="0"/>
              <a:t> )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organização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governamental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fins </a:t>
            </a:r>
            <a:r>
              <a:rPr lang="en-US" dirty="0" err="1" smtClean="0"/>
              <a:t>lucrativos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baseia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construção</a:t>
            </a:r>
            <a:r>
              <a:rPr lang="en-US" dirty="0" smtClean="0"/>
              <a:t> de um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imparcial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política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 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serve.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81" y="1486329"/>
            <a:ext cx="2909453" cy="2226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1781" y="3810995"/>
            <a:ext cx="80650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Hoje</a:t>
            </a:r>
            <a:r>
              <a:rPr lang="en-US" dirty="0" smtClean="0"/>
              <a:t> a ONG </a:t>
            </a:r>
            <a:r>
              <a:rPr lang="en-US" dirty="0" err="1" smtClean="0"/>
              <a:t>conta</a:t>
            </a:r>
            <a:r>
              <a:rPr lang="en-US" dirty="0" smtClean="0"/>
              <a:t> com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setores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processos</a:t>
            </a:r>
            <a:r>
              <a:rPr lang="en-US" dirty="0" smtClean="0"/>
              <a:t> e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internas</a:t>
            </a:r>
            <a:r>
              <a:rPr lang="en-US" dirty="0" smtClean="0"/>
              <a:t>, mas a </a:t>
            </a:r>
            <a:r>
              <a:rPr lang="en-US" dirty="0" err="1" smtClean="0"/>
              <a:t>Politiquê</a:t>
            </a:r>
            <a:r>
              <a:rPr lang="en-US" dirty="0" smtClean="0"/>
              <a:t>? tem </a:t>
            </a:r>
            <a:r>
              <a:rPr lang="en-US" dirty="0" err="1" smtClean="0"/>
              <a:t>como</a:t>
            </a:r>
            <a:r>
              <a:rPr lang="en-US" dirty="0" smtClean="0"/>
              <a:t> principal </a:t>
            </a:r>
            <a:r>
              <a:rPr lang="en-US" dirty="0" err="1" smtClean="0"/>
              <a:t>diferencial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b="1" dirty="0" smtClean="0"/>
              <a:t>P&amp;D </a:t>
            </a:r>
            <a:r>
              <a:rPr lang="en-US" dirty="0" smtClean="0"/>
              <a:t>(</a:t>
            </a:r>
            <a:r>
              <a:rPr lang="en-US" dirty="0" err="1" smtClean="0"/>
              <a:t>Pesquisa</a:t>
            </a:r>
            <a:r>
              <a:rPr lang="en-US" dirty="0" smtClean="0"/>
              <a:t> e </a:t>
            </a:r>
            <a:r>
              <a:rPr lang="en-US" dirty="0" err="1" smtClean="0"/>
              <a:t>Desenvolvimento</a:t>
            </a:r>
            <a:r>
              <a:rPr lang="en-US" dirty="0" smtClean="0"/>
              <a:t>).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invés</a:t>
            </a:r>
            <a:r>
              <a:rPr lang="en-US" dirty="0" smtClean="0"/>
              <a:t> de </a:t>
            </a:r>
            <a:r>
              <a:rPr lang="en-US" dirty="0" err="1" smtClean="0"/>
              <a:t>focar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forma </a:t>
            </a:r>
            <a:r>
              <a:rPr lang="en-US" dirty="0" err="1" smtClean="0"/>
              <a:t>específica</a:t>
            </a:r>
            <a:r>
              <a:rPr lang="en-US" dirty="0" smtClean="0"/>
              <a:t> de </a:t>
            </a:r>
            <a:r>
              <a:rPr lang="en-US" dirty="0" err="1" smtClean="0"/>
              <a:t>espalhar</a:t>
            </a:r>
            <a:r>
              <a:rPr lang="en-US" dirty="0" smtClean="0"/>
              <a:t> a </a:t>
            </a:r>
            <a:r>
              <a:rPr lang="en-US" dirty="0" err="1" smtClean="0"/>
              <a:t>educação</a:t>
            </a:r>
            <a:r>
              <a:rPr lang="en-US" dirty="0" smtClean="0"/>
              <a:t> </a:t>
            </a:r>
            <a:r>
              <a:rPr lang="en-US" dirty="0" err="1" smtClean="0"/>
              <a:t>política</a:t>
            </a:r>
            <a:r>
              <a:rPr lang="en-US" dirty="0" smtClean="0"/>
              <a:t>, a </a:t>
            </a:r>
            <a:r>
              <a:rPr lang="en-US" b="1" dirty="0" smtClean="0"/>
              <a:t>ONG</a:t>
            </a:r>
            <a:r>
              <a:rPr lang="en-US" dirty="0" smtClean="0"/>
              <a:t> visa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executar</a:t>
            </a:r>
            <a:r>
              <a:rPr lang="en-US" dirty="0" smtClean="0"/>
              <a:t>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, </a:t>
            </a:r>
            <a:r>
              <a:rPr lang="en-US" dirty="0" err="1" smtClean="0"/>
              <a:t>inovadoras</a:t>
            </a:r>
            <a:r>
              <a:rPr lang="en-US" dirty="0" smtClean="0"/>
              <a:t> e </a:t>
            </a:r>
            <a:r>
              <a:rPr lang="en-US" dirty="0" err="1" smtClean="0"/>
              <a:t>abrangentes</a:t>
            </a:r>
            <a:r>
              <a:rPr lang="en-US" dirty="0" smtClean="0"/>
              <a:t>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1781" y="5383121"/>
            <a:ext cx="8065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 </a:t>
            </a:r>
            <a:r>
              <a:rPr lang="en-US" dirty="0" err="1" smtClean="0"/>
              <a:t>proposta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o </a:t>
            </a:r>
            <a:r>
              <a:rPr lang="en-US" dirty="0" err="1" smtClean="0"/>
              <a:t>desenvolvimento</a:t>
            </a:r>
            <a:r>
              <a:rPr lang="en-US" dirty="0" smtClean="0"/>
              <a:t> de um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. 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estará</a:t>
            </a:r>
            <a:r>
              <a:rPr lang="en-US" dirty="0" smtClean="0"/>
              <a:t> </a:t>
            </a:r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plataforma</a:t>
            </a:r>
            <a:r>
              <a:rPr lang="en-US" dirty="0" smtClean="0"/>
              <a:t> </a:t>
            </a:r>
            <a:r>
              <a:rPr lang="en-US" b="1" dirty="0" smtClean="0"/>
              <a:t>Web</a:t>
            </a:r>
            <a:r>
              <a:rPr lang="en-US" dirty="0" smtClean="0"/>
              <a:t> e </a:t>
            </a:r>
            <a:r>
              <a:rPr lang="en-US" dirty="0" err="1"/>
              <a:t>i</a:t>
            </a:r>
            <a:r>
              <a:rPr lang="en-US" dirty="0" err="1" smtClean="0"/>
              <a:t>ntegrado</a:t>
            </a:r>
            <a:r>
              <a:rPr lang="en-US" dirty="0" smtClean="0"/>
              <a:t> a um </a:t>
            </a:r>
            <a:r>
              <a:rPr lang="en-US" b="1" dirty="0" err="1" smtClean="0"/>
              <a:t>banco</a:t>
            </a:r>
            <a:r>
              <a:rPr lang="en-US" b="1" dirty="0" smtClean="0"/>
              <a:t> de dados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armazenaria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artefatos</a:t>
            </a:r>
            <a:r>
              <a:rPr lang="en-US" dirty="0" smtClean="0"/>
              <a:t> </a:t>
            </a:r>
            <a:r>
              <a:rPr lang="en-US" dirty="0" err="1" smtClean="0"/>
              <a:t>produzidos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setor</a:t>
            </a:r>
            <a:r>
              <a:rPr lang="en-US" dirty="0" smtClean="0"/>
              <a:t> de P&amp;D.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Node.js</a:t>
            </a:r>
            <a:endParaRPr lang="en-US" dirty="0"/>
          </a:p>
        </p:txBody>
      </p:sp>
      <p:pic>
        <p:nvPicPr>
          <p:cNvPr id="5" name="Picture 4" descr="threading_n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8" y="1417638"/>
            <a:ext cx="8229600" cy="4917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77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1113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Implementação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2"/>
              </a:rPr>
              <a:t>https://github.com/Valbrand/aps-politique-</a:t>
            </a:r>
            <a:r>
              <a:rPr lang="en-US" sz="2000" dirty="0" smtClean="0">
                <a:hlinkClick r:id="rId2"/>
              </a:rPr>
              <a:t>node</a:t>
            </a:r>
            <a:r>
              <a:rPr lang="en-US" sz="2000" dirty="0" smtClean="0"/>
              <a:t> </a:t>
            </a:r>
            <a:endParaRPr lang="en-US" sz="3100" dirty="0"/>
          </a:p>
        </p:txBody>
      </p:sp>
      <p:pic>
        <p:nvPicPr>
          <p:cNvPr id="4" name="Picture 3" descr="Implementaçã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1" y="1417638"/>
            <a:ext cx="746831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64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47" y="2906538"/>
            <a:ext cx="8229600" cy="1143000"/>
          </a:xfrm>
        </p:spPr>
        <p:txBody>
          <a:bodyPr/>
          <a:lstStyle/>
          <a:p>
            <a:r>
              <a:rPr lang="en-US" dirty="0" err="1" smtClean="0"/>
              <a:t>Demonstração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40" y="30220"/>
            <a:ext cx="7403807" cy="6827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16622"/>
            <a:ext cx="10155511" cy="93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1: Login</a:t>
            </a:r>
            <a:endParaRPr lang="en-US" dirty="0"/>
          </a:p>
        </p:txBody>
      </p:sp>
      <p:pic>
        <p:nvPicPr>
          <p:cNvPr id="4" name="Content Placeholder 3" descr="Screen Shot 2015-10-12 at 22.09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2057"/>
          <a:stretch>
            <a:fillRect/>
          </a:stretch>
        </p:blipFill>
        <p:spPr>
          <a:xfrm>
            <a:off x="483115" y="158609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5623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Sequência</a:t>
            </a:r>
            <a:r>
              <a:rPr lang="en-US" dirty="0" smtClean="0"/>
              <a:t>: Login</a:t>
            </a:r>
            <a:endParaRPr lang="en-US" dirty="0"/>
          </a:p>
        </p:txBody>
      </p:sp>
      <p:pic>
        <p:nvPicPr>
          <p:cNvPr id="5" name="Picture 4" descr="Sequencia Log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8190"/>
            <a:ext cx="8722570" cy="5200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70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: Login</a:t>
            </a:r>
            <a:endParaRPr lang="en-US" dirty="0"/>
          </a:p>
        </p:txBody>
      </p:sp>
      <p:pic>
        <p:nvPicPr>
          <p:cNvPr id="4" name="Picture 3" descr="analise login e localizar enderec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" r="52189" b="22862"/>
          <a:stretch/>
        </p:blipFill>
        <p:spPr>
          <a:xfrm>
            <a:off x="498407" y="1336840"/>
            <a:ext cx="6252940" cy="5547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8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2: </a:t>
            </a:r>
            <a:r>
              <a:rPr lang="en-US" dirty="0" err="1" smtClean="0"/>
              <a:t>Localizar</a:t>
            </a:r>
            <a:r>
              <a:rPr lang="en-US" dirty="0" smtClean="0"/>
              <a:t> </a:t>
            </a:r>
            <a:r>
              <a:rPr lang="en-US" dirty="0" err="1" smtClean="0"/>
              <a:t>endereço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Screen Shot 2015-10-12 at 22.13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b="22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34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379</Words>
  <Application>Microsoft Office PowerPoint</Application>
  <PresentationFormat>On-screen Show (4:3)</PresentationFormat>
  <Paragraphs>129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Análise e Projeto de Sistemas 2015.2</vt:lpstr>
      <vt:lpstr>Roteiro</vt:lpstr>
      <vt:lpstr>O POLITIQUÊ?</vt:lpstr>
      <vt:lpstr>Casos de Uso</vt:lpstr>
      <vt:lpstr>Análise</vt:lpstr>
      <vt:lpstr>Caso de Uso 1: Login</vt:lpstr>
      <vt:lpstr>Diagrama de Sequência: Login</vt:lpstr>
      <vt:lpstr>Diagrama de Classe: Login</vt:lpstr>
      <vt:lpstr>Caso de Uso 2: Localizar endereço </vt:lpstr>
      <vt:lpstr>Diagrama de Sequência: Localizar endereço</vt:lpstr>
      <vt:lpstr>Diagrama de Classe: Localizar endereço</vt:lpstr>
      <vt:lpstr>Caso de Uso 3: Inserir Empresa</vt:lpstr>
      <vt:lpstr>Diagrama de Sequência: Inserir Empresa</vt:lpstr>
      <vt:lpstr>Diagrama de Classe: Inserir Empresa</vt:lpstr>
      <vt:lpstr>Caso de Uso 4: Consultar Evento</vt:lpstr>
      <vt:lpstr>Diagrama de Sequência: Consultar Evento</vt:lpstr>
      <vt:lpstr>Diagrama de Classe: Consultar Evento</vt:lpstr>
      <vt:lpstr>Caso de Uso 5:  Gerar Relatório</vt:lpstr>
      <vt:lpstr>Diagrama de Sequência: Gerar Relatório</vt:lpstr>
      <vt:lpstr>Diagrama de Classe: Gerar Relatório</vt:lpstr>
      <vt:lpstr>Projeto</vt:lpstr>
      <vt:lpstr>Mapeamento</vt:lpstr>
      <vt:lpstr>Mapeamento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Pacotes</vt:lpstr>
      <vt:lpstr>Node.js</vt:lpstr>
      <vt:lpstr>Implementação https://github.com/Valbrand/aps-politique-node </vt:lpstr>
      <vt:lpstr>Demonstração…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 Projeto de Sistemas</dc:title>
  <dc:creator>Rafael Nunes G. da Silveira</dc:creator>
  <cp:lastModifiedBy>João Cordeiro</cp:lastModifiedBy>
  <cp:revision>56</cp:revision>
  <dcterms:created xsi:type="dcterms:W3CDTF">2015-10-11T22:15:37Z</dcterms:created>
  <dcterms:modified xsi:type="dcterms:W3CDTF">2015-10-20T14:22:19Z</dcterms:modified>
</cp:coreProperties>
</file>