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E43625-F2DE-4886-8498-5C4FD6A92165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0F6DC3-23C5-4545-85C7-F328D4424B9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ajmsf/qualidade/MAePPQA/Publis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 e PPQA</a:t>
            </a:r>
            <a:br>
              <a:rPr lang="pt-BR" dirty="0" smtClean="0"/>
            </a:br>
            <a:r>
              <a:rPr lang="pt-BR" dirty="0" smtClean="0"/>
              <a:t>-Qualidade de Software-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5229200"/>
            <a:ext cx="7416824" cy="5334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Alan José - Alana Brito - </a:t>
            </a:r>
            <a:r>
              <a:rPr lang="pt-BR" dirty="0" err="1" smtClean="0"/>
              <a:t>Cyrus</a:t>
            </a:r>
            <a:r>
              <a:rPr lang="pt-BR" dirty="0" smtClean="0"/>
              <a:t> Dias - Diego Lima - Marcelo Costa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 e PPQA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Alan José - Alana Brito – </a:t>
            </a:r>
            <a:r>
              <a:rPr lang="pt-BR" dirty="0" err="1" smtClean="0"/>
              <a:t>Cyrus</a:t>
            </a:r>
            <a:r>
              <a:rPr lang="pt-BR" dirty="0" smtClean="0"/>
              <a:t> Dias – Marcelo Costa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Introdução à MA</a:t>
            </a:r>
          </a:p>
          <a:p>
            <a:r>
              <a:rPr lang="pt-BR" dirty="0" smtClean="0"/>
              <a:t>Introdução à PPQA</a:t>
            </a:r>
          </a:p>
          <a:p>
            <a:r>
              <a:rPr lang="pt-BR" dirty="0" smtClean="0"/>
              <a:t>Planilha</a:t>
            </a:r>
          </a:p>
          <a:p>
            <a:r>
              <a:rPr lang="pt-BR" dirty="0" smtClean="0"/>
              <a:t>Mapeamento na ferramenta EPF </a:t>
            </a:r>
            <a:r>
              <a:rPr lang="pt-BR" dirty="0" err="1" smtClean="0"/>
              <a:t>Composer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CMMI</a:t>
            </a:r>
          </a:p>
          <a:p>
            <a:pPr lvl="1"/>
            <a:r>
              <a:rPr lang="pt-BR" dirty="0" smtClean="0"/>
              <a:t>Melhorar processos para obter melhores produtos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Medição e Análise (MA)</a:t>
            </a:r>
          </a:p>
          <a:p>
            <a:r>
              <a:rPr lang="pt-BR" dirty="0" smtClean="0"/>
              <a:t>Garantia da Qualidade de Processo e Produto (PPQA)</a:t>
            </a:r>
          </a:p>
          <a:p>
            <a:pPr lvl="1"/>
            <a:r>
              <a:rPr lang="pt-BR" dirty="0" smtClean="0"/>
              <a:t>Validação dos processos definidos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Processo definido para o desenvolvimento de jogos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Medição e Análise (MA)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 Desenvolver  e sustentar  a capacidade de medições utilizada para dar suporte às necessidades de gerenciamento de </a:t>
            </a:r>
            <a:r>
              <a:rPr lang="pt-BR" dirty="0" smtClean="0"/>
              <a:t>informações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Áreas Relacionadas</a:t>
            </a:r>
          </a:p>
          <a:p>
            <a:pPr lvl="1"/>
            <a:r>
              <a:rPr lang="pt-BR" dirty="0" smtClean="0"/>
              <a:t>Planejamento de Projeto</a:t>
            </a:r>
          </a:p>
          <a:p>
            <a:pPr lvl="1"/>
            <a:r>
              <a:rPr lang="pt-BR" dirty="0" smtClean="0"/>
              <a:t>Monitoramento e Controle de Projeto</a:t>
            </a:r>
          </a:p>
          <a:p>
            <a:pPr lvl="1"/>
            <a:r>
              <a:rPr lang="pt-BR" dirty="0" smtClean="0"/>
              <a:t>Desenvolvimento </a:t>
            </a:r>
            <a:r>
              <a:rPr lang="pt-BR" dirty="0" smtClean="0"/>
              <a:t>e Gestão de Requisitos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Medição e Análise (MA)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Especificar os objetivos de medição e análise</a:t>
            </a:r>
          </a:p>
          <a:p>
            <a:r>
              <a:rPr lang="pt-BR" dirty="0" smtClean="0"/>
              <a:t>Integrar   as   atividades   de  medição   e   análise   nos   processos   do projeto</a:t>
            </a:r>
          </a:p>
          <a:p>
            <a:r>
              <a:rPr lang="pt-BR" dirty="0" smtClean="0"/>
              <a:t>Especificar as medidas,   técnicas de análises e mecanismos para coleta e armazenamento de dados</a:t>
            </a:r>
          </a:p>
          <a:p>
            <a:r>
              <a:rPr lang="pt-BR" dirty="0" smtClean="0"/>
              <a:t>Implementar  a coleta,  armazenamento,  análise e  relatórios sobre os dados</a:t>
            </a:r>
          </a:p>
          <a:p>
            <a:r>
              <a:rPr lang="pt-BR" dirty="0" smtClean="0"/>
              <a:t>Fornecer resultados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187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Processo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Atividade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Artefato Direto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Artefato Indireto</a:t>
                      </a:r>
                    </a:p>
                  </a:txBody>
                  <a:tcPr marL="0" marR="0" marT="0" marB="0" anchor="ctr"/>
                </a:tc>
              </a:tr>
              <a:tr h="5187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Alinhar as Atividades de Medição 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Estabelecer Objetivos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Medições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Objetivos de Medições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Game Design / Documento do Projeto</a:t>
                      </a:r>
                    </a:p>
                  </a:txBody>
                  <a:tcPr marL="0" marR="0" marT="0" marB="0" anchor="ctr"/>
                </a:tc>
              </a:tr>
              <a:tr h="5187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Alinhar as Atividades de Medição 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Especificar Medidas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Especificação de Medidas Basicas e Derivadas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Objetivos de Medições/Game Design / Documento do Projeto</a:t>
                      </a:r>
                    </a:p>
                  </a:txBody>
                  <a:tcPr marL="0" marR="0" marT="0" marB="0" anchor="ctr"/>
                </a:tc>
              </a:tr>
              <a:tr h="5187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Alinhar as Atividades de Medição 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Especificar Procedimentos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Coleta e Armazenamento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Dados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Procedimento de Coleta e Armazenamento de Dados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Especificação de Medidas Basicas e Derivadas / Objetivos de Medições</a:t>
                      </a:r>
                    </a:p>
                  </a:txBody>
                  <a:tcPr marL="0" marR="0" marT="0" marB="0" anchor="ctr"/>
                </a:tc>
              </a:tr>
              <a:tr h="5187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Alinhar as Atividades de Medição 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Especificar Procedimentos de Análise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Especificações e Procedimentos de Analise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Especificação de Medidas Basicas e Derivadas / Objetivos de Medições</a:t>
                      </a:r>
                    </a:p>
                  </a:txBody>
                  <a:tcPr marL="0" marR="0" marT="0" marB="0" anchor="ctr"/>
                </a:tc>
              </a:tr>
              <a:tr h="8528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Resultados de Medições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Coletar Dados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Medições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Conjunto de Dados de Medições Basicas e Derivadas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Procedimento de Coleta e Armazenamento de Dados / Especificação de Medidas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Básicas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e Derivadas</a:t>
                      </a:r>
                    </a:p>
                  </a:txBody>
                  <a:tcPr marL="0" marR="0" marT="0" marB="0" anchor="ctr"/>
                </a:tc>
              </a:tr>
              <a:tr h="14924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Resultados de Medições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Analisar Dados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de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Medições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Resultados de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Análises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Relatórios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Preliminares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Procedimento de Coleta e Armazenamento de Dados / Especificações e Procedimentos de Analise / Especificação de Medidas Basicas e Derivadas / Conjunto de Dados de Medições Basicas e Derivadas</a:t>
                      </a:r>
                    </a:p>
                  </a:txBody>
                  <a:tcPr marL="0" marR="0" marT="0" marB="0" anchor="ctr"/>
                </a:tc>
              </a:tr>
              <a:tr h="12792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Resultados de Medições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Armazenar Dados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e </a:t>
                      </a:r>
                      <a:r>
                        <a:rPr lang="pt-BR" sz="1000" b="1" i="0" u="none" strike="noStrike" dirty="0" smtClean="0">
                          <a:latin typeface="Arial"/>
                        </a:rPr>
                        <a:t>Resultados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Inventario dos Dados Armazenados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Resultados de Analises e Relatorios Preliminares/ Procedimento de Coleta e Armazenamento de Dados /  Especificação de Medidas Basicas e Derivadas / Conjunto de Dados de Medições Basicas e Derivadas</a:t>
                      </a:r>
                    </a:p>
                  </a:txBody>
                  <a:tcPr marL="0" marR="0" marT="0" marB="0" anchor="ctr"/>
                </a:tc>
              </a:tr>
              <a:tr h="639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Resultados de Medições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latin typeface="Arial"/>
                        </a:rPr>
                        <a:t>Comunicar Resultados</a:t>
                      </a:r>
                      <a:endParaRPr lang="pt-BR" sz="1000" b="1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latin typeface="Arial"/>
                        </a:rPr>
                        <a:t>Relatório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de Resultado das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Análises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latin typeface="Arial"/>
                        </a:rPr>
                        <a:t>Resultados de Analises e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Relatórios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Preliminares / Conjunto de Dados de Medições </a:t>
                      </a:r>
                      <a:r>
                        <a:rPr lang="pt-BR" sz="1000" b="0" i="0" u="none" strike="noStrike" dirty="0" smtClean="0">
                          <a:latin typeface="Arial"/>
                        </a:rPr>
                        <a:t>Básicas </a:t>
                      </a:r>
                      <a:r>
                        <a:rPr lang="pt-BR" sz="1000" b="0" i="0" u="none" strike="noStrike" dirty="0">
                          <a:latin typeface="Arial"/>
                        </a:rPr>
                        <a:t>e Derivadas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 da Qualidade de Processo e Produto (PPQA)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Munir a equipe e a gerência com uma visão clara sobre os processos e seus produtos de trabalho associados</a:t>
            </a:r>
          </a:p>
          <a:p>
            <a:endParaRPr lang="pt-BR" dirty="0" smtClean="0"/>
          </a:p>
          <a:p>
            <a:r>
              <a:rPr lang="pt-BR" dirty="0" smtClean="0"/>
              <a:t>Áreas Relacionadas</a:t>
            </a:r>
          </a:p>
          <a:p>
            <a:pPr lvl="1"/>
            <a:r>
              <a:rPr lang="pt-BR" dirty="0" smtClean="0"/>
              <a:t>Planejamento de Projeto</a:t>
            </a:r>
          </a:p>
          <a:p>
            <a:pPr lvl="1"/>
            <a:r>
              <a:rPr lang="pt-BR" dirty="0" smtClean="0"/>
              <a:t>Verificação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Avaliar   objetivamente   os   processos,   produtos   de   trabalho e serviços</a:t>
            </a:r>
          </a:p>
          <a:p>
            <a:r>
              <a:rPr lang="pt-BR" dirty="0" smtClean="0"/>
              <a:t>Identificar e documentar as não-conformidades</a:t>
            </a:r>
          </a:p>
          <a:p>
            <a:r>
              <a:rPr lang="pt-BR" dirty="0" smtClean="0"/>
              <a:t>Fornecer  feedback </a:t>
            </a:r>
          </a:p>
          <a:p>
            <a:r>
              <a:rPr lang="pt-BR" dirty="0" smtClean="0"/>
              <a:t>Garantir que as não-conformidades sejam tratadas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 da Qualidade de Processo e Produto (PPQA)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9144000" cy="479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418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Processo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Atividade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Artefato Direto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latin typeface="Arial"/>
                        </a:rPr>
                        <a:t>Artefato Indireto</a:t>
                      </a:r>
                    </a:p>
                  </a:txBody>
                  <a:tcPr marL="0" marR="0" marT="0" marB="0" anchor="ctr"/>
                </a:tc>
              </a:tr>
              <a:tr h="10378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Avaliar Objetivamente Objetos e Produtos de Trabalho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Avaliar Objetivamente os Processos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Ações Corretivas/ Relatorios de Avaliação/ Relatorios de Não-conformidade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Processos</a:t>
                      </a:r>
                    </a:p>
                  </a:txBody>
                  <a:tcPr marL="0" marR="0" marT="0" marB="0" anchor="ctr"/>
                </a:tc>
              </a:tr>
              <a:tr h="10378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Avaliar Objetivamente Objetos e Produtos de Trabalho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Avaliar Objetivamente Produtos de Trabalho e Serviços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Ações Corretivas/ Relatorios de Avaliação/ Relatorios de Não-conformidade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Produtos</a:t>
                      </a:r>
                    </a:p>
                  </a:txBody>
                  <a:tcPr marL="0" marR="0" marT="0" marB="0" anchor="ctr"/>
                </a:tc>
              </a:tr>
              <a:tr h="103784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um Entendimento Objetivo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Comunicar e Garantir a Solução de Não-Conformidades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Não-conformidades à resolver / Relatorio de Ações Corretivas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Ações Corretivas/ Relatorios de Avaliação/ Relatorios de Não-conformidade</a:t>
                      </a:r>
                    </a:p>
                  </a:txBody>
                  <a:tcPr marL="0" marR="0" marT="0" marB="0" anchor="ctr"/>
                </a:tc>
              </a:tr>
              <a:tr h="8418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Fornecer um Entendimento Objetivo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latin typeface="Arial"/>
                        </a:rPr>
                        <a:t>Estabelecer Registros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latin typeface="Arial"/>
                        </a:rPr>
                        <a:t>Relatorio de Melhorias / Historico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latin typeface="Arial"/>
                        </a:rPr>
                        <a:t>Histórico</a:t>
                      </a:r>
                      <a:endParaRPr lang="pt-BR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hlinkClick r:id="rId2"/>
              </a:rPr>
              <a:t>Mapeamento dos Processos MA e PPQA no EPF </a:t>
            </a:r>
            <a:r>
              <a:rPr lang="pt-BR" dirty="0" err="1" smtClean="0">
                <a:hlinkClick r:id="rId2"/>
              </a:rPr>
              <a:t>Composer</a:t>
            </a:r>
            <a:r>
              <a:rPr lang="pt-BR" dirty="0" smtClean="0">
                <a:hlinkClick r:id="rId2"/>
              </a:rPr>
              <a:t>...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Alan – Alana – 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</a:rPr>
              <a:t>Cyrus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– Diego – Marcelo			     22/06/2010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323</TotalTime>
  <Words>654</Words>
  <Application>Microsoft Office PowerPoint</Application>
  <PresentationFormat>Apresentação na tela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Origem</vt:lpstr>
      <vt:lpstr>MA e PPQA -Qualidade de Software-</vt:lpstr>
      <vt:lpstr>Agenda</vt:lpstr>
      <vt:lpstr>Introdução</vt:lpstr>
      <vt:lpstr>Medição e Análise (MA)</vt:lpstr>
      <vt:lpstr>Medição e Análise (MA)</vt:lpstr>
      <vt:lpstr>Slide 6</vt:lpstr>
      <vt:lpstr>Garantia da Qualidade de Processo e Produto (PPQA)</vt:lpstr>
      <vt:lpstr>Garantia da Qualidade de Processo e Produto (PPQA)</vt:lpstr>
      <vt:lpstr>Mapeamento dos Processos MA e PPQA no EPF Composer...</vt:lpstr>
      <vt:lpstr>MA e PPQA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e PPQA</dc:title>
  <dc:creator>Alana</dc:creator>
  <cp:lastModifiedBy>Alana</cp:lastModifiedBy>
  <cp:revision>18</cp:revision>
  <dcterms:created xsi:type="dcterms:W3CDTF">2010-06-22T02:12:56Z</dcterms:created>
  <dcterms:modified xsi:type="dcterms:W3CDTF">2010-06-22T17:11:42Z</dcterms:modified>
</cp:coreProperties>
</file>