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18" r:id="rId4"/>
    <p:sldId id="258" r:id="rId5"/>
    <p:sldId id="320" r:id="rId6"/>
    <p:sldId id="266" r:id="rId7"/>
    <p:sldId id="269" r:id="rId8"/>
    <p:sldId id="260" r:id="rId9"/>
    <p:sldId id="270" r:id="rId10"/>
    <p:sldId id="287" r:id="rId11"/>
    <p:sldId id="313" r:id="rId12"/>
    <p:sldId id="288" r:id="rId13"/>
    <p:sldId id="282" r:id="rId14"/>
    <p:sldId id="289" r:id="rId15"/>
    <p:sldId id="314" r:id="rId16"/>
    <p:sldId id="291" r:id="rId17"/>
    <p:sldId id="292" r:id="rId18"/>
    <p:sldId id="281" r:id="rId19"/>
    <p:sldId id="293" r:id="rId20"/>
    <p:sldId id="316" r:id="rId21"/>
    <p:sldId id="295" r:id="rId22"/>
    <p:sldId id="296" r:id="rId23"/>
    <p:sldId id="283" r:id="rId24"/>
    <p:sldId id="297" r:id="rId25"/>
    <p:sldId id="315" r:id="rId26"/>
    <p:sldId id="299" r:id="rId27"/>
    <p:sldId id="300" r:id="rId28"/>
    <p:sldId id="284" r:id="rId29"/>
    <p:sldId id="301" r:id="rId30"/>
    <p:sldId id="317" r:id="rId31"/>
    <p:sldId id="303" r:id="rId32"/>
    <p:sldId id="304" r:id="rId33"/>
    <p:sldId id="321" r:id="rId34"/>
    <p:sldId id="311" r:id="rId35"/>
    <p:sldId id="309" r:id="rId36"/>
    <p:sldId id="308" r:id="rId37"/>
    <p:sldId id="312" r:id="rId38"/>
    <p:sldId id="329" r:id="rId39"/>
    <p:sldId id="324" r:id="rId40"/>
    <p:sldId id="326" r:id="rId41"/>
    <p:sldId id="327" r:id="rId42"/>
    <p:sldId id="328" r:id="rId43"/>
    <p:sldId id="310" r:id="rId44"/>
    <p:sldId id="268" r:id="rId45"/>
    <p:sldId id="319" r:id="rId4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6" autoAdjust="0"/>
    <p:restoredTop sz="94660"/>
  </p:normalViewPr>
  <p:slideViewPr>
    <p:cSldViewPr>
      <p:cViewPr>
        <p:scale>
          <a:sx n="66" d="100"/>
          <a:sy n="66" d="100"/>
        </p:scale>
        <p:origin x="-7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9F986-30C5-4D45-8705-9CD612C72177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0"/>
      <dgm:spPr/>
      <dgm:t>
        <a:bodyPr/>
        <a:lstStyle/>
        <a:p>
          <a:endParaRPr lang="pt-BR"/>
        </a:p>
      </dgm:t>
    </dgm:pt>
    <dgm:pt modelId="{643528BB-A0CD-4C04-99F7-0C8DCD6EE6B8}">
      <dgm:prSet phldrT="[Texto]" phldr="1"/>
      <dgm:spPr/>
      <dgm:t>
        <a:bodyPr/>
        <a:lstStyle/>
        <a:p>
          <a:endParaRPr lang="pt-BR" dirty="0"/>
        </a:p>
      </dgm:t>
    </dgm:pt>
    <dgm:pt modelId="{F75C997E-29F2-4FD6-8D7D-B07B5EFEE12B}" type="parTrans" cxnId="{CBD8CE6F-D34A-4EC9-A890-B63BA10BB63B}">
      <dgm:prSet/>
      <dgm:spPr/>
      <dgm:t>
        <a:bodyPr/>
        <a:lstStyle/>
        <a:p>
          <a:endParaRPr lang="pt-BR"/>
        </a:p>
      </dgm:t>
    </dgm:pt>
    <dgm:pt modelId="{E5480986-C6D5-4886-98F9-12BFCE334737}" type="sibTrans" cxnId="{CBD8CE6F-D34A-4EC9-A890-B63BA10BB63B}">
      <dgm:prSet/>
      <dgm:spPr/>
      <dgm:t>
        <a:bodyPr/>
        <a:lstStyle/>
        <a:p>
          <a:endParaRPr lang="pt-BR"/>
        </a:p>
      </dgm:t>
    </dgm:pt>
    <dgm:pt modelId="{7CA6873F-154E-4F7B-91CA-5A5A04B8537C}">
      <dgm:prSet phldrT="[Texto]" phldr="1"/>
      <dgm:spPr/>
      <dgm:t>
        <a:bodyPr/>
        <a:lstStyle/>
        <a:p>
          <a:endParaRPr lang="pt-BR" dirty="0"/>
        </a:p>
      </dgm:t>
    </dgm:pt>
    <dgm:pt modelId="{829112DA-E701-4914-9C85-41A83E80A900}" type="parTrans" cxnId="{790F473A-E311-4E5D-AFC2-F012AE5D923D}">
      <dgm:prSet/>
      <dgm:spPr/>
      <dgm:t>
        <a:bodyPr/>
        <a:lstStyle/>
        <a:p>
          <a:endParaRPr lang="pt-BR"/>
        </a:p>
      </dgm:t>
    </dgm:pt>
    <dgm:pt modelId="{AACE0472-9FF9-47EC-B905-5ED8C2787773}" type="sibTrans" cxnId="{790F473A-E311-4E5D-AFC2-F012AE5D923D}">
      <dgm:prSet/>
      <dgm:spPr/>
      <dgm:t>
        <a:bodyPr/>
        <a:lstStyle/>
        <a:p>
          <a:endParaRPr lang="pt-BR"/>
        </a:p>
      </dgm:t>
    </dgm:pt>
    <dgm:pt modelId="{BDA762A6-C6A5-4FB6-824F-68AA3622359F}">
      <dgm:prSet phldrT="[Texto]" phldr="1"/>
      <dgm:spPr/>
      <dgm:t>
        <a:bodyPr/>
        <a:lstStyle/>
        <a:p>
          <a:endParaRPr lang="pt-BR" dirty="0"/>
        </a:p>
      </dgm:t>
    </dgm:pt>
    <dgm:pt modelId="{5553F686-AFC0-447B-8A85-B749DE94481B}" type="parTrans" cxnId="{7BE2A4E3-3B17-4304-964C-10E1D221C548}">
      <dgm:prSet/>
      <dgm:spPr/>
      <dgm:t>
        <a:bodyPr/>
        <a:lstStyle/>
        <a:p>
          <a:endParaRPr lang="pt-BR"/>
        </a:p>
      </dgm:t>
    </dgm:pt>
    <dgm:pt modelId="{48BFDE30-82FD-4A4E-AD18-23F8613E5343}" type="sibTrans" cxnId="{7BE2A4E3-3B17-4304-964C-10E1D221C548}">
      <dgm:prSet/>
      <dgm:spPr/>
      <dgm:t>
        <a:bodyPr/>
        <a:lstStyle/>
        <a:p>
          <a:endParaRPr lang="pt-BR"/>
        </a:p>
      </dgm:t>
    </dgm:pt>
    <dgm:pt modelId="{A0BBCBF9-2D79-4CB2-91E9-0B2F08179B92}">
      <dgm:prSet phldrT="[Texto]" phldr="1"/>
      <dgm:spPr/>
      <dgm:t>
        <a:bodyPr/>
        <a:lstStyle/>
        <a:p>
          <a:endParaRPr lang="pt-BR" dirty="0"/>
        </a:p>
      </dgm:t>
    </dgm:pt>
    <dgm:pt modelId="{2EE70CD5-7F0F-478C-B17A-889D0979CEE1}" type="parTrans" cxnId="{8ADBDED8-90AF-41B7-9E6A-54BE2D8389F3}">
      <dgm:prSet/>
      <dgm:spPr/>
      <dgm:t>
        <a:bodyPr/>
        <a:lstStyle/>
        <a:p>
          <a:endParaRPr lang="pt-BR"/>
        </a:p>
      </dgm:t>
    </dgm:pt>
    <dgm:pt modelId="{A6C7AB00-8BCE-4DB0-8243-3713A0398FEF}" type="sibTrans" cxnId="{8ADBDED8-90AF-41B7-9E6A-54BE2D8389F3}">
      <dgm:prSet/>
      <dgm:spPr/>
      <dgm:t>
        <a:bodyPr/>
        <a:lstStyle/>
        <a:p>
          <a:endParaRPr lang="pt-BR"/>
        </a:p>
      </dgm:t>
    </dgm:pt>
    <dgm:pt modelId="{583EAAD6-39F9-4CF3-B21D-F7102310BEE9}">
      <dgm:prSet phldrT="[Texto]" phldr="1"/>
      <dgm:spPr/>
      <dgm:t>
        <a:bodyPr/>
        <a:lstStyle/>
        <a:p>
          <a:endParaRPr lang="pt-BR" dirty="0"/>
        </a:p>
      </dgm:t>
    </dgm:pt>
    <dgm:pt modelId="{9EB67F6D-27E8-4072-8307-835FFC40CC08}" type="parTrans" cxnId="{28E906FD-AD06-4F01-942F-1F3E406FC9AA}">
      <dgm:prSet/>
      <dgm:spPr/>
      <dgm:t>
        <a:bodyPr/>
        <a:lstStyle/>
        <a:p>
          <a:endParaRPr lang="pt-BR"/>
        </a:p>
      </dgm:t>
    </dgm:pt>
    <dgm:pt modelId="{83DB1AE1-8294-42BF-AB7B-926C1812E147}" type="sibTrans" cxnId="{28E906FD-AD06-4F01-942F-1F3E406FC9AA}">
      <dgm:prSet/>
      <dgm:spPr/>
      <dgm:t>
        <a:bodyPr/>
        <a:lstStyle/>
        <a:p>
          <a:endParaRPr lang="pt-BR"/>
        </a:p>
      </dgm:t>
    </dgm:pt>
    <dgm:pt modelId="{5272B647-AC5A-4EFE-8F18-9B17FD7E42AA}" type="pres">
      <dgm:prSet presAssocID="{5879F986-30C5-4D45-8705-9CD612C721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E256F0-C028-4033-B675-B904213C9E7C}" type="pres">
      <dgm:prSet presAssocID="{643528BB-A0CD-4C04-99F7-0C8DCD6EE6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12A59-83B5-4D36-AACF-73EB58917E5F}" type="pres">
      <dgm:prSet presAssocID="{E5480986-C6D5-4886-98F9-12BFCE334737}" presName="sibTrans" presStyleCnt="0"/>
      <dgm:spPr/>
    </dgm:pt>
    <dgm:pt modelId="{EA46325C-1409-4509-9A8D-0AC16C6ADE9C}" type="pres">
      <dgm:prSet presAssocID="{7CA6873F-154E-4F7B-91CA-5A5A04B853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EBCC60-6740-4D89-B40B-EAF3FCED062F}" type="pres">
      <dgm:prSet presAssocID="{AACE0472-9FF9-47EC-B905-5ED8C2787773}" presName="sibTrans" presStyleCnt="0"/>
      <dgm:spPr/>
    </dgm:pt>
    <dgm:pt modelId="{1688B680-F95C-40AA-9463-57CB5F2D1AA3}" type="pres">
      <dgm:prSet presAssocID="{BDA762A6-C6A5-4FB6-824F-68AA362235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78E44-C3C7-4608-8750-A75EAF534521}" type="pres">
      <dgm:prSet presAssocID="{48BFDE30-82FD-4A4E-AD18-23F8613E5343}" presName="sibTrans" presStyleCnt="0"/>
      <dgm:spPr/>
    </dgm:pt>
    <dgm:pt modelId="{6218320A-CFAF-441B-B668-97F455AAB511}" type="pres">
      <dgm:prSet presAssocID="{A0BBCBF9-2D79-4CB2-91E9-0B2F08179B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7579EA-ABD1-4657-8D40-4DF8ED59F63D}" type="pres">
      <dgm:prSet presAssocID="{A6C7AB00-8BCE-4DB0-8243-3713A0398FEF}" presName="sibTrans" presStyleCnt="0"/>
      <dgm:spPr/>
    </dgm:pt>
    <dgm:pt modelId="{18C478F2-E1A3-46B2-8B17-F306DAB8B4E6}" type="pres">
      <dgm:prSet presAssocID="{583EAAD6-39F9-4CF3-B21D-F7102310BE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DBDED8-90AF-41B7-9E6A-54BE2D8389F3}" srcId="{5879F986-30C5-4D45-8705-9CD612C72177}" destId="{A0BBCBF9-2D79-4CB2-91E9-0B2F08179B92}" srcOrd="3" destOrd="0" parTransId="{2EE70CD5-7F0F-478C-B17A-889D0979CEE1}" sibTransId="{A6C7AB00-8BCE-4DB0-8243-3713A0398FEF}"/>
    <dgm:cxn modelId="{7BE2A4E3-3B17-4304-964C-10E1D221C548}" srcId="{5879F986-30C5-4D45-8705-9CD612C72177}" destId="{BDA762A6-C6A5-4FB6-824F-68AA3622359F}" srcOrd="2" destOrd="0" parTransId="{5553F686-AFC0-447B-8A85-B749DE94481B}" sibTransId="{48BFDE30-82FD-4A4E-AD18-23F8613E5343}"/>
    <dgm:cxn modelId="{1C9B7D1E-2ACC-4B04-A546-025ADA3AD9DF}" type="presOf" srcId="{583EAAD6-39F9-4CF3-B21D-F7102310BEE9}" destId="{18C478F2-E1A3-46B2-8B17-F306DAB8B4E6}" srcOrd="0" destOrd="0" presId="urn:microsoft.com/office/officeart/2005/8/layout/default"/>
    <dgm:cxn modelId="{E3E1321F-8A7B-44BA-B6CE-93596ED9CA8B}" type="presOf" srcId="{7CA6873F-154E-4F7B-91CA-5A5A04B8537C}" destId="{EA46325C-1409-4509-9A8D-0AC16C6ADE9C}" srcOrd="0" destOrd="0" presId="urn:microsoft.com/office/officeart/2005/8/layout/default"/>
    <dgm:cxn modelId="{2A02E5AC-35F6-4DD0-87AC-F5B6B519D6E9}" type="presOf" srcId="{A0BBCBF9-2D79-4CB2-91E9-0B2F08179B92}" destId="{6218320A-CFAF-441B-B668-97F455AAB511}" srcOrd="0" destOrd="0" presId="urn:microsoft.com/office/officeart/2005/8/layout/default"/>
    <dgm:cxn modelId="{CBD8CE6F-D34A-4EC9-A890-B63BA10BB63B}" srcId="{5879F986-30C5-4D45-8705-9CD612C72177}" destId="{643528BB-A0CD-4C04-99F7-0C8DCD6EE6B8}" srcOrd="0" destOrd="0" parTransId="{F75C997E-29F2-4FD6-8D7D-B07B5EFEE12B}" sibTransId="{E5480986-C6D5-4886-98F9-12BFCE334737}"/>
    <dgm:cxn modelId="{84C06466-4B5B-4AAF-A5ED-B554D17FD515}" type="presOf" srcId="{643528BB-A0CD-4C04-99F7-0C8DCD6EE6B8}" destId="{9FE256F0-C028-4033-B675-B904213C9E7C}" srcOrd="0" destOrd="0" presId="urn:microsoft.com/office/officeart/2005/8/layout/default"/>
    <dgm:cxn modelId="{790F473A-E311-4E5D-AFC2-F012AE5D923D}" srcId="{5879F986-30C5-4D45-8705-9CD612C72177}" destId="{7CA6873F-154E-4F7B-91CA-5A5A04B8537C}" srcOrd="1" destOrd="0" parTransId="{829112DA-E701-4914-9C85-41A83E80A900}" sibTransId="{AACE0472-9FF9-47EC-B905-5ED8C2787773}"/>
    <dgm:cxn modelId="{D7A4D2E2-2152-4510-A447-72297319BDBE}" type="presOf" srcId="{BDA762A6-C6A5-4FB6-824F-68AA3622359F}" destId="{1688B680-F95C-40AA-9463-57CB5F2D1AA3}" srcOrd="0" destOrd="0" presId="urn:microsoft.com/office/officeart/2005/8/layout/default"/>
    <dgm:cxn modelId="{28E906FD-AD06-4F01-942F-1F3E406FC9AA}" srcId="{5879F986-30C5-4D45-8705-9CD612C72177}" destId="{583EAAD6-39F9-4CF3-B21D-F7102310BEE9}" srcOrd="4" destOrd="0" parTransId="{9EB67F6D-27E8-4072-8307-835FFC40CC08}" sibTransId="{83DB1AE1-8294-42BF-AB7B-926C1812E147}"/>
    <dgm:cxn modelId="{1E390D28-E805-43DF-9FFC-42063F4B121E}" type="presOf" srcId="{5879F986-30C5-4D45-8705-9CD612C72177}" destId="{5272B647-AC5A-4EFE-8F18-9B17FD7E42AA}" srcOrd="0" destOrd="0" presId="urn:microsoft.com/office/officeart/2005/8/layout/default"/>
    <dgm:cxn modelId="{8306C6CE-A8A0-4489-9531-AD0B37E29F2A}" type="presParOf" srcId="{5272B647-AC5A-4EFE-8F18-9B17FD7E42AA}" destId="{9FE256F0-C028-4033-B675-B904213C9E7C}" srcOrd="0" destOrd="0" presId="urn:microsoft.com/office/officeart/2005/8/layout/default"/>
    <dgm:cxn modelId="{9E928F9E-73C0-4069-8E38-A128E21AF450}" type="presParOf" srcId="{5272B647-AC5A-4EFE-8F18-9B17FD7E42AA}" destId="{5CA12A59-83B5-4D36-AACF-73EB58917E5F}" srcOrd="1" destOrd="0" presId="urn:microsoft.com/office/officeart/2005/8/layout/default"/>
    <dgm:cxn modelId="{51177DB5-10BE-4CD9-A242-26009B270CAB}" type="presParOf" srcId="{5272B647-AC5A-4EFE-8F18-9B17FD7E42AA}" destId="{EA46325C-1409-4509-9A8D-0AC16C6ADE9C}" srcOrd="2" destOrd="0" presId="urn:microsoft.com/office/officeart/2005/8/layout/default"/>
    <dgm:cxn modelId="{6C6793A7-76A5-4617-B7CC-3AA2C089FE8B}" type="presParOf" srcId="{5272B647-AC5A-4EFE-8F18-9B17FD7E42AA}" destId="{48EBCC60-6740-4D89-B40B-EAF3FCED062F}" srcOrd="3" destOrd="0" presId="urn:microsoft.com/office/officeart/2005/8/layout/default"/>
    <dgm:cxn modelId="{55C8CA24-471F-4945-B1C1-09A000FEE94E}" type="presParOf" srcId="{5272B647-AC5A-4EFE-8F18-9B17FD7E42AA}" destId="{1688B680-F95C-40AA-9463-57CB5F2D1AA3}" srcOrd="4" destOrd="0" presId="urn:microsoft.com/office/officeart/2005/8/layout/default"/>
    <dgm:cxn modelId="{4599E9F3-1E0A-4A22-AAA0-1D147B8887BB}" type="presParOf" srcId="{5272B647-AC5A-4EFE-8F18-9B17FD7E42AA}" destId="{EF678E44-C3C7-4608-8750-A75EAF534521}" srcOrd="5" destOrd="0" presId="urn:microsoft.com/office/officeart/2005/8/layout/default"/>
    <dgm:cxn modelId="{D918B73A-172B-4DC1-8478-FB7D0258F8C7}" type="presParOf" srcId="{5272B647-AC5A-4EFE-8F18-9B17FD7E42AA}" destId="{6218320A-CFAF-441B-B668-97F455AAB511}" srcOrd="6" destOrd="0" presId="urn:microsoft.com/office/officeart/2005/8/layout/default"/>
    <dgm:cxn modelId="{4F290451-9EE6-47D6-8307-1ED85FF5C784}" type="presParOf" srcId="{5272B647-AC5A-4EFE-8F18-9B17FD7E42AA}" destId="{847579EA-ABD1-4657-8D40-4DF8ED59F63D}" srcOrd="7" destOrd="0" presId="urn:microsoft.com/office/officeart/2005/8/layout/default"/>
    <dgm:cxn modelId="{22ADAABC-8BE0-4295-A6EC-47BD0A505638}" type="presParOf" srcId="{5272B647-AC5A-4EFE-8F18-9B17FD7E42AA}" destId="{18C478F2-E1A3-46B2-8B17-F306DAB8B4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9F986-30C5-4D45-8705-9CD612C72177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0"/>
      <dgm:spPr/>
      <dgm:t>
        <a:bodyPr/>
        <a:lstStyle/>
        <a:p>
          <a:endParaRPr lang="pt-BR"/>
        </a:p>
      </dgm:t>
    </dgm:pt>
    <dgm:pt modelId="{643528BB-A0CD-4C04-99F7-0C8DCD6EE6B8}">
      <dgm:prSet phldrT="[Texto]" phldr="1"/>
      <dgm:spPr/>
      <dgm:t>
        <a:bodyPr/>
        <a:lstStyle/>
        <a:p>
          <a:endParaRPr lang="pt-BR" dirty="0"/>
        </a:p>
      </dgm:t>
    </dgm:pt>
    <dgm:pt modelId="{F75C997E-29F2-4FD6-8D7D-B07B5EFEE12B}" type="parTrans" cxnId="{CBD8CE6F-D34A-4EC9-A890-B63BA10BB63B}">
      <dgm:prSet/>
      <dgm:spPr/>
      <dgm:t>
        <a:bodyPr/>
        <a:lstStyle/>
        <a:p>
          <a:endParaRPr lang="pt-BR"/>
        </a:p>
      </dgm:t>
    </dgm:pt>
    <dgm:pt modelId="{E5480986-C6D5-4886-98F9-12BFCE334737}" type="sibTrans" cxnId="{CBD8CE6F-D34A-4EC9-A890-B63BA10BB63B}">
      <dgm:prSet/>
      <dgm:spPr/>
      <dgm:t>
        <a:bodyPr/>
        <a:lstStyle/>
        <a:p>
          <a:endParaRPr lang="pt-BR"/>
        </a:p>
      </dgm:t>
    </dgm:pt>
    <dgm:pt modelId="{7CA6873F-154E-4F7B-91CA-5A5A04B8537C}">
      <dgm:prSet phldrT="[Texto]" phldr="1"/>
      <dgm:spPr/>
      <dgm:t>
        <a:bodyPr/>
        <a:lstStyle/>
        <a:p>
          <a:endParaRPr lang="pt-BR" dirty="0"/>
        </a:p>
      </dgm:t>
    </dgm:pt>
    <dgm:pt modelId="{829112DA-E701-4914-9C85-41A83E80A900}" type="parTrans" cxnId="{790F473A-E311-4E5D-AFC2-F012AE5D923D}">
      <dgm:prSet/>
      <dgm:spPr/>
      <dgm:t>
        <a:bodyPr/>
        <a:lstStyle/>
        <a:p>
          <a:endParaRPr lang="pt-BR"/>
        </a:p>
      </dgm:t>
    </dgm:pt>
    <dgm:pt modelId="{AACE0472-9FF9-47EC-B905-5ED8C2787773}" type="sibTrans" cxnId="{790F473A-E311-4E5D-AFC2-F012AE5D923D}">
      <dgm:prSet/>
      <dgm:spPr/>
      <dgm:t>
        <a:bodyPr/>
        <a:lstStyle/>
        <a:p>
          <a:endParaRPr lang="pt-BR"/>
        </a:p>
      </dgm:t>
    </dgm:pt>
    <dgm:pt modelId="{BDA762A6-C6A5-4FB6-824F-68AA3622359F}">
      <dgm:prSet phldrT="[Texto]" phldr="1"/>
      <dgm:spPr/>
      <dgm:t>
        <a:bodyPr/>
        <a:lstStyle/>
        <a:p>
          <a:endParaRPr lang="pt-BR" dirty="0"/>
        </a:p>
      </dgm:t>
    </dgm:pt>
    <dgm:pt modelId="{5553F686-AFC0-447B-8A85-B749DE94481B}" type="parTrans" cxnId="{7BE2A4E3-3B17-4304-964C-10E1D221C548}">
      <dgm:prSet/>
      <dgm:spPr/>
      <dgm:t>
        <a:bodyPr/>
        <a:lstStyle/>
        <a:p>
          <a:endParaRPr lang="pt-BR"/>
        </a:p>
      </dgm:t>
    </dgm:pt>
    <dgm:pt modelId="{48BFDE30-82FD-4A4E-AD18-23F8613E5343}" type="sibTrans" cxnId="{7BE2A4E3-3B17-4304-964C-10E1D221C548}">
      <dgm:prSet/>
      <dgm:spPr/>
      <dgm:t>
        <a:bodyPr/>
        <a:lstStyle/>
        <a:p>
          <a:endParaRPr lang="pt-BR"/>
        </a:p>
      </dgm:t>
    </dgm:pt>
    <dgm:pt modelId="{A0BBCBF9-2D79-4CB2-91E9-0B2F08179B92}">
      <dgm:prSet phldrT="[Texto]" phldr="1"/>
      <dgm:spPr/>
      <dgm:t>
        <a:bodyPr/>
        <a:lstStyle/>
        <a:p>
          <a:endParaRPr lang="pt-BR" dirty="0"/>
        </a:p>
      </dgm:t>
    </dgm:pt>
    <dgm:pt modelId="{2EE70CD5-7F0F-478C-B17A-889D0979CEE1}" type="parTrans" cxnId="{8ADBDED8-90AF-41B7-9E6A-54BE2D8389F3}">
      <dgm:prSet/>
      <dgm:spPr/>
      <dgm:t>
        <a:bodyPr/>
        <a:lstStyle/>
        <a:p>
          <a:endParaRPr lang="pt-BR"/>
        </a:p>
      </dgm:t>
    </dgm:pt>
    <dgm:pt modelId="{A6C7AB00-8BCE-4DB0-8243-3713A0398FEF}" type="sibTrans" cxnId="{8ADBDED8-90AF-41B7-9E6A-54BE2D8389F3}">
      <dgm:prSet/>
      <dgm:spPr/>
      <dgm:t>
        <a:bodyPr/>
        <a:lstStyle/>
        <a:p>
          <a:endParaRPr lang="pt-BR"/>
        </a:p>
      </dgm:t>
    </dgm:pt>
    <dgm:pt modelId="{583EAAD6-39F9-4CF3-B21D-F7102310BEE9}">
      <dgm:prSet phldrT="[Texto]" phldr="1"/>
      <dgm:spPr/>
      <dgm:t>
        <a:bodyPr/>
        <a:lstStyle/>
        <a:p>
          <a:endParaRPr lang="pt-BR" dirty="0"/>
        </a:p>
      </dgm:t>
    </dgm:pt>
    <dgm:pt modelId="{9EB67F6D-27E8-4072-8307-835FFC40CC08}" type="parTrans" cxnId="{28E906FD-AD06-4F01-942F-1F3E406FC9AA}">
      <dgm:prSet/>
      <dgm:spPr/>
      <dgm:t>
        <a:bodyPr/>
        <a:lstStyle/>
        <a:p>
          <a:endParaRPr lang="pt-BR"/>
        </a:p>
      </dgm:t>
    </dgm:pt>
    <dgm:pt modelId="{83DB1AE1-8294-42BF-AB7B-926C1812E147}" type="sibTrans" cxnId="{28E906FD-AD06-4F01-942F-1F3E406FC9AA}">
      <dgm:prSet/>
      <dgm:spPr/>
      <dgm:t>
        <a:bodyPr/>
        <a:lstStyle/>
        <a:p>
          <a:endParaRPr lang="pt-BR"/>
        </a:p>
      </dgm:t>
    </dgm:pt>
    <dgm:pt modelId="{5272B647-AC5A-4EFE-8F18-9B17FD7E42AA}" type="pres">
      <dgm:prSet presAssocID="{5879F986-30C5-4D45-8705-9CD612C721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E256F0-C028-4033-B675-B904213C9E7C}" type="pres">
      <dgm:prSet presAssocID="{643528BB-A0CD-4C04-99F7-0C8DCD6EE6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12A59-83B5-4D36-AACF-73EB58917E5F}" type="pres">
      <dgm:prSet presAssocID="{E5480986-C6D5-4886-98F9-12BFCE334737}" presName="sibTrans" presStyleCnt="0"/>
      <dgm:spPr/>
    </dgm:pt>
    <dgm:pt modelId="{EA46325C-1409-4509-9A8D-0AC16C6ADE9C}" type="pres">
      <dgm:prSet presAssocID="{7CA6873F-154E-4F7B-91CA-5A5A04B853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EBCC60-6740-4D89-B40B-EAF3FCED062F}" type="pres">
      <dgm:prSet presAssocID="{AACE0472-9FF9-47EC-B905-5ED8C2787773}" presName="sibTrans" presStyleCnt="0"/>
      <dgm:spPr/>
    </dgm:pt>
    <dgm:pt modelId="{1688B680-F95C-40AA-9463-57CB5F2D1AA3}" type="pres">
      <dgm:prSet presAssocID="{BDA762A6-C6A5-4FB6-824F-68AA362235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78E44-C3C7-4608-8750-A75EAF534521}" type="pres">
      <dgm:prSet presAssocID="{48BFDE30-82FD-4A4E-AD18-23F8613E5343}" presName="sibTrans" presStyleCnt="0"/>
      <dgm:spPr/>
    </dgm:pt>
    <dgm:pt modelId="{6218320A-CFAF-441B-B668-97F455AAB511}" type="pres">
      <dgm:prSet presAssocID="{A0BBCBF9-2D79-4CB2-91E9-0B2F08179B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7579EA-ABD1-4657-8D40-4DF8ED59F63D}" type="pres">
      <dgm:prSet presAssocID="{A6C7AB00-8BCE-4DB0-8243-3713A0398FEF}" presName="sibTrans" presStyleCnt="0"/>
      <dgm:spPr/>
    </dgm:pt>
    <dgm:pt modelId="{18C478F2-E1A3-46B2-8B17-F306DAB8B4E6}" type="pres">
      <dgm:prSet presAssocID="{583EAAD6-39F9-4CF3-B21D-F7102310BE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DB8888-64E1-4B3F-8DAB-0B620C375994}" type="presOf" srcId="{643528BB-A0CD-4C04-99F7-0C8DCD6EE6B8}" destId="{9FE256F0-C028-4033-B675-B904213C9E7C}" srcOrd="0" destOrd="0" presId="urn:microsoft.com/office/officeart/2005/8/layout/default"/>
    <dgm:cxn modelId="{8ADBDED8-90AF-41B7-9E6A-54BE2D8389F3}" srcId="{5879F986-30C5-4D45-8705-9CD612C72177}" destId="{A0BBCBF9-2D79-4CB2-91E9-0B2F08179B92}" srcOrd="3" destOrd="0" parTransId="{2EE70CD5-7F0F-478C-B17A-889D0979CEE1}" sibTransId="{A6C7AB00-8BCE-4DB0-8243-3713A0398FEF}"/>
    <dgm:cxn modelId="{7BE2A4E3-3B17-4304-964C-10E1D221C548}" srcId="{5879F986-30C5-4D45-8705-9CD612C72177}" destId="{BDA762A6-C6A5-4FB6-824F-68AA3622359F}" srcOrd="2" destOrd="0" parTransId="{5553F686-AFC0-447B-8A85-B749DE94481B}" sibTransId="{48BFDE30-82FD-4A4E-AD18-23F8613E5343}"/>
    <dgm:cxn modelId="{B5FC838B-A055-4238-BD87-F4F020E01089}" type="presOf" srcId="{583EAAD6-39F9-4CF3-B21D-F7102310BEE9}" destId="{18C478F2-E1A3-46B2-8B17-F306DAB8B4E6}" srcOrd="0" destOrd="0" presId="urn:microsoft.com/office/officeart/2005/8/layout/default"/>
    <dgm:cxn modelId="{3298C40E-5105-43D1-AB91-9F831719F203}" type="presOf" srcId="{5879F986-30C5-4D45-8705-9CD612C72177}" destId="{5272B647-AC5A-4EFE-8F18-9B17FD7E42AA}" srcOrd="0" destOrd="0" presId="urn:microsoft.com/office/officeart/2005/8/layout/default"/>
    <dgm:cxn modelId="{56BAD5B5-800B-458F-A64A-CC94E93B1921}" type="presOf" srcId="{BDA762A6-C6A5-4FB6-824F-68AA3622359F}" destId="{1688B680-F95C-40AA-9463-57CB5F2D1AA3}" srcOrd="0" destOrd="0" presId="urn:microsoft.com/office/officeart/2005/8/layout/default"/>
    <dgm:cxn modelId="{9DB148F1-91A8-4464-920B-929CF67E8D80}" type="presOf" srcId="{A0BBCBF9-2D79-4CB2-91E9-0B2F08179B92}" destId="{6218320A-CFAF-441B-B668-97F455AAB511}" srcOrd="0" destOrd="0" presId="urn:microsoft.com/office/officeart/2005/8/layout/default"/>
    <dgm:cxn modelId="{1D632D41-7886-4AB2-BEC3-2FCDBE0CFCF4}" type="presOf" srcId="{7CA6873F-154E-4F7B-91CA-5A5A04B8537C}" destId="{EA46325C-1409-4509-9A8D-0AC16C6ADE9C}" srcOrd="0" destOrd="0" presId="urn:microsoft.com/office/officeart/2005/8/layout/default"/>
    <dgm:cxn modelId="{CBD8CE6F-D34A-4EC9-A890-B63BA10BB63B}" srcId="{5879F986-30C5-4D45-8705-9CD612C72177}" destId="{643528BB-A0CD-4C04-99F7-0C8DCD6EE6B8}" srcOrd="0" destOrd="0" parTransId="{F75C997E-29F2-4FD6-8D7D-B07B5EFEE12B}" sibTransId="{E5480986-C6D5-4886-98F9-12BFCE334737}"/>
    <dgm:cxn modelId="{790F473A-E311-4E5D-AFC2-F012AE5D923D}" srcId="{5879F986-30C5-4D45-8705-9CD612C72177}" destId="{7CA6873F-154E-4F7B-91CA-5A5A04B8537C}" srcOrd="1" destOrd="0" parTransId="{829112DA-E701-4914-9C85-41A83E80A900}" sibTransId="{AACE0472-9FF9-47EC-B905-5ED8C2787773}"/>
    <dgm:cxn modelId="{28E906FD-AD06-4F01-942F-1F3E406FC9AA}" srcId="{5879F986-30C5-4D45-8705-9CD612C72177}" destId="{583EAAD6-39F9-4CF3-B21D-F7102310BEE9}" srcOrd="4" destOrd="0" parTransId="{9EB67F6D-27E8-4072-8307-835FFC40CC08}" sibTransId="{83DB1AE1-8294-42BF-AB7B-926C1812E147}"/>
    <dgm:cxn modelId="{D2EC9377-1E47-4C7D-B13D-20202DC94C61}" type="presParOf" srcId="{5272B647-AC5A-4EFE-8F18-9B17FD7E42AA}" destId="{9FE256F0-C028-4033-B675-B904213C9E7C}" srcOrd="0" destOrd="0" presId="urn:microsoft.com/office/officeart/2005/8/layout/default"/>
    <dgm:cxn modelId="{5CDC901F-D02C-452B-9127-AAE41613CC3C}" type="presParOf" srcId="{5272B647-AC5A-4EFE-8F18-9B17FD7E42AA}" destId="{5CA12A59-83B5-4D36-AACF-73EB58917E5F}" srcOrd="1" destOrd="0" presId="urn:microsoft.com/office/officeart/2005/8/layout/default"/>
    <dgm:cxn modelId="{B0E952EE-25F7-42F7-88AB-EC7C0E3F1E1A}" type="presParOf" srcId="{5272B647-AC5A-4EFE-8F18-9B17FD7E42AA}" destId="{EA46325C-1409-4509-9A8D-0AC16C6ADE9C}" srcOrd="2" destOrd="0" presId="urn:microsoft.com/office/officeart/2005/8/layout/default"/>
    <dgm:cxn modelId="{CF7159CB-94A5-44AA-BB61-F26E73F828FF}" type="presParOf" srcId="{5272B647-AC5A-4EFE-8F18-9B17FD7E42AA}" destId="{48EBCC60-6740-4D89-B40B-EAF3FCED062F}" srcOrd="3" destOrd="0" presId="urn:microsoft.com/office/officeart/2005/8/layout/default"/>
    <dgm:cxn modelId="{54BD2973-438D-4816-8463-48E1D2B16B2B}" type="presParOf" srcId="{5272B647-AC5A-4EFE-8F18-9B17FD7E42AA}" destId="{1688B680-F95C-40AA-9463-57CB5F2D1AA3}" srcOrd="4" destOrd="0" presId="urn:microsoft.com/office/officeart/2005/8/layout/default"/>
    <dgm:cxn modelId="{F8E426B7-BFAB-4B29-AA10-82185D6766FF}" type="presParOf" srcId="{5272B647-AC5A-4EFE-8F18-9B17FD7E42AA}" destId="{EF678E44-C3C7-4608-8750-A75EAF534521}" srcOrd="5" destOrd="0" presId="urn:microsoft.com/office/officeart/2005/8/layout/default"/>
    <dgm:cxn modelId="{CCC34177-4F3E-4BD2-8D59-FCAE07718DE5}" type="presParOf" srcId="{5272B647-AC5A-4EFE-8F18-9B17FD7E42AA}" destId="{6218320A-CFAF-441B-B668-97F455AAB511}" srcOrd="6" destOrd="0" presId="urn:microsoft.com/office/officeart/2005/8/layout/default"/>
    <dgm:cxn modelId="{7F82A09A-FF07-44E0-8C6B-552AF31CE926}" type="presParOf" srcId="{5272B647-AC5A-4EFE-8F18-9B17FD7E42AA}" destId="{847579EA-ABD1-4657-8D40-4DF8ED59F63D}" srcOrd="7" destOrd="0" presId="urn:microsoft.com/office/officeart/2005/8/layout/default"/>
    <dgm:cxn modelId="{13665ACD-E9FF-4D9E-B8FF-F0BE39137465}" type="presParOf" srcId="{5272B647-AC5A-4EFE-8F18-9B17FD7E42AA}" destId="{18C478F2-E1A3-46B2-8B17-F306DAB8B4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256F0-C028-4033-B675-B904213C9E7C}">
      <dsp:nvSpPr>
        <dsp:cNvPr id="0" name=""/>
        <dsp:cNvSpPr/>
      </dsp:nvSpPr>
      <dsp:spPr>
        <a:xfrm>
          <a:off x="167814" y="425"/>
          <a:ext cx="331498" cy="19889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167814" y="425"/>
        <a:ext cx="331498" cy="198899"/>
      </dsp:txXfrm>
    </dsp:sp>
    <dsp:sp modelId="{EA46325C-1409-4509-9A8D-0AC16C6ADE9C}">
      <dsp:nvSpPr>
        <dsp:cNvPr id="0" name=""/>
        <dsp:cNvSpPr/>
      </dsp:nvSpPr>
      <dsp:spPr>
        <a:xfrm>
          <a:off x="532462" y="425"/>
          <a:ext cx="331498" cy="198899"/>
        </a:xfrm>
        <a:prstGeom prst="rect">
          <a:avLst/>
        </a:prstGeom>
        <a:solidFill>
          <a:schemeClr val="accent3">
            <a:shade val="50000"/>
            <a:hueOff val="229483"/>
            <a:satOff val="-22134"/>
            <a:lumOff val="2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532462" y="425"/>
        <a:ext cx="331498" cy="198899"/>
      </dsp:txXfrm>
    </dsp:sp>
    <dsp:sp modelId="{1688B680-F95C-40AA-9463-57CB5F2D1AA3}">
      <dsp:nvSpPr>
        <dsp:cNvPr id="0" name=""/>
        <dsp:cNvSpPr/>
      </dsp:nvSpPr>
      <dsp:spPr>
        <a:xfrm>
          <a:off x="167814" y="232474"/>
          <a:ext cx="331498" cy="198899"/>
        </a:xfrm>
        <a:prstGeom prst="rect">
          <a:avLst/>
        </a:prstGeom>
        <a:solidFill>
          <a:schemeClr val="accent3">
            <a:shade val="50000"/>
            <a:hueOff val="458966"/>
            <a:satOff val="-44269"/>
            <a:lumOff val="4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167814" y="232474"/>
        <a:ext cx="331498" cy="198899"/>
      </dsp:txXfrm>
    </dsp:sp>
    <dsp:sp modelId="{6218320A-CFAF-441B-B668-97F455AAB511}">
      <dsp:nvSpPr>
        <dsp:cNvPr id="0" name=""/>
        <dsp:cNvSpPr/>
      </dsp:nvSpPr>
      <dsp:spPr>
        <a:xfrm>
          <a:off x="532462" y="232474"/>
          <a:ext cx="331498" cy="198899"/>
        </a:xfrm>
        <a:prstGeom prst="rect">
          <a:avLst/>
        </a:prstGeom>
        <a:solidFill>
          <a:schemeClr val="accent3">
            <a:shade val="50000"/>
            <a:hueOff val="458966"/>
            <a:satOff val="-44269"/>
            <a:lumOff val="4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532462" y="232474"/>
        <a:ext cx="331498" cy="198899"/>
      </dsp:txXfrm>
    </dsp:sp>
    <dsp:sp modelId="{18C478F2-E1A3-46B2-8B17-F306DAB8B4E6}">
      <dsp:nvSpPr>
        <dsp:cNvPr id="0" name=""/>
        <dsp:cNvSpPr/>
      </dsp:nvSpPr>
      <dsp:spPr>
        <a:xfrm>
          <a:off x="350138" y="464523"/>
          <a:ext cx="331498" cy="198899"/>
        </a:xfrm>
        <a:prstGeom prst="rect">
          <a:avLst/>
        </a:prstGeom>
        <a:solidFill>
          <a:schemeClr val="accent3">
            <a:shade val="50000"/>
            <a:hueOff val="229483"/>
            <a:satOff val="-22134"/>
            <a:lumOff val="2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350138" y="464523"/>
        <a:ext cx="331498" cy="198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256F0-C028-4033-B675-B904213C9E7C}">
      <dsp:nvSpPr>
        <dsp:cNvPr id="0" name=""/>
        <dsp:cNvSpPr/>
      </dsp:nvSpPr>
      <dsp:spPr>
        <a:xfrm>
          <a:off x="0" y="30523"/>
          <a:ext cx="113845" cy="68307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0" y="30523"/>
        <a:ext cx="113845" cy="68307"/>
      </dsp:txXfrm>
    </dsp:sp>
    <dsp:sp modelId="{EA46325C-1409-4509-9A8D-0AC16C6ADE9C}">
      <dsp:nvSpPr>
        <dsp:cNvPr id="0" name=""/>
        <dsp:cNvSpPr/>
      </dsp:nvSpPr>
      <dsp:spPr>
        <a:xfrm>
          <a:off x="125230" y="30523"/>
          <a:ext cx="113845" cy="68307"/>
        </a:xfrm>
        <a:prstGeom prst="rect">
          <a:avLst/>
        </a:prstGeom>
        <a:solidFill>
          <a:schemeClr val="accent3">
            <a:shade val="50000"/>
            <a:hueOff val="229483"/>
            <a:satOff val="-22134"/>
            <a:lumOff val="2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125230" y="30523"/>
        <a:ext cx="113845" cy="68307"/>
      </dsp:txXfrm>
    </dsp:sp>
    <dsp:sp modelId="{1688B680-F95C-40AA-9463-57CB5F2D1AA3}">
      <dsp:nvSpPr>
        <dsp:cNvPr id="0" name=""/>
        <dsp:cNvSpPr/>
      </dsp:nvSpPr>
      <dsp:spPr>
        <a:xfrm>
          <a:off x="250461" y="30523"/>
          <a:ext cx="113845" cy="68307"/>
        </a:xfrm>
        <a:prstGeom prst="rect">
          <a:avLst/>
        </a:prstGeom>
        <a:solidFill>
          <a:schemeClr val="accent3">
            <a:shade val="50000"/>
            <a:hueOff val="458966"/>
            <a:satOff val="-44269"/>
            <a:lumOff val="4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50461" y="30523"/>
        <a:ext cx="113845" cy="68307"/>
      </dsp:txXfrm>
    </dsp:sp>
    <dsp:sp modelId="{6218320A-CFAF-441B-B668-97F455AAB511}">
      <dsp:nvSpPr>
        <dsp:cNvPr id="0" name=""/>
        <dsp:cNvSpPr/>
      </dsp:nvSpPr>
      <dsp:spPr>
        <a:xfrm>
          <a:off x="62615" y="110215"/>
          <a:ext cx="113845" cy="68307"/>
        </a:xfrm>
        <a:prstGeom prst="rect">
          <a:avLst/>
        </a:prstGeom>
        <a:solidFill>
          <a:schemeClr val="accent3">
            <a:shade val="50000"/>
            <a:hueOff val="458966"/>
            <a:satOff val="-44269"/>
            <a:lumOff val="425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62615" y="110215"/>
        <a:ext cx="113845" cy="68307"/>
      </dsp:txXfrm>
    </dsp:sp>
    <dsp:sp modelId="{18C478F2-E1A3-46B2-8B17-F306DAB8B4E6}">
      <dsp:nvSpPr>
        <dsp:cNvPr id="0" name=""/>
        <dsp:cNvSpPr/>
      </dsp:nvSpPr>
      <dsp:spPr>
        <a:xfrm>
          <a:off x="187845" y="110215"/>
          <a:ext cx="113845" cy="68307"/>
        </a:xfrm>
        <a:prstGeom prst="rect">
          <a:avLst/>
        </a:prstGeom>
        <a:solidFill>
          <a:schemeClr val="accent3">
            <a:shade val="50000"/>
            <a:hueOff val="229483"/>
            <a:satOff val="-22134"/>
            <a:lumOff val="2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187845" y="110215"/>
        <a:ext cx="113845" cy="6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F2CF-A9A4-4DCF-855F-C2483658A1CC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7E22-A78A-4661-B0F1-26FE5DF164B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C6ED-65F6-4043-BBB7-F913C3C3A11B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879-FAAC-4950-8166-8A6B5405499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2E60-E941-4CEB-88FD-551EAEA90A2C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7A4E-1001-4A97-B3B3-E4AF45747C82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F3B5-2836-47FB-8941-08DD82B1854B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FF0D-E6D8-4C75-ACE0-1F6CEE682CA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8EDC-1DDF-4C4C-8436-15832E8AC94F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06FF-FAC8-4D89-9BE9-9F0C67F35BD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7167-B2CD-43D3-AE6C-8BF7B853A803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8D2F-0F50-46D8-89B3-CABF232560A6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BD51-7E71-4BCD-9C8B-CA67889B2E4A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2DC4-3BC0-4348-8E58-F83586DD4F0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B5B7-A6DE-4A62-84AF-EBC996FA02BF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4361-4AB3-4D76-94FB-349D64A4BD2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0471-45A4-487B-AC5A-652CD0CFCD06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E5D3-7D3D-4D88-8631-46117AAF87A9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646D-A65F-4113-82A9-9BB42837AEC2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4A42-C5D3-47D4-BB2D-26402AA0266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99A1-394F-406A-9FE1-DD69A8A18CC0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90A7-60C0-466B-8979-FDDE1C1233C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C7A6B-9EE9-46CB-8B5D-777C2FF98B0D}" type="datetimeFigureOut">
              <a:rPr lang="fr-FR"/>
              <a:pPr>
                <a:defRPr/>
              </a:pPr>
              <a:t>23/09/2010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51CEEE-25DE-4DC4-A4CC-0D48F54AB39D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585323"/>
          </a:xfr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SGE </a:t>
            </a:r>
          </a:p>
          <a:p>
            <a:pPr>
              <a:spcBef>
                <a:spcPct val="0"/>
              </a:spcBef>
            </a:pPr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Sistema de Gerenciamento de Estabelecimentos</a:t>
            </a:r>
            <a:endParaRPr lang="fr-CA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243716"/>
            <a:ext cx="313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Arthur Rizzo (acr2)</a:t>
            </a:r>
          </a:p>
          <a:p>
            <a:r>
              <a:rPr lang="pt-BR" sz="2400" dirty="0" smtClean="0">
                <a:latin typeface="+mn-lt"/>
              </a:rPr>
              <a:t>Paulo Barros (</a:t>
            </a:r>
            <a:r>
              <a:rPr lang="pt-BR" sz="2400" dirty="0" err="1" smtClean="0">
                <a:latin typeface="+mn-lt"/>
              </a:rPr>
              <a:t>pbsf</a:t>
            </a:r>
            <a:r>
              <a:rPr lang="pt-BR" sz="2400" dirty="0" smtClean="0">
                <a:latin typeface="+mn-lt"/>
              </a:rPr>
              <a:t>)</a:t>
            </a:r>
          </a:p>
          <a:p>
            <a:r>
              <a:rPr lang="pt-BR" sz="2400" dirty="0" smtClean="0">
                <a:latin typeface="+mn-lt"/>
              </a:rPr>
              <a:t>Rafael Carvalho (</a:t>
            </a:r>
            <a:r>
              <a:rPr lang="pt-BR" sz="2400" dirty="0" err="1" smtClean="0">
                <a:latin typeface="+mn-lt"/>
              </a:rPr>
              <a:t>rlc</a:t>
            </a:r>
            <a:r>
              <a:rPr lang="pt-BR" sz="2400" dirty="0" smtClean="0">
                <a:latin typeface="+mn-lt"/>
              </a:rPr>
              <a:t>)</a:t>
            </a:r>
          </a:p>
          <a:p>
            <a:r>
              <a:rPr lang="pt-BR" sz="2400" dirty="0" smtClean="0">
                <a:latin typeface="+mn-lt"/>
              </a:rPr>
              <a:t>Romero Gonçalves (</a:t>
            </a:r>
            <a:r>
              <a:rPr lang="pt-BR" sz="2400" dirty="0" err="1" smtClean="0">
                <a:latin typeface="+mn-lt"/>
              </a:rPr>
              <a:t>rtg</a:t>
            </a:r>
            <a:r>
              <a:rPr lang="pt-BR" sz="2400" dirty="0" smtClean="0">
                <a:latin typeface="+mn-lt"/>
              </a:rPr>
              <a:t>)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0" y="2420888"/>
            <a:ext cx="8686800" cy="4437112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visitante digita o CPF, uma senha, CEP e telefone para contato, nos campos especificados.</a:t>
            </a:r>
            <a:endParaRPr lang="pt-BR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visitante clica em “adquirir endereço”.</a:t>
            </a:r>
            <a:endParaRPr lang="pt-BR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sistema fará uma requisição ao site dos correios para a obtenção do endereço do usuário a partir do CEP.</a:t>
            </a:r>
            <a:endParaRPr lang="pt-BR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visitante clica em cadastrar.</a:t>
            </a:r>
            <a:endParaRPr lang="pt-BR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sistema verificará automaticamente se já existe algum cliente cadastrado com o CPF informado.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armazena os dados do cliente no banco de dados e exibe uma mensagem de confirmação do cadastro.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1772816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Fluxo Principal de 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8914" name="Picture 2" descr="C:\Rafael\CIn\2010.2\APS\1ª Parte\Coisa do jude\Sequencia cadastro cli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10287000" cy="501317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4913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Classes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9938" name="Picture 2" descr="C:\Rafael\CIn\2010.2\APS\1ª Parte\Coisa do jude\DClasse cadastrarClient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2746" y="1844824"/>
            <a:ext cx="84677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0806" y="2276872"/>
            <a:ext cx="7619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Cadastrar Produto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r>
              <a:rPr lang="pt-BR" dirty="0" smtClean="0"/>
              <a:t>O sistema deve permitir que o gerente cadastre um novo produto em seu banco de dados. 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04821" y="188640"/>
            <a:ext cx="7619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Cadastrar Produto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606141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gerente do sistema informa um código e os dados do produto necessários para a realização do cadastro.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verifica se existe na base de dados um produto com esse código.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armazena os dados do produto no banco de dados e exibe uma mensagem de confirmação do cadastro.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36512" y="1772816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Fluxo Principal de 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62" name="Picture 2" descr="C:\Rafael\CIn\2010.2\APS\1ª Parte\Coisa do jude\Sequencia cadastro produ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Classes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1986" name="Picture 2" descr="C:\Rafael\CIn\2010.2\APS\1ª Parte\Coisa do jude\DClasse cadastrarProdut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0805" y="2276872"/>
            <a:ext cx="7619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Consultar Produto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pt-BR" dirty="0" smtClean="0"/>
              <a:t>O sistema deverá conceder o direito ao visitante de consultar produtos e informações específicas sobre eles.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04824" y="188640"/>
            <a:ext cx="7619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Consultar Produto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01811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 smtClean="0"/>
          </a:p>
          <a:p>
            <a:r>
              <a:rPr lang="pt-BR" dirty="0" smtClean="0"/>
              <a:t>Casos de Uso</a:t>
            </a:r>
          </a:p>
          <a:p>
            <a:r>
              <a:rPr lang="pt-BR" dirty="0" smtClean="0"/>
              <a:t>Análise</a:t>
            </a:r>
          </a:p>
          <a:p>
            <a:pPr lvl="1"/>
            <a:r>
              <a:rPr lang="pt-BR" dirty="0" smtClean="0"/>
              <a:t>Diagramas de Sequências</a:t>
            </a:r>
          </a:p>
          <a:p>
            <a:pPr lvl="1"/>
            <a:r>
              <a:rPr lang="pt-BR" dirty="0" smtClean="0"/>
              <a:t>Diagrama de classes</a:t>
            </a:r>
          </a:p>
          <a:p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Mapeamento: classes de análise e elementos de projeto</a:t>
            </a:r>
          </a:p>
          <a:p>
            <a:pPr lvl="1"/>
            <a:r>
              <a:rPr lang="pt-BR" dirty="0" smtClean="0"/>
              <a:t>Padrões de Projeto</a:t>
            </a:r>
          </a:p>
          <a:p>
            <a:pPr lvl="1"/>
            <a:r>
              <a:rPr lang="pt-BR" dirty="0" smtClean="0"/>
              <a:t>Arquitetura</a:t>
            </a:r>
          </a:p>
          <a:p>
            <a:pPr lvl="2"/>
            <a:r>
              <a:rPr lang="pt-BR" dirty="0" smtClean="0"/>
              <a:t>Diagrama de Classes</a:t>
            </a:r>
          </a:p>
          <a:p>
            <a:pPr lvl="2"/>
            <a:r>
              <a:rPr lang="pt-BR" dirty="0" smtClean="0"/>
              <a:t>Diagrama de pacotes</a:t>
            </a:r>
          </a:p>
          <a:p>
            <a:endParaRPr lang="fr-CA" dirty="0" smtClean="0"/>
          </a:p>
        </p:txBody>
      </p:sp>
      <p:pic>
        <p:nvPicPr>
          <p:cNvPr id="7172" name="Picture 4" descr="C:\Rafael\PPT\rotei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158455" cy="215094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Agenda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4808" y="1855365"/>
            <a:ext cx="9129192" cy="500263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pt-BR" dirty="0" smtClean="0"/>
          </a:p>
          <a:p>
            <a:pPr marL="914400" lvl="1" indent="-514350">
              <a:buFont typeface="+mj-lt"/>
              <a:buAutoNum type="arabicPeriod"/>
            </a:pPr>
            <a:endParaRPr lang="pt-BR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usuário informa o nome do produto que deseja adquirir informações;</a:t>
            </a:r>
            <a:endParaRPr lang="pt-BR" sz="4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/>
              <a:t>O sistema faz uma busca no banco de dados e exibe uma lista de resultados na tela para o usuário.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usuário pode selecionar algum produto para obter informações específicas sobre o mesmo.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1" y="1918573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Fluxo Principal de 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3010" name="Picture 2" descr="C:\Rafael\CIn\2010.2\APS\1ª Parte\Coisa do jude\Sequencia consulta produ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Classes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4034" name="Picture 2" descr="C:\Rafael\CIn\2010.2\APS\1ª Parte\Coisa do jude\DClasse consultarProdut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56792"/>
            <a:ext cx="8964487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01170" y="2276872"/>
            <a:ext cx="89386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Registrar Encomenda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9512" y="188640"/>
            <a:ext cx="89386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Registrar Encomenda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sistema deverá permitir que o cliente inclua a encomenda no sistema. Para adicionar esse pedido ao sistema contendo a data e os produtos.  </a:t>
            </a:r>
          </a:p>
          <a:p>
            <a:endParaRPr lang="pt-BR" dirty="0"/>
          </a:p>
        </p:txBody>
      </p:sp>
      <p:pic>
        <p:nvPicPr>
          <p:cNvPr id="5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434917" cy="60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29309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Ao realizar uma busca por produtos, o cliente poderá selecionar os produtos da lista e adicioná-los ao carrinho de compras.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 Após ter concluído a seleção de itens, o cliente tem a opção de seguir para a página de confirmação da compra.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cliente informará a data de entrega e escolherá a forma de pagamento.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enviará uma mensagem de confirmação ao usuário.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 encomenda é registrada no sistema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1774557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Fluxo Principal de 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5058" name="Picture 2" descr="C:\Rafael\CIn\2010.2\APS\1ª Parte\Coisa do jude\Sequencia registrar encomen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10829926" cy="541972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0" y="63720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4971E-6 L -0.17882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Classes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6082" name="Picture 2" descr="C:\Rafael\CIn\2010.2\APS\1ª Parte\Coisa do jude\DClasse registrarEncomend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089043"/>
            <a:ext cx="9143999" cy="445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48255" y="2276872"/>
            <a:ext cx="56444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Efetuar </a:t>
            </a:r>
            <a:r>
              <a:rPr lang="pt-BR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Login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92274" y="188640"/>
            <a:ext cx="56444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Efetuar </a:t>
            </a:r>
            <a:r>
              <a:rPr lang="pt-BR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Login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74848" y="1855365"/>
            <a:ext cx="8229600" cy="4525963"/>
          </a:xfrm>
        </p:spPr>
        <p:txBody>
          <a:bodyPr/>
          <a:lstStyle/>
          <a:p>
            <a:r>
              <a:rPr lang="pt-BR" dirty="0" smtClean="0"/>
              <a:t>O sistema deve permitir que o usuário faça </a:t>
            </a:r>
            <a:r>
              <a:rPr lang="pt-BR" dirty="0" err="1" smtClean="0"/>
              <a:t>login</a:t>
            </a:r>
            <a:r>
              <a:rPr lang="pt-BR" dirty="0" smtClean="0"/>
              <a:t> através do sistema caso ele tenha uma conta no sistema.</a:t>
            </a:r>
            <a:endParaRPr lang="pt-BR" dirty="0"/>
          </a:p>
        </p:txBody>
      </p:sp>
      <p:pic>
        <p:nvPicPr>
          <p:cNvPr id="5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9881"/>
            <a:ext cx="703106" cy="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299695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Descrição do Projeto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192688" y="4536504"/>
            <a:ext cx="2915816" cy="2204864"/>
            <a:chOff x="-756592" y="548680"/>
            <a:chExt cx="6084888" cy="4649787"/>
          </a:xfrm>
        </p:grpSpPr>
        <p:pic>
          <p:nvPicPr>
            <p:cNvPr id="50179" name="Picture 3" descr="C:\Users\Rafael\Desktop\3D Character (45) (transparente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56592" y="548680"/>
              <a:ext cx="6084888" cy="4649787"/>
            </a:xfrm>
            <a:prstGeom prst="rect">
              <a:avLst/>
            </a:prstGeom>
            <a:noFill/>
          </p:spPr>
        </p:pic>
        <p:sp>
          <p:nvSpPr>
            <p:cNvPr id="10" name="Retângulo 9"/>
            <p:cNvSpPr/>
            <p:nvPr/>
          </p:nvSpPr>
          <p:spPr>
            <a:xfrm>
              <a:off x="-606322" y="1632274"/>
              <a:ext cx="3305945" cy="1622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SGE</a:t>
              </a:r>
              <a:endParaRPr lang="pt-BR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4808" y="2636913"/>
            <a:ext cx="8229600" cy="42210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visitante entra com o seu CPF e senha.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verifica se a conta existe.</a:t>
            </a:r>
            <a:endParaRPr lang="pt-BR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sistema inicia uma nova sessão com o usuário </a:t>
            </a:r>
            <a:r>
              <a:rPr lang="pt-BR" dirty="0" err="1" smtClean="0"/>
              <a:t>logado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1" y="1918573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Fluxo Principal de Eventos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Sequência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7106" name="Picture 2" descr="C:\Rafael\CIn\2010.2\APS\1ª Parte\Coisa do jude\Sequencia efetuar log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Classes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8130" name="Picture 2" descr="C:\Rafael\CIn\2010.2\APS\1ª Parte\Coisa do jude\DClasse efetuarLogi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844824"/>
            <a:ext cx="9143999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6512" y="213285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Projeto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6732240" y="4293096"/>
            <a:ext cx="1935976" cy="2102123"/>
            <a:chOff x="6732240" y="4293096"/>
            <a:chExt cx="1935976" cy="2102123"/>
          </a:xfrm>
        </p:grpSpPr>
        <p:pic>
          <p:nvPicPr>
            <p:cNvPr id="13" name="Picture 2" descr="C:\Users\Rafael\Desktop\Untitled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4293096"/>
              <a:ext cx="1935976" cy="2102123"/>
            </a:xfrm>
            <a:prstGeom prst="rect">
              <a:avLst/>
            </a:prstGeom>
            <a:noFill/>
          </p:spPr>
        </p:pic>
        <p:graphicFrame>
          <p:nvGraphicFramePr>
            <p:cNvPr id="14" name="Diagrama 13"/>
            <p:cNvGraphicFramePr/>
            <p:nvPr/>
          </p:nvGraphicFramePr>
          <p:xfrm>
            <a:off x="7308304" y="5085184"/>
            <a:ext cx="1031776" cy="663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Diagrama de Pacotes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9154" name="Picture 2" descr="C:\Rafael\CIn\2010.2\APS\1ª Parte\Coisa do jude\Diagrama de paco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  <p:grpSp>
        <p:nvGrpSpPr>
          <p:cNvPr id="4" name="Grupo 11"/>
          <p:cNvGrpSpPr/>
          <p:nvPr/>
        </p:nvGrpSpPr>
        <p:grpSpPr>
          <a:xfrm>
            <a:off x="8244408" y="1052736"/>
            <a:ext cx="683568" cy="661963"/>
            <a:chOff x="6732240" y="4293096"/>
            <a:chExt cx="1935976" cy="2102123"/>
          </a:xfrm>
        </p:grpSpPr>
        <p:pic>
          <p:nvPicPr>
            <p:cNvPr id="5" name="Picture 2" descr="C:\Users\Rafael\Desktop\Untitled-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293096"/>
              <a:ext cx="1935976" cy="2102123"/>
            </a:xfrm>
            <a:prstGeom prst="rect">
              <a:avLst/>
            </a:prstGeom>
            <a:noFill/>
          </p:spPr>
        </p:pic>
        <p:graphicFrame>
          <p:nvGraphicFramePr>
            <p:cNvPr id="6" name="Diagrama 5"/>
            <p:cNvGraphicFramePr/>
            <p:nvPr/>
          </p:nvGraphicFramePr>
          <p:xfrm>
            <a:off x="7308304" y="5085184"/>
            <a:ext cx="1031776" cy="663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17392" y="2276872"/>
            <a:ext cx="8706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Diagrama de Classes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Rafael\CIn\2010.2\APS\1ª Parte\Coisa do jude\DClasse arquitetur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876478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45091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467 L 0 -0.369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45091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grpSp>
        <p:nvGrpSpPr>
          <p:cNvPr id="30" name="Grupo 29"/>
          <p:cNvGrpSpPr/>
          <p:nvPr/>
        </p:nvGrpSpPr>
        <p:grpSpPr>
          <a:xfrm>
            <a:off x="6578824" y="908720"/>
            <a:ext cx="2565176" cy="1584176"/>
            <a:chOff x="7046368" y="836712"/>
            <a:chExt cx="2565176" cy="1584176"/>
          </a:xfrm>
        </p:grpSpPr>
        <p:sp>
          <p:nvSpPr>
            <p:cNvPr id="15" name="Rounded Rectangle 3"/>
            <p:cNvSpPr/>
            <p:nvPr/>
          </p:nvSpPr>
          <p:spPr>
            <a:xfrm>
              <a:off x="7046368" y="836712"/>
              <a:ext cx="2565176" cy="15841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055768" y="1628800"/>
              <a:ext cx="252028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Comunicação</a:t>
              </a:r>
              <a:endParaRPr lang="pt-BR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-468560" y="0"/>
            <a:ext cx="9793088" cy="10473010"/>
            <a:chOff x="-468560" y="0"/>
            <a:chExt cx="9793088" cy="10473010"/>
          </a:xfrm>
        </p:grpSpPr>
        <p:pic>
          <p:nvPicPr>
            <p:cNvPr id="37890" name="Picture 2" descr="C:\Rafael\CIn\2010.2\APS\1ª Parte\Coisa do jude\DClasse arquitetura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0"/>
              <a:ext cx="9162915" cy="10411719"/>
            </a:xfrm>
            <a:prstGeom prst="rect">
              <a:avLst/>
            </a:prstGeom>
            <a:noFill/>
          </p:spPr>
        </p:pic>
        <p:grpSp>
          <p:nvGrpSpPr>
            <p:cNvPr id="21" name="Grupo 20"/>
            <p:cNvGrpSpPr/>
            <p:nvPr/>
          </p:nvGrpSpPr>
          <p:grpSpPr>
            <a:xfrm>
              <a:off x="-35496" y="5589240"/>
              <a:ext cx="9360024" cy="4883770"/>
              <a:chOff x="-3471692" y="6237312"/>
              <a:chExt cx="9360024" cy="4883770"/>
            </a:xfrm>
          </p:grpSpPr>
          <p:sp>
            <p:nvSpPr>
              <p:cNvPr id="8" name="Rounded Rectangle 3"/>
              <p:cNvSpPr/>
              <p:nvPr/>
            </p:nvSpPr>
            <p:spPr>
              <a:xfrm>
                <a:off x="-3471692" y="6237312"/>
                <a:ext cx="9144000" cy="482453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2287932" y="10197752"/>
                <a:ext cx="3600400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Dados</a:t>
                </a:r>
                <a:endParaRPr lang="pt-BR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0" y="980728"/>
              <a:ext cx="9144000" cy="3024336"/>
              <a:chOff x="-10045624" y="-387424"/>
              <a:chExt cx="9144000" cy="5256584"/>
            </a:xfrm>
          </p:grpSpPr>
          <p:sp>
            <p:nvSpPr>
              <p:cNvPr id="7" name="Rounded Rectangle 3"/>
              <p:cNvSpPr/>
              <p:nvPr/>
            </p:nvSpPr>
            <p:spPr>
              <a:xfrm>
                <a:off x="-10045624" y="-387424"/>
                <a:ext cx="9144000" cy="525658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-5617640" y="488673"/>
                <a:ext cx="352839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Negócio</a:t>
                </a:r>
                <a:endParaRPr lang="pt-BR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-468560" y="3933058"/>
              <a:ext cx="9612560" cy="1656205"/>
              <a:chOff x="-4392488" y="-8956389"/>
              <a:chExt cx="9612560" cy="980742"/>
            </a:xfrm>
          </p:grpSpPr>
          <p:sp>
            <p:nvSpPr>
              <p:cNvPr id="22" name="Rounded Rectangle 3"/>
              <p:cNvSpPr/>
              <p:nvPr/>
            </p:nvSpPr>
            <p:spPr>
              <a:xfrm>
                <a:off x="-3923928" y="-8913735"/>
                <a:ext cx="9144000" cy="93808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-4392488" y="-8956389"/>
                <a:ext cx="3959424" cy="5649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28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Interface </a:t>
                </a:r>
              </a:p>
              <a:p>
                <a:pPr algn="ctr"/>
                <a:r>
                  <a:rPr lang="pt-BR" sz="28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Negócio/Dados</a:t>
                </a:r>
                <a:endParaRPr lang="pt-BR" sz="28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-35496" y="0"/>
              <a:ext cx="9144000" cy="980728"/>
              <a:chOff x="-9144000" y="-1971600"/>
              <a:chExt cx="9144000" cy="980728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-1872207" y="-1971600"/>
                <a:ext cx="187220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</a:rPr>
                  <a:t>GUI</a:t>
                </a:r>
                <a:endParaRPr lang="pt-BR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Rounded Rectangle 3"/>
              <p:cNvSpPr/>
              <p:nvPr/>
            </p:nvSpPr>
            <p:spPr>
              <a:xfrm>
                <a:off x="-9144000" y="-1971600"/>
                <a:ext cx="9144000" cy="98072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00799 -0.5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GoF</a:t>
            </a:r>
            <a:endParaRPr lang="pt-BR" dirty="0" smtClean="0"/>
          </a:p>
          <a:p>
            <a:pPr lvl="1"/>
            <a:r>
              <a:rPr lang="pt-BR" dirty="0" err="1" smtClean="0"/>
              <a:t>Adapter</a:t>
            </a:r>
            <a:endParaRPr lang="pt-BR" dirty="0" smtClean="0"/>
          </a:p>
          <a:p>
            <a:pPr lvl="1"/>
            <a:r>
              <a:rPr lang="pt-BR" dirty="0" err="1" smtClean="0"/>
              <a:t>Façade</a:t>
            </a:r>
            <a:endParaRPr lang="pt-BR" dirty="0" smtClean="0"/>
          </a:p>
          <a:p>
            <a:pPr lvl="1"/>
            <a:r>
              <a:rPr lang="pt-BR" dirty="0" err="1" smtClean="0"/>
              <a:t>Bridge</a:t>
            </a:r>
            <a:endParaRPr lang="pt-BR" dirty="0" smtClean="0"/>
          </a:p>
          <a:p>
            <a:r>
              <a:rPr lang="pt-BR" dirty="0" smtClean="0"/>
              <a:t>Outros</a:t>
            </a:r>
          </a:p>
          <a:p>
            <a:pPr lvl="1"/>
            <a:r>
              <a:rPr lang="pt-BR" dirty="0" smtClean="0"/>
              <a:t>PDC (</a:t>
            </a:r>
            <a:r>
              <a:rPr lang="pt-BR" dirty="0" err="1" smtClean="0"/>
              <a:t>Persistent</a:t>
            </a:r>
            <a:r>
              <a:rPr lang="pt-BR" dirty="0" smtClean="0"/>
              <a:t> Data </a:t>
            </a:r>
            <a:r>
              <a:rPr lang="pt-BR" dirty="0" err="1" smtClean="0"/>
              <a:t>Collection</a:t>
            </a:r>
            <a:r>
              <a:rPr lang="pt-BR" dirty="0" smtClean="0"/>
              <a:t>)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-756592" y="232772"/>
            <a:ext cx="1054411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Padrões de Projeto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1835696" y="1628800"/>
            <a:ext cx="4968552" cy="2376264"/>
            <a:chOff x="1835696" y="1628800"/>
            <a:chExt cx="4968552" cy="2376264"/>
          </a:xfrm>
        </p:grpSpPr>
        <p:sp>
          <p:nvSpPr>
            <p:cNvPr id="6" name="Fluxograma: Processo alternativo 5"/>
            <p:cNvSpPr/>
            <p:nvPr/>
          </p:nvSpPr>
          <p:spPr>
            <a:xfrm>
              <a:off x="1835696" y="1628800"/>
              <a:ext cx="4968552" cy="2376264"/>
            </a:xfrm>
            <a:prstGeom prst="flowChartAlternateProcess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707904" y="1628800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Façade</a:t>
              </a:r>
              <a:endParaRPr lang="pt-B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 Que é o SGE?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Gerenciamento de dados e informações empresas de porte: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Pequeno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Controle de vendas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Fornecimento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Encomendas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 com funcionários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404664"/>
            <a:ext cx="1475656" cy="1080120"/>
            <a:chOff x="-756592" y="548680"/>
            <a:chExt cx="6084888" cy="4649787"/>
          </a:xfrm>
        </p:grpSpPr>
        <p:pic>
          <p:nvPicPr>
            <p:cNvPr id="11" name="Picture 3" descr="C:\Users\Rafael\Desktop\3D Character (45) (transparente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56592" y="548680"/>
              <a:ext cx="6084888" cy="4649787"/>
            </a:xfrm>
            <a:prstGeom prst="rect">
              <a:avLst/>
            </a:prstGeom>
            <a:noFill/>
          </p:spPr>
        </p:pic>
        <p:sp>
          <p:nvSpPr>
            <p:cNvPr id="12" name="Retângulo 11"/>
            <p:cNvSpPr/>
            <p:nvPr/>
          </p:nvSpPr>
          <p:spPr>
            <a:xfrm>
              <a:off x="-353057" y="1661126"/>
              <a:ext cx="3305945" cy="19874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SGE</a:t>
              </a:r>
              <a:endParaRPr lang="pt-BR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4355976" y="548680"/>
            <a:ext cx="4788024" cy="3096344"/>
            <a:chOff x="4355976" y="548680"/>
            <a:chExt cx="4788024" cy="3096344"/>
          </a:xfrm>
        </p:grpSpPr>
        <p:sp>
          <p:nvSpPr>
            <p:cNvPr id="5" name="Fluxograma: Processo alternativo 4"/>
            <p:cNvSpPr/>
            <p:nvPr/>
          </p:nvSpPr>
          <p:spPr>
            <a:xfrm>
              <a:off x="4355976" y="548680"/>
              <a:ext cx="4788024" cy="3096344"/>
            </a:xfrm>
            <a:prstGeom prst="flowChartAlternateProcess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220072" y="620688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Subsistema</a:t>
              </a:r>
              <a:endParaRPr lang="pt-B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/>
          <p:nvPr/>
        </p:nvGrpSpPr>
        <p:grpSpPr>
          <a:xfrm>
            <a:off x="251520" y="692696"/>
            <a:ext cx="8892480" cy="6652120"/>
            <a:chOff x="251520" y="908720"/>
            <a:chExt cx="8892480" cy="460851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251520" y="908720"/>
              <a:ext cx="8892480" cy="4608512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835696" y="980728"/>
              <a:ext cx="5544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PDC – </a:t>
              </a:r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Persistent</a:t>
              </a:r>
              <a:r>
                <a:rPr lang="pt-BR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Data </a:t>
              </a:r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Collection</a:t>
              </a:r>
              <a:endParaRPr lang="pt-B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395536" y="2492896"/>
            <a:ext cx="8496944" cy="3168352"/>
            <a:chOff x="395536" y="2492896"/>
            <a:chExt cx="8496944" cy="3168352"/>
          </a:xfrm>
        </p:grpSpPr>
        <p:sp>
          <p:nvSpPr>
            <p:cNvPr id="5" name="Fluxograma: Processo alternativo 4"/>
            <p:cNvSpPr/>
            <p:nvPr/>
          </p:nvSpPr>
          <p:spPr>
            <a:xfrm>
              <a:off x="395536" y="3933056"/>
              <a:ext cx="2376264" cy="1656184"/>
            </a:xfrm>
            <a:prstGeom prst="flowChartAlternateProcess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Processo alternativo 5"/>
            <p:cNvSpPr/>
            <p:nvPr/>
          </p:nvSpPr>
          <p:spPr>
            <a:xfrm>
              <a:off x="3851920" y="4077072"/>
              <a:ext cx="2304256" cy="1584176"/>
            </a:xfrm>
            <a:prstGeom prst="flowChartAlternateProcess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luxograma: Processo alternativo 6"/>
            <p:cNvSpPr/>
            <p:nvPr/>
          </p:nvSpPr>
          <p:spPr>
            <a:xfrm>
              <a:off x="6804248" y="2492896"/>
              <a:ext cx="2088232" cy="1512168"/>
            </a:xfrm>
            <a:prstGeom prst="flowChartAlternateProcess">
              <a:avLst/>
            </a:prstGeom>
            <a:noFill/>
            <a:ln w="76200"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99592" y="3933056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Bridge</a:t>
              </a:r>
              <a:endParaRPr lang="pt-B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355976" y="407707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Bridge</a:t>
              </a:r>
              <a:endParaRPr lang="pt-B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308304" y="256490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pt-BR" sz="2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Bridge</a:t>
              </a:r>
              <a:endParaRPr lang="pt-B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756592" y="1953414"/>
            <a:ext cx="10544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Mapeamento </a:t>
            </a:r>
          </a:p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Análise </a:t>
            </a:r>
            <a:r>
              <a:rPr lang="pt-BR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vs</a:t>
            </a:r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Projeto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1124744"/>
          <a:ext cx="9144000" cy="102564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16016"/>
                <a:gridCol w="4427984"/>
              </a:tblGrid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/>
                        <a:t>TelaRegistroEncomenda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/>
                        <a:t>TelaRegistroEncomenda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TelaCadastroCliente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TelaCadastroCliente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TelaCadastroProduto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TelaCadastroProduto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TelaConsultaProduto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TelaConsultaProduto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TelaEfetuarLogin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TelaEfetuarLogin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1064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ControladorNegEncomenda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Fachada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/>
                        <a:t>NegocioEncomenda</a:t>
                      </a:r>
                      <a:endParaRPr lang="pt-BR" sz="2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/>
                        <a:t>NegocioProduto</a:t>
                      </a:r>
                      <a:endParaRPr lang="pt-BR" sz="2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/>
                        <a:t>NegocioCliente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3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ControladorNegProduto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Fachada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NegocioProduto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3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ControladorNegCliente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Fachada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NegocioCliente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3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RepositorioProduto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RepositorioProdutoBD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3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RepositorioCliente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RepositorioClienteBD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3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RepositorioEncomenda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RepositorioEncomenda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RepositorioEncomendaBD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0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Produto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79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Cliente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Cliente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Telefone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/>
                        <a:t>Endereco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  <a:tr h="50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Encomenda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/>
                        <a:t>Encomenda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4" marR="56104" marT="0" marB="0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755576" y="0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Análise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64088" y="0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Projeto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781 -0.6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Dúvidas?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05" name="Picture 5" descr="C:\Users\Rafael\Desktop\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4104456" cy="484643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6012160" y="5288340"/>
            <a:ext cx="313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Arthur Rizzo (acr2)</a:t>
            </a:r>
          </a:p>
          <a:p>
            <a:r>
              <a:rPr lang="pt-BR" sz="2400" dirty="0" smtClean="0">
                <a:latin typeface="+mn-lt"/>
              </a:rPr>
              <a:t>Paulo Barros (</a:t>
            </a:r>
            <a:r>
              <a:rPr lang="pt-BR" sz="2400" dirty="0" err="1" smtClean="0">
                <a:latin typeface="+mn-lt"/>
              </a:rPr>
              <a:t>pbsf</a:t>
            </a:r>
            <a:r>
              <a:rPr lang="pt-BR" sz="2400" dirty="0" smtClean="0">
                <a:latin typeface="+mn-lt"/>
              </a:rPr>
              <a:t>)</a:t>
            </a:r>
          </a:p>
          <a:p>
            <a:r>
              <a:rPr lang="pt-BR" sz="2400" dirty="0" smtClean="0">
                <a:latin typeface="+mn-lt"/>
              </a:rPr>
              <a:t>Rafael Carvalho (</a:t>
            </a:r>
            <a:r>
              <a:rPr lang="pt-BR" sz="2400" dirty="0" err="1" smtClean="0">
                <a:latin typeface="+mn-lt"/>
              </a:rPr>
              <a:t>rlc</a:t>
            </a:r>
            <a:r>
              <a:rPr lang="pt-BR" sz="2400" dirty="0" smtClean="0">
                <a:latin typeface="+mn-lt"/>
              </a:rPr>
              <a:t>)</a:t>
            </a:r>
          </a:p>
          <a:p>
            <a:r>
              <a:rPr lang="pt-BR" sz="2400" dirty="0" smtClean="0">
                <a:latin typeface="+mn-lt"/>
              </a:rPr>
              <a:t>Romero Gonçalves (</a:t>
            </a:r>
            <a:r>
              <a:rPr lang="pt-BR" sz="2400" dirty="0" err="1" smtClean="0">
                <a:latin typeface="+mn-lt"/>
              </a:rPr>
              <a:t>rtg</a:t>
            </a:r>
            <a:r>
              <a:rPr lang="pt-BR" sz="2400" dirty="0" smtClean="0">
                <a:latin typeface="+mn-lt"/>
              </a:rPr>
              <a:t>)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Análise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1475"/>
            <a:ext cx="3061829" cy="422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83568" y="1916832"/>
            <a:ext cx="8460432" cy="4941168"/>
          </a:xfrm>
        </p:spPr>
        <p:txBody>
          <a:bodyPr numCol="2">
            <a:normAutofit/>
          </a:bodyPr>
          <a:lstStyle/>
          <a:p>
            <a:pPr marL="514350" indent="-514350">
              <a:buNone/>
            </a:pPr>
            <a:r>
              <a:rPr lang="pt-BR" dirty="0" smtClean="0"/>
              <a:t>Cadastrar Cliente</a:t>
            </a:r>
          </a:p>
          <a:p>
            <a:pPr marL="514350" indent="-514350">
              <a:buNone/>
            </a:pPr>
            <a:r>
              <a:rPr lang="fr-CA" dirty="0" smtClean="0"/>
              <a:t>Cadastrar Produto</a:t>
            </a:r>
          </a:p>
          <a:p>
            <a:pPr marL="514350" indent="-514350">
              <a:buNone/>
            </a:pPr>
            <a:r>
              <a:rPr lang="fr-CA" dirty="0" smtClean="0"/>
              <a:t>Consultar Produto</a:t>
            </a:r>
          </a:p>
          <a:p>
            <a:pPr marL="514350" indent="-514350">
              <a:buNone/>
            </a:pPr>
            <a:r>
              <a:rPr lang="fr-CA" dirty="0" smtClean="0"/>
              <a:t>Efetuar Login</a:t>
            </a:r>
          </a:p>
          <a:p>
            <a:pPr marL="514350" indent="-514350">
              <a:buNone/>
            </a:pPr>
            <a:r>
              <a:rPr lang="fr-CA" dirty="0" smtClean="0"/>
              <a:t>Registrar Encomenda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Casos de Uso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775114" cy="106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pbsf\Downloads\casos de uso APS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ipse 8"/>
          <p:cNvSpPr/>
          <p:nvPr/>
        </p:nvSpPr>
        <p:spPr>
          <a:xfrm>
            <a:off x="5292080" y="0"/>
            <a:ext cx="1368152" cy="504056"/>
          </a:xfrm>
          <a:prstGeom prst="ellipse">
            <a:avLst/>
          </a:prstGeom>
          <a:solidFill>
            <a:schemeClr val="accent3">
              <a:lumMod val="75000"/>
              <a:alpha val="19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956376" y="2348880"/>
            <a:ext cx="1187624" cy="648072"/>
          </a:xfrm>
          <a:prstGeom prst="ellipse">
            <a:avLst/>
          </a:prstGeom>
          <a:solidFill>
            <a:schemeClr val="accent3">
              <a:lumMod val="75000"/>
              <a:alpha val="19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292080" y="5301208"/>
            <a:ext cx="1368152" cy="504056"/>
          </a:xfrm>
          <a:prstGeom prst="ellipse">
            <a:avLst/>
          </a:prstGeom>
          <a:solidFill>
            <a:schemeClr val="accent3">
              <a:lumMod val="75000"/>
              <a:alpha val="19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292080" y="620688"/>
            <a:ext cx="1296144" cy="504056"/>
          </a:xfrm>
          <a:prstGeom prst="ellipse">
            <a:avLst/>
          </a:prstGeom>
          <a:solidFill>
            <a:schemeClr val="accent3">
              <a:lumMod val="75000"/>
              <a:alpha val="19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364088" y="2420888"/>
            <a:ext cx="1224136" cy="576064"/>
          </a:xfrm>
          <a:prstGeom prst="ellipse">
            <a:avLst/>
          </a:prstGeom>
          <a:solidFill>
            <a:schemeClr val="accent3">
              <a:lumMod val="75000"/>
              <a:alpha val="19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71600" y="2276872"/>
            <a:ext cx="7197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Cadastrar Cliente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pt-BR" dirty="0" smtClean="0"/>
              <a:t>O sistema deve permitir que um visitante cadastre-se na base de dados.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15616" y="188640"/>
            <a:ext cx="7197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Cadastrar Cliente</a:t>
            </a:r>
            <a:endParaRPr lang="pt-BR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:\Users\Rafael\Desktop\Untitled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1913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39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467</TotalTime>
  <Words>687</Words>
  <Application>Microsoft Office PowerPoint</Application>
  <PresentationFormat>Apresentação na tela (4:3)</PresentationFormat>
  <Paragraphs>170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139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Rafael</dc:creator>
  <cp:lastModifiedBy>Arthur Rizzo</cp:lastModifiedBy>
  <cp:revision>56</cp:revision>
  <dcterms:created xsi:type="dcterms:W3CDTF">2010-09-22T20:16:53Z</dcterms:created>
  <dcterms:modified xsi:type="dcterms:W3CDTF">2010-09-24T02:18:26Z</dcterms:modified>
</cp:coreProperties>
</file>