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docProps/custom.xml" ContentType="application/vnd.openxmlformats-officedocument.custom-propertie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2" r:id="rId1"/>
    <p:sldMasterId id="2147483705" r:id="rId2"/>
    <p:sldMasterId id="2147483717" r:id="rId3"/>
    <p:sldMasterId id="2147483729" r:id="rId4"/>
  </p:sldMasterIdLst>
  <p:notesMasterIdLst>
    <p:notesMasterId r:id="rId55"/>
  </p:notesMasterIdLst>
  <p:handoutMasterIdLst>
    <p:handoutMasterId r:id="rId56"/>
  </p:handoutMasterIdLst>
  <p:sldIdLst>
    <p:sldId id="606" r:id="rId5"/>
    <p:sldId id="561" r:id="rId6"/>
    <p:sldId id="445" r:id="rId7"/>
    <p:sldId id="562" r:id="rId8"/>
    <p:sldId id="567" r:id="rId9"/>
    <p:sldId id="598" r:id="rId10"/>
    <p:sldId id="446" r:id="rId11"/>
    <p:sldId id="488" r:id="rId12"/>
    <p:sldId id="447" r:id="rId13"/>
    <p:sldId id="449" r:id="rId14"/>
    <p:sldId id="454" r:id="rId15"/>
    <p:sldId id="570" r:id="rId16"/>
    <p:sldId id="602" r:id="rId17"/>
    <p:sldId id="600" r:id="rId18"/>
    <p:sldId id="607" r:id="rId19"/>
    <p:sldId id="601" r:id="rId20"/>
    <p:sldId id="499" r:id="rId21"/>
    <p:sldId id="455" r:id="rId22"/>
    <p:sldId id="458" r:id="rId23"/>
    <p:sldId id="459" r:id="rId24"/>
    <p:sldId id="571" r:id="rId25"/>
    <p:sldId id="460" r:id="rId26"/>
    <p:sldId id="572" r:id="rId27"/>
    <p:sldId id="573" r:id="rId28"/>
    <p:sldId id="574" r:id="rId29"/>
    <p:sldId id="575" r:id="rId30"/>
    <p:sldId id="586" r:id="rId31"/>
    <p:sldId id="587" r:id="rId32"/>
    <p:sldId id="591" r:id="rId33"/>
    <p:sldId id="592" r:id="rId34"/>
    <p:sldId id="465" r:id="rId35"/>
    <p:sldId id="593" r:id="rId36"/>
    <p:sldId id="464" r:id="rId37"/>
    <p:sldId id="466" r:id="rId38"/>
    <p:sldId id="595" r:id="rId39"/>
    <p:sldId id="467" r:id="rId40"/>
    <p:sldId id="468" r:id="rId41"/>
    <p:sldId id="469" r:id="rId42"/>
    <p:sldId id="470" r:id="rId43"/>
    <p:sldId id="472" r:id="rId44"/>
    <p:sldId id="473" r:id="rId45"/>
    <p:sldId id="580" r:id="rId46"/>
    <p:sldId id="590" r:id="rId47"/>
    <p:sldId id="588" r:id="rId48"/>
    <p:sldId id="589" r:id="rId49"/>
    <p:sldId id="597" r:id="rId50"/>
    <p:sldId id="576" r:id="rId51"/>
    <p:sldId id="577" r:id="rId52"/>
    <p:sldId id="578" r:id="rId53"/>
    <p:sldId id="579" r:id="rId54"/>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859B"/>
    <a:srgbClr val="FF66FF"/>
    <a:srgbClr val="339966"/>
    <a:srgbClr val="1D6779"/>
    <a:srgbClr val="67C5DB"/>
    <a:srgbClr val="31AFCD"/>
    <a:srgbClr val="FFD54F"/>
    <a:srgbClr val="2DA2BD"/>
    <a:srgbClr val="4FBBD5"/>
    <a:srgbClr val="0099CC"/>
  </p:clrMru>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neCell>
      <a:tcStyle>
        <a:tcBdr/>
      </a:tcStyle>
    </a:neCell>
    <a:nwCell>
      <a:tcStyle>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neCell>
      <a:tcStyle>
        <a:tcBdr/>
      </a:tcStyle>
    </a:neCell>
    <a:nwCell>
      <a:tcStyle>
        <a:tcBdr/>
      </a:tcStyle>
    </a:nw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5C22544A-7EE6-4342-B048-85BDC9FD1C3A}" styleName="Medium Style 2 - Accent 1">
    <a:wholeTbl>
      <a:tcTxStyle>
        <a:fontRef idx="minor">
          <a:scrgbClr r="0" g="0" b="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fontRef idx="minor">
          <a:scrgbClr r="0" g="0" b="0"/>
        </a:fontRef>
        <a:schemeClr val="lt1"/>
      </a:tcTxStyle>
      <a:tcStyle>
        <a:tcBdr>
          <a:top>
            <a:ln w="38100" cmpd="sng">
              <a:solidFill>
                <a:schemeClr val="lt1"/>
              </a:solidFill>
            </a:ln>
          </a:top>
        </a:tcBdr>
        <a:fill>
          <a:solidFill>
            <a:schemeClr val="accent1"/>
          </a:solidFill>
        </a:fill>
      </a:tcStyle>
    </a:lastRow>
    <a:seCell>
      <a:tcStyle>
        <a:tcBdr/>
      </a:tcStyle>
    </a:seCell>
    <a:swCell>
      <a:tcStyle>
        <a:tcBdr/>
      </a:tcStyle>
    </a:swCell>
    <a:firstRow>
      <a:tcTxStyle b="on">
        <a:fontRef idx="minor">
          <a:scrgbClr r="0" g="0" b="0"/>
        </a:fontRef>
        <a:schemeClr val="lt1"/>
      </a:tcTxStyle>
      <a:tcStyle>
        <a:tcBdr>
          <a:bottom>
            <a:ln w="38100" cmpd="sng">
              <a:solidFill>
                <a:schemeClr val="lt1"/>
              </a:solidFill>
            </a:ln>
          </a:bottom>
        </a:tcBdr>
        <a:fill>
          <a:solidFill>
            <a:schemeClr val="accent1"/>
          </a:solidFill>
        </a:fill>
      </a:tcStyle>
    </a:firstRow>
    <a:neCell>
      <a:tcStyle>
        <a:tcBdr/>
      </a:tcStyle>
    </a:neCell>
    <a:nwCell>
      <a:tcStyle>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94" autoAdjust="0"/>
    <p:restoredTop sz="99833" autoAdjust="0"/>
  </p:normalViewPr>
  <p:slideViewPr>
    <p:cSldViewPr>
      <p:cViewPr>
        <p:scale>
          <a:sx n="73" d="100"/>
          <a:sy n="73" d="100"/>
        </p:scale>
        <p:origin x="-1098" y="-96"/>
      </p:cViewPr>
      <p:guideLst>
        <p:guide orient="horz" pos="2160"/>
        <p:guide pos="2880"/>
      </p:guideLst>
    </p:cSldViewPr>
  </p:slideViewPr>
  <p:outlineViewPr>
    <p:cViewPr>
      <p:scale>
        <a:sx n="33" d="100"/>
        <a:sy n="33" d="100"/>
      </p:scale>
      <p:origin x="0" y="2196"/>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 r:id="rId44" collapse="1"/>
      <p:sld r:id="rId45" collapse="1"/>
      <p:sld r:id="rId46" collapse="1"/>
      <p:sld r:id="rId47" collapse="1"/>
      <p:sld r:id="rId48" collapse="1"/>
      <p:sld r:id="rId49" collapse="1"/>
    </p:sldLst>
  </p:outlineViewPr>
  <p:notesTextViewPr>
    <p:cViewPr>
      <p:scale>
        <a:sx n="100" d="100"/>
        <a:sy n="100" d="100"/>
      </p:scale>
      <p:origin x="0" y="0"/>
    </p:cViewPr>
  </p:notesTextViewPr>
  <p:sorterViewPr>
    <p:cViewPr>
      <p:scale>
        <a:sx n="66" d="100"/>
        <a:sy n="66" d="100"/>
      </p:scale>
      <p:origin x="0" y="2223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s>
</file>

<file path=ppt/_rels/viewProps.xml.rels><?xml version="1.0" encoding="UTF-8" standalone="yes"?>
<Relationships xmlns="http://schemas.openxmlformats.org/package/2006/relationships"><Relationship Id="rId13" Type="http://schemas.openxmlformats.org/officeDocument/2006/relationships/slide" Target="slides/slide14.xml"/><Relationship Id="rId18" Type="http://schemas.openxmlformats.org/officeDocument/2006/relationships/slide" Target="slides/slide19.xml"/><Relationship Id="rId26" Type="http://schemas.openxmlformats.org/officeDocument/2006/relationships/slide" Target="slides/slide27.xml"/><Relationship Id="rId39" Type="http://schemas.openxmlformats.org/officeDocument/2006/relationships/slide" Target="slides/slide40.xml"/><Relationship Id="rId3" Type="http://schemas.openxmlformats.org/officeDocument/2006/relationships/slide" Target="slides/slide4.xml"/><Relationship Id="rId21" Type="http://schemas.openxmlformats.org/officeDocument/2006/relationships/slide" Target="slides/slide22.xml"/><Relationship Id="rId34" Type="http://schemas.openxmlformats.org/officeDocument/2006/relationships/slide" Target="slides/slide35.xml"/><Relationship Id="rId42" Type="http://schemas.openxmlformats.org/officeDocument/2006/relationships/slide" Target="slides/slide43.xml"/><Relationship Id="rId47" Type="http://schemas.openxmlformats.org/officeDocument/2006/relationships/slide" Target="slides/slide48.xml"/><Relationship Id="rId7" Type="http://schemas.openxmlformats.org/officeDocument/2006/relationships/slide" Target="slides/slide8.xml"/><Relationship Id="rId12" Type="http://schemas.openxmlformats.org/officeDocument/2006/relationships/slide" Target="slides/slide13.xml"/><Relationship Id="rId17" Type="http://schemas.openxmlformats.org/officeDocument/2006/relationships/slide" Target="slides/slide18.xml"/><Relationship Id="rId25" Type="http://schemas.openxmlformats.org/officeDocument/2006/relationships/slide" Target="slides/slide26.xml"/><Relationship Id="rId33" Type="http://schemas.openxmlformats.org/officeDocument/2006/relationships/slide" Target="slides/slide34.xml"/><Relationship Id="rId38" Type="http://schemas.openxmlformats.org/officeDocument/2006/relationships/slide" Target="slides/slide39.xml"/><Relationship Id="rId46" Type="http://schemas.openxmlformats.org/officeDocument/2006/relationships/slide" Target="slides/slide47.xml"/><Relationship Id="rId2" Type="http://schemas.openxmlformats.org/officeDocument/2006/relationships/slide" Target="slides/slide3.xml"/><Relationship Id="rId16" Type="http://schemas.openxmlformats.org/officeDocument/2006/relationships/slide" Target="slides/slide17.xml"/><Relationship Id="rId20" Type="http://schemas.openxmlformats.org/officeDocument/2006/relationships/slide" Target="slides/slide21.xml"/><Relationship Id="rId29" Type="http://schemas.openxmlformats.org/officeDocument/2006/relationships/slide" Target="slides/slide30.xml"/><Relationship Id="rId41" Type="http://schemas.openxmlformats.org/officeDocument/2006/relationships/slide" Target="slides/slide42.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24" Type="http://schemas.openxmlformats.org/officeDocument/2006/relationships/slide" Target="slides/slide25.xml"/><Relationship Id="rId32" Type="http://schemas.openxmlformats.org/officeDocument/2006/relationships/slide" Target="slides/slide33.xml"/><Relationship Id="rId37" Type="http://schemas.openxmlformats.org/officeDocument/2006/relationships/slide" Target="slides/slide38.xml"/><Relationship Id="rId40" Type="http://schemas.openxmlformats.org/officeDocument/2006/relationships/slide" Target="slides/slide41.xml"/><Relationship Id="rId45" Type="http://schemas.openxmlformats.org/officeDocument/2006/relationships/slide" Target="slides/slide46.xml"/><Relationship Id="rId5" Type="http://schemas.openxmlformats.org/officeDocument/2006/relationships/slide" Target="slides/slide6.xml"/><Relationship Id="rId15" Type="http://schemas.openxmlformats.org/officeDocument/2006/relationships/slide" Target="slides/slide16.xml"/><Relationship Id="rId23" Type="http://schemas.openxmlformats.org/officeDocument/2006/relationships/slide" Target="slides/slide24.xml"/><Relationship Id="rId28" Type="http://schemas.openxmlformats.org/officeDocument/2006/relationships/slide" Target="slides/slide29.xml"/><Relationship Id="rId36" Type="http://schemas.openxmlformats.org/officeDocument/2006/relationships/slide" Target="slides/slide37.xml"/><Relationship Id="rId49" Type="http://schemas.openxmlformats.org/officeDocument/2006/relationships/slide" Target="slides/slide50.xml"/><Relationship Id="rId10" Type="http://schemas.openxmlformats.org/officeDocument/2006/relationships/slide" Target="slides/slide11.xml"/><Relationship Id="rId19" Type="http://schemas.openxmlformats.org/officeDocument/2006/relationships/slide" Target="slides/slide20.xml"/><Relationship Id="rId31" Type="http://schemas.openxmlformats.org/officeDocument/2006/relationships/slide" Target="slides/slide32.xml"/><Relationship Id="rId44" Type="http://schemas.openxmlformats.org/officeDocument/2006/relationships/slide" Target="slides/slide45.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 Id="rId22" Type="http://schemas.openxmlformats.org/officeDocument/2006/relationships/slide" Target="slides/slide23.xml"/><Relationship Id="rId27" Type="http://schemas.openxmlformats.org/officeDocument/2006/relationships/slide" Target="slides/slide28.xml"/><Relationship Id="rId30" Type="http://schemas.openxmlformats.org/officeDocument/2006/relationships/slide" Target="slides/slide31.xml"/><Relationship Id="rId35" Type="http://schemas.openxmlformats.org/officeDocument/2006/relationships/slide" Target="slides/slide36.xml"/><Relationship Id="rId43" Type="http://schemas.openxmlformats.org/officeDocument/2006/relationships/slide" Target="slides/slide44.xml"/><Relationship Id="rId48" Type="http://schemas.openxmlformats.org/officeDocument/2006/relationships/slide" Target="slides/slide49.xml"/><Relationship Id="rId8"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ço Reservado par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0557BC8-03FD-4B1A-BA0F-3D20D2E75D54}" type="datetimeFigureOut">
              <a:rPr lang="pt-BR" smtClean="0"/>
              <a:pPr/>
              <a:t>25/02/2010</a:t>
            </a:fld>
            <a:endParaRPr lang="en-US"/>
          </a:p>
        </p:txBody>
      </p:sp>
      <p:sp>
        <p:nvSpPr>
          <p:cNvPr id="4" name="Espaço Reservado para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Espaço Reservado para Número de Slid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D586E25-DB99-449F-B5E5-332C740FB09E}" type="slidenum">
              <a:rPr lang="en-US" smtClean="0"/>
              <a:pPr/>
              <a:t>‹nº›</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fontAlgn="auto" latinLnBrk="0">
              <a:spcBef>
                <a:spcPts val="0"/>
              </a:spcBef>
              <a:spcAft>
                <a:spcPts val="0"/>
              </a:spcAft>
              <a:defRPr lang="pt-BR" sz="1200">
                <a:latin typeface="+mn-lt"/>
              </a:defRPr>
            </a:lvl1pPr>
            <a:extLst/>
          </a:lstStyle>
          <a:p>
            <a:pPr>
              <a:defRPr/>
            </a:pPr>
            <a:endParaRPr/>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fontAlgn="auto" latinLnBrk="0">
              <a:spcBef>
                <a:spcPts val="0"/>
              </a:spcBef>
              <a:spcAft>
                <a:spcPts val="0"/>
              </a:spcAft>
              <a:defRPr lang="pt-BR" sz="1200">
                <a:latin typeface="+mn-lt"/>
              </a:defRPr>
            </a:lvl1pPr>
            <a:extLst/>
          </a:lstStyle>
          <a:p>
            <a:pPr>
              <a:defRPr/>
            </a:pPr>
            <a:fld id="{C149E86F-FB8A-4680-9F1A-1B746C5AD990}" type="datetimeFigureOut">
              <a:rPr/>
              <a:pPr>
                <a:defRPr/>
              </a:pPr>
              <a:t>29/10/2007</a:t>
            </a:fld>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extLst/>
          </a:lstStyle>
          <a:p>
            <a:pPr lvl="0"/>
            <a:endParaRPr lang="pt-B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fontAlgn="auto" latinLnBrk="0">
              <a:spcBef>
                <a:spcPts val="0"/>
              </a:spcBef>
              <a:spcAft>
                <a:spcPts val="0"/>
              </a:spcAft>
              <a:defRPr lang="pt-BR" sz="1200">
                <a:latin typeface="+mn-lt"/>
              </a:defRPr>
            </a:lvl1pPr>
            <a:extLst/>
          </a:lstStyle>
          <a:p>
            <a:pPr>
              <a:defRPr/>
            </a:pPr>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fontAlgn="auto" latinLnBrk="0">
              <a:spcBef>
                <a:spcPts val="0"/>
              </a:spcBef>
              <a:spcAft>
                <a:spcPts val="0"/>
              </a:spcAft>
              <a:defRPr lang="pt-BR" sz="1200">
                <a:latin typeface="+mn-lt"/>
              </a:defRPr>
            </a:lvl1pPr>
            <a:extLst/>
          </a:lstStyle>
          <a:p>
            <a:pPr>
              <a:defRPr/>
            </a:pPr>
            <a:fld id="{31F1AC30-B5CD-4E70-90A5-38315BCAB6DF}" type="slidenum">
              <a:rPr/>
              <a:pPr>
                <a:defRPr/>
              </a:pPr>
              <a:t>‹nº›</a:t>
            </a:fld>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lang="pt-BR" sz="1200" kern="1200">
        <a:solidFill>
          <a:schemeClr val="tx1"/>
        </a:solidFill>
        <a:latin typeface="+mn-lt"/>
        <a:ea typeface="+mn-ea"/>
        <a:cs typeface="+mn-cs"/>
      </a:defRPr>
    </a:lvl1pPr>
    <a:lvl2pPr marL="457200" algn="l" rtl="0" eaLnBrk="0" fontAlgn="base" hangingPunct="0">
      <a:spcBef>
        <a:spcPct val="30000"/>
      </a:spcBef>
      <a:spcAft>
        <a:spcPct val="0"/>
      </a:spcAft>
      <a:defRPr lang="pt-BR" sz="1200" kern="1200">
        <a:solidFill>
          <a:schemeClr val="tx1"/>
        </a:solidFill>
        <a:latin typeface="+mn-lt"/>
        <a:ea typeface="+mn-ea"/>
        <a:cs typeface="+mn-cs"/>
      </a:defRPr>
    </a:lvl2pPr>
    <a:lvl3pPr marL="914400" algn="l" rtl="0" eaLnBrk="0" fontAlgn="base" hangingPunct="0">
      <a:spcBef>
        <a:spcPct val="30000"/>
      </a:spcBef>
      <a:spcAft>
        <a:spcPct val="0"/>
      </a:spcAft>
      <a:defRPr lang="pt-BR" sz="1200" kern="1200">
        <a:solidFill>
          <a:schemeClr val="tx1"/>
        </a:solidFill>
        <a:latin typeface="+mn-lt"/>
        <a:ea typeface="+mn-ea"/>
        <a:cs typeface="+mn-cs"/>
      </a:defRPr>
    </a:lvl3pPr>
    <a:lvl4pPr marL="1371600" algn="l" rtl="0" eaLnBrk="0" fontAlgn="base" hangingPunct="0">
      <a:spcBef>
        <a:spcPct val="30000"/>
      </a:spcBef>
      <a:spcAft>
        <a:spcPct val="0"/>
      </a:spcAft>
      <a:defRPr lang="pt-BR" sz="1200" kern="1200">
        <a:solidFill>
          <a:schemeClr val="tx1"/>
        </a:solidFill>
        <a:latin typeface="+mn-lt"/>
        <a:ea typeface="+mn-ea"/>
        <a:cs typeface="+mn-cs"/>
      </a:defRPr>
    </a:lvl4pPr>
    <a:lvl5pPr marL="1828800" algn="l" rtl="0" eaLnBrk="0" fontAlgn="base" hangingPunct="0">
      <a:spcBef>
        <a:spcPct val="30000"/>
      </a:spcBef>
      <a:spcAft>
        <a:spcPct val="0"/>
      </a:spcAft>
      <a:defRPr lang="pt-BR" sz="1200" kern="1200">
        <a:solidFill>
          <a:schemeClr val="tx1"/>
        </a:solidFill>
        <a:latin typeface="+mn-lt"/>
        <a:ea typeface="+mn-ea"/>
        <a:cs typeface="+mn-cs"/>
      </a:defRPr>
    </a:lvl5pPr>
    <a:lvl6pPr marL="2286000" algn="l" rtl="0" latinLnBrk="0">
      <a:defRPr lang="pt-BR" sz="1200" kern="1200">
        <a:solidFill>
          <a:schemeClr val="tx1"/>
        </a:solidFill>
        <a:latin typeface="+mn-lt"/>
        <a:ea typeface="+mn-ea"/>
        <a:cs typeface="+mn-cs"/>
      </a:defRPr>
    </a:lvl6pPr>
    <a:lvl7pPr marL="2743200" algn="l" rtl="0" latinLnBrk="0">
      <a:defRPr lang="pt-BR" sz="1200" kern="1200">
        <a:solidFill>
          <a:schemeClr val="tx1"/>
        </a:solidFill>
        <a:latin typeface="+mn-lt"/>
        <a:ea typeface="+mn-ea"/>
        <a:cs typeface="+mn-cs"/>
      </a:defRPr>
    </a:lvl7pPr>
    <a:lvl8pPr marL="3200400" algn="l" rtl="0" latinLnBrk="0">
      <a:defRPr lang="pt-BR" sz="1200" kern="1200">
        <a:solidFill>
          <a:schemeClr val="tx1"/>
        </a:solidFill>
        <a:latin typeface="+mn-lt"/>
        <a:ea typeface="+mn-ea"/>
        <a:cs typeface="+mn-cs"/>
      </a:defRPr>
    </a:lvl8pPr>
    <a:lvl9pPr marL="3657600" algn="l" rtl="0" latinLnBrk="0">
      <a:defRPr lang="pt-B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microsoft.com/windowsserversystem/dsi/default.mspx"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microsoft.com/windowsserversystem/dsi/default.mspx"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smtClean="0"/>
          </a:p>
        </p:txBody>
      </p:sp>
      <p:sp>
        <p:nvSpPr>
          <p:cNvPr id="61444" name="Slide Number Placeholder 3"/>
          <p:cNvSpPr>
            <a:spLocks noGrp="1"/>
          </p:cNvSpPr>
          <p:nvPr>
            <p:ph type="sldNum" sz="quarter" idx="5"/>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fld id="{45C5F6BF-CC82-417A-90C3-EB94F3E04E1C}" type="slidenum">
              <a:rPr smtClean="0"/>
              <a:pPr fontAlgn="base">
                <a:spcBef>
                  <a:spcPct val="0"/>
                </a:spcBef>
                <a:spcAft>
                  <a:spcPct val="0"/>
                </a:spcAft>
              </a:pPr>
              <a:t>1</a:t>
            </a:fld>
            <a:endParaRP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p:txBody>
          <a:bodyPr/>
          <a:lstStyle/>
          <a:p>
            <a:endParaRPr lang="pt-B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pPr marL="228600" indent="-228600">
              <a:lnSpc>
                <a:spcPct val="80000"/>
              </a:lnSpc>
            </a:pPr>
            <a:endParaRPr lang="pt-BR" sz="8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xfrm>
            <a:off x="913805" y="4343704"/>
            <a:ext cx="5030391" cy="4113892"/>
          </a:xfrm>
        </p:spPr>
        <p:txBody>
          <a:bodyPr lIns="86493" tIns="43247" rIns="86493" bIns="43247"/>
          <a:lstStyle/>
          <a:p>
            <a:r>
              <a:rPr lang="pt-BR" b="1"/>
              <a:t>G</a:t>
            </a:r>
            <a:endParaRPr lang="en-US" b="1"/>
          </a:p>
          <a:p>
            <a:r>
              <a:rPr lang="en-US" b="1"/>
              <a:t>KEY MESSAGE:</a:t>
            </a:r>
            <a:endParaRPr lang="en-US" b="1">
              <a:solidFill>
                <a:srgbClr val="000000"/>
              </a:solidFill>
            </a:endParaRPr>
          </a:p>
          <a:p>
            <a:r>
              <a:rPr lang="en-US" b="1">
                <a:solidFill>
                  <a:srgbClr val="000000"/>
                </a:solidFill>
              </a:rPr>
              <a:t>SLIDE BUILDS:</a:t>
            </a:r>
          </a:p>
          <a:p>
            <a:r>
              <a:rPr lang="en-US" b="1"/>
              <a:t>SLIDE SCRIPT:</a:t>
            </a:r>
            <a:r>
              <a:rPr lang="en-US"/>
              <a:t>   </a:t>
            </a:r>
          </a:p>
          <a:p>
            <a:endParaRPr lang="pt-BR"/>
          </a:p>
          <a:p>
            <a:pPr lvl="1">
              <a:buFontTx/>
              <a:buChar char="•"/>
            </a:pPr>
            <a:r>
              <a:rPr lang="pt-BR"/>
              <a:t>ASP.NET é parte do .NET Framework - O .NET Framework torna disponível mais de 3000 classes que podem ser usadas para as aplicações ASP.NET. Classes para gerar imagens, enviar email, etc... </a:t>
            </a:r>
          </a:p>
          <a:p>
            <a:pPr lvl="1">
              <a:buFontTx/>
              <a:buChar char="•"/>
            </a:pPr>
            <a:r>
              <a:rPr lang="pt-BR"/>
              <a:t>Múltiplas linguagens e programação orientada a objetos. ASP.NET não é dependente de linguagem de programação, você pode criar uma aplicação asp.net em qualquer linguagem suportada pelo framework .Net, entre elas, C#,VB.Net, C++.Net, etc.</a:t>
            </a:r>
          </a:p>
          <a:p>
            <a:pPr lvl="1">
              <a:buFontTx/>
              <a:buChar char="•"/>
            </a:pPr>
            <a:r>
              <a:rPr lang="pt-BR"/>
              <a:t>Páginas ASP.NET são compiladas - Quando uma página ASP.NET é requisitada ela é compilada para código nativo e vai para o cache do servidor; São assim carregadas bem mais rapidamente.</a:t>
            </a:r>
          </a:p>
          <a:p>
            <a:pPr lvl="1">
              <a:buFontTx/>
              <a:buChar char="•"/>
            </a:pPr>
            <a:r>
              <a:rPr lang="pt-BR"/>
              <a:t>Com o Visual Studio.NET, o ambiente integrado permite criar uma página apenas arrastando e soltando os controles no formulário Web.  É uma ferramenta RAD para construção de aplicações web.</a:t>
            </a:r>
          </a:p>
          <a:p>
            <a:endParaRPr lang="en-US"/>
          </a:p>
          <a:p>
            <a:r>
              <a:rPr lang="en-US" b="1"/>
              <a:t>SLIDE TRANSISTION:</a:t>
            </a:r>
            <a:endParaRPr lang="en-US"/>
          </a:p>
          <a:p>
            <a:r>
              <a:rPr lang="en-US" b="1"/>
              <a:t>ADDITIONAL INFORMATION FOR PRESENTER:</a:t>
            </a:r>
            <a:r>
              <a:rPr lang="en-US"/>
              <a:t>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lIns="86493" tIns="43247" rIns="86493" bIns="43247"/>
          <a:lstStyle/>
          <a:p>
            <a:r>
              <a:rPr lang="pt-BR" b="1"/>
              <a:t>B</a:t>
            </a:r>
          </a:p>
          <a:p>
            <a:r>
              <a:rPr lang="pt-BR" b="1"/>
              <a:t>Internet Information Services</a:t>
            </a:r>
          </a:p>
          <a:p>
            <a:r>
              <a:rPr lang="pt-BR" b="1"/>
              <a:t>Internet Information Services (IIS) 6.0 is a powerful Web server that provides a highly reliable, manageable, and scalable Web application infrastructure for all versions of Windows Server 2003. IIS helps organizations increase Web site and application availability while lowering system administration costs. IIS 6.0 supports the </a:t>
            </a:r>
            <a:r>
              <a:rPr lang="pt-BR" b="1">
                <a:hlinkClick r:id="rId3"/>
              </a:rPr>
              <a:t>Microsoft Dynamic Systems Initiative</a:t>
            </a:r>
            <a:r>
              <a:rPr lang="pt-BR" b="1"/>
              <a:t> (DSI) with automated health monitoring, process isolation, and improved management capabilities.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lIns="86493" tIns="43247" rIns="86493" bIns="43247"/>
          <a:lstStyle/>
          <a:p>
            <a:r>
              <a:rPr lang="pt-BR" b="1"/>
              <a:t>B</a:t>
            </a:r>
          </a:p>
          <a:p>
            <a:r>
              <a:rPr lang="pt-BR" b="1"/>
              <a:t>Internet Information Services</a:t>
            </a:r>
          </a:p>
          <a:p>
            <a:r>
              <a:rPr lang="pt-BR" b="1"/>
              <a:t>Internet Information Services (IIS) 6.0 is a powerful Web server that provides a highly reliable, manageable, and scalable Web application infrastructure for all versions of Windows Server 2003. IIS helps organizations increase Web site and application availability while lowering system administration costs. IIS 6.0 supports the </a:t>
            </a:r>
            <a:r>
              <a:rPr lang="pt-BR" b="1">
                <a:hlinkClick r:id="rId3"/>
              </a:rPr>
              <a:t>Microsoft Dynamic Systems Initiative</a:t>
            </a:r>
            <a:r>
              <a:rPr lang="pt-BR" b="1"/>
              <a:t> (DSI) with automated health monitoring, process isolation, and improved management capabilities.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xfrm>
            <a:off x="1144588" y="685800"/>
            <a:ext cx="4570412" cy="3429000"/>
          </a:xfrm>
          <a:ln/>
        </p:spPr>
      </p:sp>
      <p:sp>
        <p:nvSpPr>
          <p:cNvPr id="90115" name="Rectangle 3"/>
          <p:cNvSpPr>
            <a:spLocks noGrp="1" noChangeArrowheads="1"/>
          </p:cNvSpPr>
          <p:nvPr>
            <p:ph type="body" idx="1"/>
          </p:nvPr>
        </p:nvSpPr>
        <p:spPr/>
        <p:txBody>
          <a:bodyPr lIns="86493" tIns="43247" rIns="86493" bIns="43247"/>
          <a:lstStyle/>
          <a:p>
            <a:endParaRPr lang="pt-B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pPr marL="228600" indent="-228600">
              <a:lnSpc>
                <a:spcPct val="80000"/>
              </a:lnSpc>
            </a:pPr>
            <a:endParaRPr lang="pt-BR" sz="8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pPr marL="228600" indent="-228600">
              <a:lnSpc>
                <a:spcPct val="80000"/>
              </a:lnSpc>
            </a:pPr>
            <a:endParaRPr lang="pt-BR" sz="8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lIns="86493" tIns="43247" rIns="86493" bIns="43247">
            <a:normAutofit fontScale="25000" lnSpcReduction="20000"/>
          </a:bodyPr>
          <a:lstStyle/>
          <a:p>
            <a:pPr>
              <a:lnSpc>
                <a:spcPct val="80000"/>
              </a:lnSpc>
            </a:pPr>
            <a:r>
              <a:rPr sz="800"/>
              <a:t>B</a:t>
            </a:r>
          </a:p>
          <a:p>
            <a:pPr>
              <a:lnSpc>
                <a:spcPct val="80000"/>
              </a:lnSpc>
            </a:pPr>
            <a:endParaRPr sz="800"/>
          </a:p>
          <a:p>
            <a:pPr>
              <a:lnSpc>
                <a:spcPct val="80000"/>
              </a:lnSpc>
            </a:pPr>
            <a:r>
              <a:rPr sz="800"/>
              <a:t>PLACEHOLDER</a:t>
            </a:r>
          </a:p>
          <a:p>
            <a:pPr>
              <a:lnSpc>
                <a:spcPct val="80000"/>
              </a:lnSpc>
            </a:pPr>
            <a:endParaRPr sz="800"/>
          </a:p>
          <a:p>
            <a:pPr>
              <a:lnSpc>
                <a:spcPct val="80000"/>
              </a:lnSpc>
            </a:pPr>
            <a:r>
              <a:rPr sz="800"/>
              <a:t>&lt;%@ Page Language="C#" AutoEventWireup="True" %&gt;</a:t>
            </a:r>
          </a:p>
          <a:p>
            <a:pPr>
              <a:lnSpc>
                <a:spcPct val="80000"/>
              </a:lnSpc>
            </a:pPr>
            <a:endParaRPr sz="800"/>
          </a:p>
          <a:p>
            <a:pPr>
              <a:lnSpc>
                <a:spcPct val="80000"/>
              </a:lnSpc>
            </a:pPr>
            <a:r>
              <a:rPr sz="800"/>
              <a:t>&lt;html&gt;</a:t>
            </a:r>
          </a:p>
          <a:p>
            <a:pPr>
              <a:lnSpc>
                <a:spcPct val="80000"/>
              </a:lnSpc>
            </a:pPr>
            <a:r>
              <a:rPr sz="800"/>
              <a:t>&lt;head&gt;</a:t>
            </a:r>
          </a:p>
          <a:p>
            <a:pPr>
              <a:lnSpc>
                <a:spcPct val="80000"/>
              </a:lnSpc>
            </a:pPr>
            <a:endParaRPr sz="800"/>
          </a:p>
          <a:p>
            <a:pPr>
              <a:lnSpc>
                <a:spcPct val="80000"/>
              </a:lnSpc>
            </a:pPr>
            <a:r>
              <a:rPr sz="800"/>
              <a:t>   &lt;script runat="server"&gt;</a:t>
            </a:r>
          </a:p>
          <a:p>
            <a:pPr>
              <a:lnSpc>
                <a:spcPct val="80000"/>
              </a:lnSpc>
            </a:pPr>
            <a:endParaRPr sz="800"/>
          </a:p>
          <a:p>
            <a:pPr>
              <a:lnSpc>
                <a:spcPct val="80000"/>
              </a:lnSpc>
            </a:pPr>
            <a:r>
              <a:rPr sz="800"/>
              <a:t>      void Page_Load(Object sender, EventArgs e)</a:t>
            </a:r>
          </a:p>
          <a:p>
            <a:pPr>
              <a:lnSpc>
                <a:spcPct val="80000"/>
              </a:lnSpc>
            </a:pPr>
            <a:r>
              <a:rPr sz="800"/>
              <a:t>      {</a:t>
            </a:r>
          </a:p>
          <a:p>
            <a:pPr>
              <a:lnSpc>
                <a:spcPct val="80000"/>
              </a:lnSpc>
            </a:pPr>
            <a:r>
              <a:rPr sz="800"/>
              <a:t>         HtmlButton myButton = new HtmlButton();</a:t>
            </a:r>
          </a:p>
          <a:p>
            <a:pPr>
              <a:lnSpc>
                <a:spcPct val="80000"/>
              </a:lnSpc>
            </a:pPr>
            <a:endParaRPr sz="800"/>
          </a:p>
          <a:p>
            <a:pPr>
              <a:lnSpc>
                <a:spcPct val="80000"/>
              </a:lnSpc>
            </a:pPr>
            <a:r>
              <a:rPr sz="800"/>
              <a:t>         myButton.InnerText = "Button 1";</a:t>
            </a:r>
          </a:p>
          <a:p>
            <a:pPr>
              <a:lnSpc>
                <a:spcPct val="80000"/>
              </a:lnSpc>
            </a:pPr>
            <a:r>
              <a:rPr sz="800"/>
              <a:t>         PlaceHolder1.Controls.Add(myButton);</a:t>
            </a:r>
          </a:p>
          <a:p>
            <a:pPr>
              <a:lnSpc>
                <a:spcPct val="80000"/>
              </a:lnSpc>
            </a:pPr>
            <a:endParaRPr sz="800"/>
          </a:p>
          <a:p>
            <a:pPr>
              <a:lnSpc>
                <a:spcPct val="80000"/>
              </a:lnSpc>
            </a:pPr>
            <a:r>
              <a:rPr sz="800"/>
              <a:t>         myButton = new HtmlButton();</a:t>
            </a:r>
          </a:p>
          <a:p>
            <a:pPr>
              <a:lnSpc>
                <a:spcPct val="80000"/>
              </a:lnSpc>
            </a:pPr>
            <a:r>
              <a:rPr sz="800"/>
              <a:t>         myButton.InnerText = "Button 2";</a:t>
            </a:r>
          </a:p>
          <a:p>
            <a:pPr>
              <a:lnSpc>
                <a:spcPct val="80000"/>
              </a:lnSpc>
            </a:pPr>
            <a:r>
              <a:rPr sz="800"/>
              <a:t>         PlaceHolder1.Controls.Add(myButton);</a:t>
            </a:r>
          </a:p>
          <a:p>
            <a:pPr>
              <a:lnSpc>
                <a:spcPct val="80000"/>
              </a:lnSpc>
            </a:pPr>
            <a:endParaRPr sz="800"/>
          </a:p>
          <a:p>
            <a:pPr>
              <a:lnSpc>
                <a:spcPct val="80000"/>
              </a:lnSpc>
            </a:pPr>
            <a:r>
              <a:rPr sz="800"/>
              <a:t>         myButton = new HtmlButton();</a:t>
            </a:r>
          </a:p>
          <a:p>
            <a:pPr>
              <a:lnSpc>
                <a:spcPct val="80000"/>
              </a:lnSpc>
            </a:pPr>
            <a:r>
              <a:rPr sz="800"/>
              <a:t>         myButton.InnerText = "Button 3";</a:t>
            </a:r>
          </a:p>
          <a:p>
            <a:pPr>
              <a:lnSpc>
                <a:spcPct val="80000"/>
              </a:lnSpc>
            </a:pPr>
            <a:r>
              <a:rPr sz="800"/>
              <a:t>         PlaceHolder1.Controls.Add(myButton);</a:t>
            </a:r>
          </a:p>
          <a:p>
            <a:pPr>
              <a:lnSpc>
                <a:spcPct val="80000"/>
              </a:lnSpc>
            </a:pPr>
            <a:endParaRPr sz="800"/>
          </a:p>
          <a:p>
            <a:pPr>
              <a:lnSpc>
                <a:spcPct val="80000"/>
              </a:lnSpc>
            </a:pPr>
            <a:r>
              <a:rPr sz="800"/>
              <a:t>         myButton = new HtmlButton();</a:t>
            </a:r>
          </a:p>
          <a:p>
            <a:pPr>
              <a:lnSpc>
                <a:spcPct val="80000"/>
              </a:lnSpc>
            </a:pPr>
            <a:r>
              <a:rPr sz="800"/>
              <a:t>         myButton.InnerText = "Button 4";</a:t>
            </a:r>
          </a:p>
          <a:p>
            <a:pPr>
              <a:lnSpc>
                <a:spcPct val="80000"/>
              </a:lnSpc>
            </a:pPr>
            <a:r>
              <a:rPr sz="800"/>
              <a:t>         PlaceHolder1.Controls.Add(myButton);</a:t>
            </a:r>
          </a:p>
          <a:p>
            <a:pPr>
              <a:lnSpc>
                <a:spcPct val="80000"/>
              </a:lnSpc>
            </a:pPr>
            <a:r>
              <a:rPr sz="800"/>
              <a:t>      }</a:t>
            </a:r>
          </a:p>
          <a:p>
            <a:pPr>
              <a:lnSpc>
                <a:spcPct val="80000"/>
              </a:lnSpc>
            </a:pPr>
            <a:endParaRPr sz="800"/>
          </a:p>
          <a:p>
            <a:pPr>
              <a:lnSpc>
                <a:spcPct val="80000"/>
              </a:lnSpc>
            </a:pPr>
            <a:r>
              <a:rPr sz="800"/>
              <a:t>   &lt;/script&gt;</a:t>
            </a:r>
          </a:p>
          <a:p>
            <a:pPr>
              <a:lnSpc>
                <a:spcPct val="80000"/>
              </a:lnSpc>
            </a:pPr>
            <a:endParaRPr sz="800"/>
          </a:p>
          <a:p>
            <a:pPr>
              <a:lnSpc>
                <a:spcPct val="80000"/>
              </a:lnSpc>
            </a:pPr>
            <a:r>
              <a:rPr sz="800"/>
              <a:t>&lt;/head&gt;</a:t>
            </a:r>
          </a:p>
          <a:p>
            <a:pPr>
              <a:lnSpc>
                <a:spcPct val="80000"/>
              </a:lnSpc>
            </a:pPr>
            <a:endParaRPr sz="800"/>
          </a:p>
          <a:p>
            <a:pPr>
              <a:lnSpc>
                <a:spcPct val="80000"/>
              </a:lnSpc>
            </a:pPr>
            <a:r>
              <a:rPr sz="800"/>
              <a:t>&lt;body&gt;</a:t>
            </a:r>
          </a:p>
          <a:p>
            <a:pPr>
              <a:lnSpc>
                <a:spcPct val="80000"/>
              </a:lnSpc>
            </a:pPr>
            <a:r>
              <a:rPr sz="800"/>
              <a:t>   &lt;form runat="server"&gt;</a:t>
            </a:r>
          </a:p>
          <a:p>
            <a:pPr>
              <a:lnSpc>
                <a:spcPct val="80000"/>
              </a:lnSpc>
            </a:pPr>
            <a:r>
              <a:rPr sz="800"/>
              <a:t>      &lt;h3&gt;PlaceHolder Example&lt;/h3&gt;</a:t>
            </a:r>
          </a:p>
          <a:p>
            <a:pPr>
              <a:lnSpc>
                <a:spcPct val="80000"/>
              </a:lnSpc>
            </a:pPr>
            <a:endParaRPr sz="800"/>
          </a:p>
          <a:p>
            <a:pPr>
              <a:lnSpc>
                <a:spcPct val="80000"/>
              </a:lnSpc>
            </a:pPr>
            <a:r>
              <a:rPr sz="800"/>
              <a:t>      &lt;asp:PlaceHolder id="PlaceHolder1" </a:t>
            </a:r>
          </a:p>
          <a:p>
            <a:pPr>
              <a:lnSpc>
                <a:spcPct val="80000"/>
              </a:lnSpc>
            </a:pPr>
            <a:r>
              <a:rPr sz="800"/>
              <a:t>           runat="server"/&gt;</a:t>
            </a:r>
          </a:p>
          <a:p>
            <a:pPr>
              <a:lnSpc>
                <a:spcPct val="80000"/>
              </a:lnSpc>
            </a:pPr>
            <a:r>
              <a:rPr sz="800"/>
              <a:t>   &lt;/form&gt;</a:t>
            </a:r>
          </a:p>
          <a:p>
            <a:pPr>
              <a:lnSpc>
                <a:spcPct val="80000"/>
              </a:lnSpc>
            </a:pPr>
            <a:r>
              <a:rPr sz="800"/>
              <a:t>&lt;/body&gt;</a:t>
            </a:r>
          </a:p>
          <a:p>
            <a:pPr>
              <a:lnSpc>
                <a:spcPct val="80000"/>
              </a:lnSpc>
            </a:pPr>
            <a:r>
              <a:rPr sz="800"/>
              <a:t>&lt;/html&gt;</a:t>
            </a:r>
          </a:p>
          <a:p>
            <a:pPr>
              <a:lnSpc>
                <a:spcPct val="80000"/>
              </a:lnSpc>
            </a:pPr>
            <a:endParaRPr sz="800"/>
          </a:p>
          <a:p>
            <a:pPr>
              <a:lnSpc>
                <a:spcPct val="80000"/>
              </a:lnSpc>
            </a:pPr>
            <a:r>
              <a:rPr sz="800"/>
              <a:t>ADROTATOR</a:t>
            </a:r>
          </a:p>
          <a:p>
            <a:pPr>
              <a:lnSpc>
                <a:spcPct val="80000"/>
              </a:lnSpc>
            </a:pPr>
            <a:r>
              <a:rPr sz="800"/>
              <a:t>&lt;%@ Page Language="C#" AutoEventWireup="True" %&gt;</a:t>
            </a:r>
          </a:p>
          <a:p>
            <a:pPr>
              <a:lnSpc>
                <a:spcPct val="80000"/>
              </a:lnSpc>
            </a:pPr>
            <a:r>
              <a:rPr sz="800"/>
              <a:t>&lt;html&gt;</a:t>
            </a:r>
          </a:p>
          <a:p>
            <a:pPr>
              <a:lnSpc>
                <a:spcPct val="80000"/>
              </a:lnSpc>
            </a:pPr>
            <a:r>
              <a:rPr sz="800"/>
              <a:t> </a:t>
            </a:r>
          </a:p>
          <a:p>
            <a:pPr>
              <a:lnSpc>
                <a:spcPct val="80000"/>
              </a:lnSpc>
            </a:pPr>
            <a:r>
              <a:rPr sz="800"/>
              <a:t> &lt;head&gt;</a:t>
            </a:r>
          </a:p>
          <a:p>
            <a:pPr>
              <a:lnSpc>
                <a:spcPct val="80000"/>
              </a:lnSpc>
            </a:pPr>
            <a:r>
              <a:rPr sz="800"/>
              <a:t> &lt;/head&gt;</a:t>
            </a:r>
          </a:p>
          <a:p>
            <a:pPr>
              <a:lnSpc>
                <a:spcPct val="80000"/>
              </a:lnSpc>
            </a:pPr>
            <a:r>
              <a:rPr sz="800"/>
              <a:t> </a:t>
            </a:r>
          </a:p>
          <a:p>
            <a:pPr>
              <a:lnSpc>
                <a:spcPct val="80000"/>
              </a:lnSpc>
            </a:pPr>
            <a:r>
              <a:rPr sz="800"/>
              <a:t> &lt;body&gt;</a:t>
            </a:r>
          </a:p>
          <a:p>
            <a:pPr>
              <a:lnSpc>
                <a:spcPct val="80000"/>
              </a:lnSpc>
            </a:pPr>
            <a:r>
              <a:rPr sz="800"/>
              <a:t>    &lt;form runat="server"&gt;</a:t>
            </a:r>
          </a:p>
          <a:p>
            <a:pPr>
              <a:lnSpc>
                <a:spcPct val="80000"/>
              </a:lnSpc>
            </a:pPr>
            <a:r>
              <a:rPr sz="800"/>
              <a:t> </a:t>
            </a:r>
          </a:p>
          <a:p>
            <a:pPr>
              <a:lnSpc>
                <a:spcPct val="80000"/>
              </a:lnSpc>
            </a:pPr>
            <a:r>
              <a:rPr sz="800"/>
              <a:t>       &lt;h3&gt;AdRotator Example&lt;/h3&gt;</a:t>
            </a:r>
          </a:p>
          <a:p>
            <a:pPr>
              <a:lnSpc>
                <a:spcPct val="80000"/>
              </a:lnSpc>
            </a:pPr>
            <a:r>
              <a:rPr sz="800"/>
              <a:t> </a:t>
            </a:r>
          </a:p>
          <a:p>
            <a:pPr>
              <a:lnSpc>
                <a:spcPct val="80000"/>
              </a:lnSpc>
            </a:pPr>
            <a:r>
              <a:rPr sz="800"/>
              <a:t>       &lt;asp:AdRotator id="AdRotator1" runat="server"</a:t>
            </a:r>
          </a:p>
          <a:p>
            <a:pPr>
              <a:lnSpc>
                <a:spcPct val="80000"/>
              </a:lnSpc>
            </a:pPr>
            <a:r>
              <a:rPr sz="800"/>
              <a:t>            Target="_self"</a:t>
            </a:r>
          </a:p>
          <a:p>
            <a:pPr>
              <a:lnSpc>
                <a:spcPct val="80000"/>
              </a:lnSpc>
            </a:pPr>
            <a:r>
              <a:rPr sz="800"/>
              <a:t>            AdvertisementFile="Ads.xml"/&gt;</a:t>
            </a:r>
          </a:p>
          <a:p>
            <a:pPr>
              <a:lnSpc>
                <a:spcPct val="80000"/>
              </a:lnSpc>
            </a:pPr>
            <a:r>
              <a:rPr sz="800"/>
              <a:t> </a:t>
            </a:r>
          </a:p>
          <a:p>
            <a:pPr>
              <a:lnSpc>
                <a:spcPct val="80000"/>
              </a:lnSpc>
            </a:pPr>
            <a:r>
              <a:rPr sz="800"/>
              <a:t>    &lt;/form&gt;</a:t>
            </a:r>
          </a:p>
          <a:p>
            <a:pPr>
              <a:lnSpc>
                <a:spcPct val="80000"/>
              </a:lnSpc>
            </a:pPr>
            <a:r>
              <a:rPr sz="800"/>
              <a:t> &lt;/body&gt;</a:t>
            </a:r>
          </a:p>
          <a:p>
            <a:pPr>
              <a:lnSpc>
                <a:spcPct val="80000"/>
              </a:lnSpc>
            </a:pPr>
            <a:r>
              <a:rPr sz="800"/>
              <a:t> </a:t>
            </a:r>
          </a:p>
          <a:p>
            <a:pPr>
              <a:lnSpc>
                <a:spcPct val="80000"/>
              </a:lnSpc>
            </a:pPr>
            <a:r>
              <a:rPr sz="800"/>
              <a:t> &lt;/html&gt;</a:t>
            </a:r>
          </a:p>
          <a:p>
            <a:pPr>
              <a:lnSpc>
                <a:spcPct val="80000"/>
              </a:lnSpc>
            </a:pPr>
            <a:r>
              <a:rPr sz="800"/>
              <a:t>[JScript] </a:t>
            </a:r>
          </a:p>
          <a:p>
            <a:pPr>
              <a:lnSpc>
                <a:spcPct val="80000"/>
              </a:lnSpc>
            </a:pPr>
            <a:r>
              <a:rPr sz="800"/>
              <a:t>&lt;%@ Page Language="JScript" AutoEventWireup="True" %&gt;</a:t>
            </a:r>
          </a:p>
          <a:p>
            <a:pPr>
              <a:lnSpc>
                <a:spcPct val="80000"/>
              </a:lnSpc>
            </a:pPr>
            <a:r>
              <a:rPr sz="800"/>
              <a:t>&lt;html&gt;</a:t>
            </a:r>
          </a:p>
          <a:p>
            <a:pPr>
              <a:lnSpc>
                <a:spcPct val="80000"/>
              </a:lnSpc>
            </a:pPr>
            <a:r>
              <a:rPr sz="800"/>
              <a:t> </a:t>
            </a:r>
          </a:p>
          <a:p>
            <a:pPr>
              <a:lnSpc>
                <a:spcPct val="80000"/>
              </a:lnSpc>
            </a:pPr>
            <a:r>
              <a:rPr sz="800"/>
              <a:t> &lt;head&gt;</a:t>
            </a:r>
          </a:p>
          <a:p>
            <a:pPr>
              <a:lnSpc>
                <a:spcPct val="80000"/>
              </a:lnSpc>
            </a:pPr>
            <a:r>
              <a:rPr sz="800"/>
              <a:t> &lt;/head&gt;</a:t>
            </a:r>
          </a:p>
          <a:p>
            <a:pPr>
              <a:lnSpc>
                <a:spcPct val="80000"/>
              </a:lnSpc>
            </a:pPr>
            <a:r>
              <a:rPr sz="800"/>
              <a:t> </a:t>
            </a:r>
          </a:p>
          <a:p>
            <a:pPr>
              <a:lnSpc>
                <a:spcPct val="80000"/>
              </a:lnSpc>
            </a:pPr>
            <a:r>
              <a:rPr sz="800"/>
              <a:t> &lt;body&gt;</a:t>
            </a:r>
          </a:p>
          <a:p>
            <a:pPr>
              <a:lnSpc>
                <a:spcPct val="80000"/>
              </a:lnSpc>
            </a:pPr>
            <a:r>
              <a:rPr sz="800"/>
              <a:t>    &lt;form runat="server"&gt;</a:t>
            </a:r>
          </a:p>
          <a:p>
            <a:pPr>
              <a:lnSpc>
                <a:spcPct val="80000"/>
              </a:lnSpc>
            </a:pPr>
            <a:r>
              <a:rPr sz="800"/>
              <a:t> </a:t>
            </a:r>
          </a:p>
          <a:p>
            <a:pPr>
              <a:lnSpc>
                <a:spcPct val="80000"/>
              </a:lnSpc>
            </a:pPr>
            <a:r>
              <a:rPr sz="800"/>
              <a:t>       &lt;h3&gt;AdRotator Example&lt;/h3&gt;</a:t>
            </a:r>
          </a:p>
          <a:p>
            <a:pPr>
              <a:lnSpc>
                <a:spcPct val="80000"/>
              </a:lnSpc>
            </a:pPr>
            <a:r>
              <a:rPr sz="800"/>
              <a:t> </a:t>
            </a:r>
          </a:p>
          <a:p>
            <a:pPr>
              <a:lnSpc>
                <a:spcPct val="80000"/>
              </a:lnSpc>
            </a:pPr>
            <a:r>
              <a:rPr sz="800"/>
              <a:t>       &lt;asp:AdRotator id="AdRotator1" runat="server"</a:t>
            </a:r>
          </a:p>
          <a:p>
            <a:pPr>
              <a:lnSpc>
                <a:spcPct val="80000"/>
              </a:lnSpc>
            </a:pPr>
            <a:r>
              <a:rPr sz="800"/>
              <a:t>            Target="_self"</a:t>
            </a:r>
          </a:p>
          <a:p>
            <a:pPr>
              <a:lnSpc>
                <a:spcPct val="80000"/>
              </a:lnSpc>
            </a:pPr>
            <a:r>
              <a:rPr sz="800"/>
              <a:t>            AdvertisementFile="Ads.xml"/&gt;</a:t>
            </a:r>
          </a:p>
          <a:p>
            <a:pPr>
              <a:lnSpc>
                <a:spcPct val="80000"/>
              </a:lnSpc>
            </a:pPr>
            <a:r>
              <a:rPr sz="800"/>
              <a:t> </a:t>
            </a:r>
          </a:p>
          <a:p>
            <a:pPr>
              <a:lnSpc>
                <a:spcPct val="80000"/>
              </a:lnSpc>
            </a:pPr>
            <a:r>
              <a:rPr sz="800"/>
              <a:t>    &lt;/form&gt;</a:t>
            </a:r>
          </a:p>
          <a:p>
            <a:pPr>
              <a:lnSpc>
                <a:spcPct val="80000"/>
              </a:lnSpc>
            </a:pPr>
            <a:r>
              <a:rPr sz="800"/>
              <a:t> &lt;/body&gt;</a:t>
            </a:r>
          </a:p>
          <a:p>
            <a:pPr>
              <a:lnSpc>
                <a:spcPct val="80000"/>
              </a:lnSpc>
            </a:pPr>
            <a:r>
              <a:rPr sz="800"/>
              <a:t> </a:t>
            </a:r>
          </a:p>
          <a:p>
            <a:pPr>
              <a:lnSpc>
                <a:spcPct val="80000"/>
              </a:lnSpc>
            </a:pPr>
            <a:r>
              <a:rPr sz="800"/>
              <a:t> &lt;/html&gt;</a:t>
            </a:r>
          </a:p>
          <a:p>
            <a:pPr>
              <a:lnSpc>
                <a:spcPct val="80000"/>
              </a:lnSpc>
            </a:pPr>
            <a:r>
              <a:rPr sz="800"/>
              <a:t>[Visual Basic, C#, JScript] The following example demonstrates the file format for an XML file that contains advertisement information. For more information on the file format see the AdvertisementFile member.</a:t>
            </a:r>
          </a:p>
          <a:p>
            <a:pPr>
              <a:lnSpc>
                <a:spcPct val="80000"/>
              </a:lnSpc>
            </a:pPr>
            <a:r>
              <a:rPr sz="800"/>
              <a:t>&lt;Advertisements&gt;</a:t>
            </a:r>
          </a:p>
          <a:p>
            <a:pPr>
              <a:lnSpc>
                <a:spcPct val="80000"/>
              </a:lnSpc>
            </a:pPr>
            <a:r>
              <a:rPr sz="800"/>
              <a:t> </a:t>
            </a:r>
          </a:p>
          <a:p>
            <a:pPr>
              <a:lnSpc>
                <a:spcPct val="80000"/>
              </a:lnSpc>
            </a:pPr>
            <a:r>
              <a:rPr sz="800"/>
              <a:t> &lt;Ad&gt;</a:t>
            </a:r>
          </a:p>
          <a:p>
            <a:pPr>
              <a:lnSpc>
                <a:spcPct val="80000"/>
              </a:lnSpc>
            </a:pPr>
            <a:r>
              <a:rPr sz="800"/>
              <a:t> &lt;ImageUrl&gt;image1.jpg&lt;/ImageUrl&gt;</a:t>
            </a:r>
          </a:p>
          <a:p>
            <a:pPr>
              <a:lnSpc>
                <a:spcPct val="80000"/>
              </a:lnSpc>
            </a:pPr>
            <a:r>
              <a:rPr sz="800"/>
              <a:t> &lt;NavigateUrl&gt;http://www.microsoft.com&lt;/NavigateUrl&gt;</a:t>
            </a:r>
          </a:p>
          <a:p>
            <a:pPr>
              <a:lnSpc>
                <a:spcPct val="80000"/>
              </a:lnSpc>
            </a:pPr>
            <a:r>
              <a:rPr sz="800"/>
              <a:t> &lt;AlternateText&gt;Microsoft Main Site&lt;/AlternateText&gt;</a:t>
            </a:r>
          </a:p>
          <a:p>
            <a:pPr>
              <a:lnSpc>
                <a:spcPct val="80000"/>
              </a:lnSpc>
            </a:pPr>
            <a:r>
              <a:rPr sz="800"/>
              <a:t> &lt;Impressions&gt;80&lt;/Impressions&gt;</a:t>
            </a:r>
          </a:p>
          <a:p>
            <a:pPr>
              <a:lnSpc>
                <a:spcPct val="80000"/>
              </a:lnSpc>
            </a:pPr>
            <a:r>
              <a:rPr sz="800"/>
              <a:t> &lt;Keyword&gt;Topic1&lt;/Keyword&gt;</a:t>
            </a:r>
          </a:p>
          <a:p>
            <a:pPr>
              <a:lnSpc>
                <a:spcPct val="80000"/>
              </a:lnSpc>
            </a:pPr>
            <a:r>
              <a:rPr sz="800"/>
              <a:t> &lt;/Ad&gt;</a:t>
            </a:r>
          </a:p>
          <a:p>
            <a:pPr>
              <a:lnSpc>
                <a:spcPct val="80000"/>
              </a:lnSpc>
            </a:pPr>
            <a:r>
              <a:rPr sz="800"/>
              <a:t> </a:t>
            </a:r>
          </a:p>
          <a:p>
            <a:pPr>
              <a:lnSpc>
                <a:spcPct val="80000"/>
              </a:lnSpc>
            </a:pPr>
            <a:r>
              <a:rPr sz="800"/>
              <a:t> &lt;Ad&gt;</a:t>
            </a:r>
          </a:p>
          <a:p>
            <a:pPr>
              <a:lnSpc>
                <a:spcPct val="80000"/>
              </a:lnSpc>
            </a:pPr>
            <a:r>
              <a:rPr sz="800"/>
              <a:t> &lt;ImageUrl&gt;image2.jpg&lt;/ImageUrl&gt;</a:t>
            </a:r>
          </a:p>
          <a:p>
            <a:pPr>
              <a:lnSpc>
                <a:spcPct val="80000"/>
              </a:lnSpc>
            </a:pPr>
            <a:r>
              <a:rPr sz="800"/>
              <a:t> &lt;NavigateUrl&gt;http://www.wingtiptoys.com&lt;/NavigateUrl&gt;</a:t>
            </a:r>
          </a:p>
          <a:p>
            <a:pPr>
              <a:lnSpc>
                <a:spcPct val="80000"/>
              </a:lnSpc>
            </a:pPr>
            <a:r>
              <a:rPr sz="800"/>
              <a:t> &lt;AlternateText&gt;Wing Tip Toys&lt;/AlternateText&gt;</a:t>
            </a:r>
          </a:p>
          <a:p>
            <a:pPr>
              <a:lnSpc>
                <a:spcPct val="80000"/>
              </a:lnSpc>
            </a:pPr>
            <a:r>
              <a:rPr sz="800"/>
              <a:t> &lt;Impressions&gt;80&lt;/Impressions&gt;</a:t>
            </a:r>
          </a:p>
          <a:p>
            <a:pPr>
              <a:lnSpc>
                <a:spcPct val="80000"/>
              </a:lnSpc>
            </a:pPr>
            <a:r>
              <a:rPr sz="800"/>
              <a:t> &lt;Keyword&gt;Topic2&lt;/Keyword&gt;</a:t>
            </a:r>
          </a:p>
          <a:p>
            <a:pPr>
              <a:lnSpc>
                <a:spcPct val="80000"/>
              </a:lnSpc>
            </a:pPr>
            <a:r>
              <a:rPr sz="800"/>
              <a:t> &lt;/Ad&gt;</a:t>
            </a:r>
          </a:p>
          <a:p>
            <a:pPr>
              <a:lnSpc>
                <a:spcPct val="80000"/>
              </a:lnSpc>
            </a:pPr>
            <a:r>
              <a:rPr sz="800"/>
              <a:t> </a:t>
            </a:r>
          </a:p>
          <a:p>
            <a:pPr>
              <a:lnSpc>
                <a:spcPct val="80000"/>
              </a:lnSpc>
            </a:pPr>
            <a:r>
              <a:rPr sz="800"/>
              <a:t>&lt;/Advertisements&gt;</a:t>
            </a:r>
          </a:p>
          <a:p>
            <a:pPr>
              <a:lnSpc>
                <a:spcPct val="80000"/>
              </a:lnSpc>
            </a:pPr>
            <a:endParaRPr sz="8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lIns="86493" tIns="43247" rIns="86493" bIns="43247">
            <a:normAutofit fontScale="25000" lnSpcReduction="20000"/>
          </a:bodyPr>
          <a:lstStyle/>
          <a:p>
            <a:pPr>
              <a:lnSpc>
                <a:spcPct val="80000"/>
              </a:lnSpc>
            </a:pPr>
            <a:r>
              <a:rPr sz="800"/>
              <a:t>B</a:t>
            </a:r>
          </a:p>
          <a:p>
            <a:pPr>
              <a:lnSpc>
                <a:spcPct val="80000"/>
              </a:lnSpc>
            </a:pPr>
            <a:endParaRPr sz="800"/>
          </a:p>
          <a:p>
            <a:pPr>
              <a:lnSpc>
                <a:spcPct val="80000"/>
              </a:lnSpc>
            </a:pPr>
            <a:r>
              <a:rPr sz="800"/>
              <a:t>PLACEHOLDER</a:t>
            </a:r>
          </a:p>
          <a:p>
            <a:pPr>
              <a:lnSpc>
                <a:spcPct val="80000"/>
              </a:lnSpc>
            </a:pPr>
            <a:endParaRPr sz="800"/>
          </a:p>
          <a:p>
            <a:pPr>
              <a:lnSpc>
                <a:spcPct val="80000"/>
              </a:lnSpc>
            </a:pPr>
            <a:r>
              <a:rPr sz="800"/>
              <a:t>&lt;%@ Page Language="C#" AutoEventWireup="True" %&gt;</a:t>
            </a:r>
          </a:p>
          <a:p>
            <a:pPr>
              <a:lnSpc>
                <a:spcPct val="80000"/>
              </a:lnSpc>
            </a:pPr>
            <a:endParaRPr sz="800"/>
          </a:p>
          <a:p>
            <a:pPr>
              <a:lnSpc>
                <a:spcPct val="80000"/>
              </a:lnSpc>
            </a:pPr>
            <a:r>
              <a:rPr sz="800"/>
              <a:t>&lt;html&gt;</a:t>
            </a:r>
          </a:p>
          <a:p>
            <a:pPr>
              <a:lnSpc>
                <a:spcPct val="80000"/>
              </a:lnSpc>
            </a:pPr>
            <a:r>
              <a:rPr sz="800"/>
              <a:t>&lt;head&gt;</a:t>
            </a:r>
          </a:p>
          <a:p>
            <a:pPr>
              <a:lnSpc>
                <a:spcPct val="80000"/>
              </a:lnSpc>
            </a:pPr>
            <a:endParaRPr sz="800"/>
          </a:p>
          <a:p>
            <a:pPr>
              <a:lnSpc>
                <a:spcPct val="80000"/>
              </a:lnSpc>
            </a:pPr>
            <a:r>
              <a:rPr sz="800"/>
              <a:t>   &lt;script runat="server"&gt;</a:t>
            </a:r>
          </a:p>
          <a:p>
            <a:pPr>
              <a:lnSpc>
                <a:spcPct val="80000"/>
              </a:lnSpc>
            </a:pPr>
            <a:endParaRPr sz="800"/>
          </a:p>
          <a:p>
            <a:pPr>
              <a:lnSpc>
                <a:spcPct val="80000"/>
              </a:lnSpc>
            </a:pPr>
            <a:r>
              <a:rPr sz="800"/>
              <a:t>      void Page_Load(Object sender, EventArgs e)</a:t>
            </a:r>
          </a:p>
          <a:p>
            <a:pPr>
              <a:lnSpc>
                <a:spcPct val="80000"/>
              </a:lnSpc>
            </a:pPr>
            <a:r>
              <a:rPr sz="800"/>
              <a:t>      {</a:t>
            </a:r>
          </a:p>
          <a:p>
            <a:pPr>
              <a:lnSpc>
                <a:spcPct val="80000"/>
              </a:lnSpc>
            </a:pPr>
            <a:r>
              <a:rPr sz="800"/>
              <a:t>         HtmlButton myButton = new HtmlButton();</a:t>
            </a:r>
          </a:p>
          <a:p>
            <a:pPr>
              <a:lnSpc>
                <a:spcPct val="80000"/>
              </a:lnSpc>
            </a:pPr>
            <a:endParaRPr sz="800"/>
          </a:p>
          <a:p>
            <a:pPr>
              <a:lnSpc>
                <a:spcPct val="80000"/>
              </a:lnSpc>
            </a:pPr>
            <a:r>
              <a:rPr sz="800"/>
              <a:t>         myButton.InnerText = "Button 1";</a:t>
            </a:r>
          </a:p>
          <a:p>
            <a:pPr>
              <a:lnSpc>
                <a:spcPct val="80000"/>
              </a:lnSpc>
            </a:pPr>
            <a:r>
              <a:rPr sz="800"/>
              <a:t>         PlaceHolder1.Controls.Add(myButton);</a:t>
            </a:r>
          </a:p>
          <a:p>
            <a:pPr>
              <a:lnSpc>
                <a:spcPct val="80000"/>
              </a:lnSpc>
            </a:pPr>
            <a:endParaRPr sz="800"/>
          </a:p>
          <a:p>
            <a:pPr>
              <a:lnSpc>
                <a:spcPct val="80000"/>
              </a:lnSpc>
            </a:pPr>
            <a:r>
              <a:rPr sz="800"/>
              <a:t>         myButton = new HtmlButton();</a:t>
            </a:r>
          </a:p>
          <a:p>
            <a:pPr>
              <a:lnSpc>
                <a:spcPct val="80000"/>
              </a:lnSpc>
            </a:pPr>
            <a:r>
              <a:rPr sz="800"/>
              <a:t>         myButton.InnerText = "Button 2";</a:t>
            </a:r>
          </a:p>
          <a:p>
            <a:pPr>
              <a:lnSpc>
                <a:spcPct val="80000"/>
              </a:lnSpc>
            </a:pPr>
            <a:r>
              <a:rPr sz="800"/>
              <a:t>         PlaceHolder1.Controls.Add(myButton);</a:t>
            </a:r>
          </a:p>
          <a:p>
            <a:pPr>
              <a:lnSpc>
                <a:spcPct val="80000"/>
              </a:lnSpc>
            </a:pPr>
            <a:endParaRPr sz="800"/>
          </a:p>
          <a:p>
            <a:pPr>
              <a:lnSpc>
                <a:spcPct val="80000"/>
              </a:lnSpc>
            </a:pPr>
            <a:r>
              <a:rPr sz="800"/>
              <a:t>         myButton = new HtmlButton();</a:t>
            </a:r>
          </a:p>
          <a:p>
            <a:pPr>
              <a:lnSpc>
                <a:spcPct val="80000"/>
              </a:lnSpc>
            </a:pPr>
            <a:r>
              <a:rPr sz="800"/>
              <a:t>         myButton.InnerText = "Button 3";</a:t>
            </a:r>
          </a:p>
          <a:p>
            <a:pPr>
              <a:lnSpc>
                <a:spcPct val="80000"/>
              </a:lnSpc>
            </a:pPr>
            <a:r>
              <a:rPr sz="800"/>
              <a:t>         PlaceHolder1.Controls.Add(myButton);</a:t>
            </a:r>
          </a:p>
          <a:p>
            <a:pPr>
              <a:lnSpc>
                <a:spcPct val="80000"/>
              </a:lnSpc>
            </a:pPr>
            <a:endParaRPr sz="800"/>
          </a:p>
          <a:p>
            <a:pPr>
              <a:lnSpc>
                <a:spcPct val="80000"/>
              </a:lnSpc>
            </a:pPr>
            <a:r>
              <a:rPr sz="800"/>
              <a:t>         myButton = new HtmlButton();</a:t>
            </a:r>
          </a:p>
          <a:p>
            <a:pPr>
              <a:lnSpc>
                <a:spcPct val="80000"/>
              </a:lnSpc>
            </a:pPr>
            <a:r>
              <a:rPr sz="800"/>
              <a:t>         myButton.InnerText = "Button 4";</a:t>
            </a:r>
          </a:p>
          <a:p>
            <a:pPr>
              <a:lnSpc>
                <a:spcPct val="80000"/>
              </a:lnSpc>
            </a:pPr>
            <a:r>
              <a:rPr sz="800"/>
              <a:t>         PlaceHolder1.Controls.Add(myButton);</a:t>
            </a:r>
          </a:p>
          <a:p>
            <a:pPr>
              <a:lnSpc>
                <a:spcPct val="80000"/>
              </a:lnSpc>
            </a:pPr>
            <a:r>
              <a:rPr sz="800"/>
              <a:t>      }</a:t>
            </a:r>
          </a:p>
          <a:p>
            <a:pPr>
              <a:lnSpc>
                <a:spcPct val="80000"/>
              </a:lnSpc>
            </a:pPr>
            <a:endParaRPr sz="800"/>
          </a:p>
          <a:p>
            <a:pPr>
              <a:lnSpc>
                <a:spcPct val="80000"/>
              </a:lnSpc>
            </a:pPr>
            <a:r>
              <a:rPr sz="800"/>
              <a:t>   &lt;/script&gt;</a:t>
            </a:r>
          </a:p>
          <a:p>
            <a:pPr>
              <a:lnSpc>
                <a:spcPct val="80000"/>
              </a:lnSpc>
            </a:pPr>
            <a:endParaRPr sz="800"/>
          </a:p>
          <a:p>
            <a:pPr>
              <a:lnSpc>
                <a:spcPct val="80000"/>
              </a:lnSpc>
            </a:pPr>
            <a:r>
              <a:rPr sz="800"/>
              <a:t>&lt;/head&gt;</a:t>
            </a:r>
          </a:p>
          <a:p>
            <a:pPr>
              <a:lnSpc>
                <a:spcPct val="80000"/>
              </a:lnSpc>
            </a:pPr>
            <a:endParaRPr sz="800"/>
          </a:p>
          <a:p>
            <a:pPr>
              <a:lnSpc>
                <a:spcPct val="80000"/>
              </a:lnSpc>
            </a:pPr>
            <a:r>
              <a:rPr sz="800"/>
              <a:t>&lt;body&gt;</a:t>
            </a:r>
          </a:p>
          <a:p>
            <a:pPr>
              <a:lnSpc>
                <a:spcPct val="80000"/>
              </a:lnSpc>
            </a:pPr>
            <a:r>
              <a:rPr sz="800"/>
              <a:t>   &lt;form runat="server"&gt;</a:t>
            </a:r>
          </a:p>
          <a:p>
            <a:pPr>
              <a:lnSpc>
                <a:spcPct val="80000"/>
              </a:lnSpc>
            </a:pPr>
            <a:r>
              <a:rPr sz="800"/>
              <a:t>      &lt;h3&gt;PlaceHolder Example&lt;/h3&gt;</a:t>
            </a:r>
          </a:p>
          <a:p>
            <a:pPr>
              <a:lnSpc>
                <a:spcPct val="80000"/>
              </a:lnSpc>
            </a:pPr>
            <a:endParaRPr sz="800"/>
          </a:p>
          <a:p>
            <a:pPr>
              <a:lnSpc>
                <a:spcPct val="80000"/>
              </a:lnSpc>
            </a:pPr>
            <a:r>
              <a:rPr sz="800"/>
              <a:t>      &lt;asp:PlaceHolder id="PlaceHolder1" </a:t>
            </a:r>
          </a:p>
          <a:p>
            <a:pPr>
              <a:lnSpc>
                <a:spcPct val="80000"/>
              </a:lnSpc>
            </a:pPr>
            <a:r>
              <a:rPr sz="800"/>
              <a:t>           runat="server"/&gt;</a:t>
            </a:r>
          </a:p>
          <a:p>
            <a:pPr>
              <a:lnSpc>
                <a:spcPct val="80000"/>
              </a:lnSpc>
            </a:pPr>
            <a:r>
              <a:rPr sz="800"/>
              <a:t>   &lt;/form&gt;</a:t>
            </a:r>
          </a:p>
          <a:p>
            <a:pPr>
              <a:lnSpc>
                <a:spcPct val="80000"/>
              </a:lnSpc>
            </a:pPr>
            <a:r>
              <a:rPr sz="800"/>
              <a:t>&lt;/body&gt;</a:t>
            </a:r>
          </a:p>
          <a:p>
            <a:pPr>
              <a:lnSpc>
                <a:spcPct val="80000"/>
              </a:lnSpc>
            </a:pPr>
            <a:r>
              <a:rPr sz="800"/>
              <a:t>&lt;/html&gt;</a:t>
            </a:r>
          </a:p>
          <a:p>
            <a:pPr>
              <a:lnSpc>
                <a:spcPct val="80000"/>
              </a:lnSpc>
            </a:pPr>
            <a:endParaRPr sz="800"/>
          </a:p>
          <a:p>
            <a:pPr>
              <a:lnSpc>
                <a:spcPct val="80000"/>
              </a:lnSpc>
            </a:pPr>
            <a:r>
              <a:rPr sz="800"/>
              <a:t>ADROTATOR</a:t>
            </a:r>
          </a:p>
          <a:p>
            <a:pPr>
              <a:lnSpc>
                <a:spcPct val="80000"/>
              </a:lnSpc>
            </a:pPr>
            <a:r>
              <a:rPr sz="800"/>
              <a:t>&lt;%@ Page Language="C#" AutoEventWireup="True" %&gt;</a:t>
            </a:r>
          </a:p>
          <a:p>
            <a:pPr>
              <a:lnSpc>
                <a:spcPct val="80000"/>
              </a:lnSpc>
            </a:pPr>
            <a:r>
              <a:rPr sz="800"/>
              <a:t>&lt;html&gt;</a:t>
            </a:r>
          </a:p>
          <a:p>
            <a:pPr>
              <a:lnSpc>
                <a:spcPct val="80000"/>
              </a:lnSpc>
            </a:pPr>
            <a:r>
              <a:rPr sz="800"/>
              <a:t> </a:t>
            </a:r>
          </a:p>
          <a:p>
            <a:pPr>
              <a:lnSpc>
                <a:spcPct val="80000"/>
              </a:lnSpc>
            </a:pPr>
            <a:r>
              <a:rPr sz="800"/>
              <a:t> &lt;head&gt;</a:t>
            </a:r>
          </a:p>
          <a:p>
            <a:pPr>
              <a:lnSpc>
                <a:spcPct val="80000"/>
              </a:lnSpc>
            </a:pPr>
            <a:r>
              <a:rPr sz="800"/>
              <a:t> &lt;/head&gt;</a:t>
            </a:r>
          </a:p>
          <a:p>
            <a:pPr>
              <a:lnSpc>
                <a:spcPct val="80000"/>
              </a:lnSpc>
            </a:pPr>
            <a:r>
              <a:rPr sz="800"/>
              <a:t> </a:t>
            </a:r>
          </a:p>
          <a:p>
            <a:pPr>
              <a:lnSpc>
                <a:spcPct val="80000"/>
              </a:lnSpc>
            </a:pPr>
            <a:r>
              <a:rPr sz="800"/>
              <a:t> &lt;body&gt;</a:t>
            </a:r>
          </a:p>
          <a:p>
            <a:pPr>
              <a:lnSpc>
                <a:spcPct val="80000"/>
              </a:lnSpc>
            </a:pPr>
            <a:r>
              <a:rPr sz="800"/>
              <a:t>    &lt;form runat="server"&gt;</a:t>
            </a:r>
          </a:p>
          <a:p>
            <a:pPr>
              <a:lnSpc>
                <a:spcPct val="80000"/>
              </a:lnSpc>
            </a:pPr>
            <a:r>
              <a:rPr sz="800"/>
              <a:t> </a:t>
            </a:r>
          </a:p>
          <a:p>
            <a:pPr>
              <a:lnSpc>
                <a:spcPct val="80000"/>
              </a:lnSpc>
            </a:pPr>
            <a:r>
              <a:rPr sz="800"/>
              <a:t>       &lt;h3&gt;AdRotator Example&lt;/h3&gt;</a:t>
            </a:r>
          </a:p>
          <a:p>
            <a:pPr>
              <a:lnSpc>
                <a:spcPct val="80000"/>
              </a:lnSpc>
            </a:pPr>
            <a:r>
              <a:rPr sz="800"/>
              <a:t> </a:t>
            </a:r>
          </a:p>
          <a:p>
            <a:pPr>
              <a:lnSpc>
                <a:spcPct val="80000"/>
              </a:lnSpc>
            </a:pPr>
            <a:r>
              <a:rPr sz="800"/>
              <a:t>       &lt;asp:AdRotator id="AdRotator1" runat="server"</a:t>
            </a:r>
          </a:p>
          <a:p>
            <a:pPr>
              <a:lnSpc>
                <a:spcPct val="80000"/>
              </a:lnSpc>
            </a:pPr>
            <a:r>
              <a:rPr sz="800"/>
              <a:t>            Target="_self"</a:t>
            </a:r>
          </a:p>
          <a:p>
            <a:pPr>
              <a:lnSpc>
                <a:spcPct val="80000"/>
              </a:lnSpc>
            </a:pPr>
            <a:r>
              <a:rPr sz="800"/>
              <a:t>            AdvertisementFile="Ads.xml"/&gt;</a:t>
            </a:r>
          </a:p>
          <a:p>
            <a:pPr>
              <a:lnSpc>
                <a:spcPct val="80000"/>
              </a:lnSpc>
            </a:pPr>
            <a:r>
              <a:rPr sz="800"/>
              <a:t> </a:t>
            </a:r>
          </a:p>
          <a:p>
            <a:pPr>
              <a:lnSpc>
                <a:spcPct val="80000"/>
              </a:lnSpc>
            </a:pPr>
            <a:r>
              <a:rPr sz="800"/>
              <a:t>    &lt;/form&gt;</a:t>
            </a:r>
          </a:p>
          <a:p>
            <a:pPr>
              <a:lnSpc>
                <a:spcPct val="80000"/>
              </a:lnSpc>
            </a:pPr>
            <a:r>
              <a:rPr sz="800"/>
              <a:t> &lt;/body&gt;</a:t>
            </a:r>
          </a:p>
          <a:p>
            <a:pPr>
              <a:lnSpc>
                <a:spcPct val="80000"/>
              </a:lnSpc>
            </a:pPr>
            <a:r>
              <a:rPr sz="800"/>
              <a:t> </a:t>
            </a:r>
          </a:p>
          <a:p>
            <a:pPr>
              <a:lnSpc>
                <a:spcPct val="80000"/>
              </a:lnSpc>
            </a:pPr>
            <a:r>
              <a:rPr sz="800"/>
              <a:t> &lt;/html&gt;</a:t>
            </a:r>
          </a:p>
          <a:p>
            <a:pPr>
              <a:lnSpc>
                <a:spcPct val="80000"/>
              </a:lnSpc>
            </a:pPr>
            <a:r>
              <a:rPr sz="800"/>
              <a:t>[JScript] </a:t>
            </a:r>
          </a:p>
          <a:p>
            <a:pPr>
              <a:lnSpc>
                <a:spcPct val="80000"/>
              </a:lnSpc>
            </a:pPr>
            <a:r>
              <a:rPr sz="800"/>
              <a:t>&lt;%@ Page Language="JScript" AutoEventWireup="True" %&gt;</a:t>
            </a:r>
          </a:p>
          <a:p>
            <a:pPr>
              <a:lnSpc>
                <a:spcPct val="80000"/>
              </a:lnSpc>
            </a:pPr>
            <a:r>
              <a:rPr sz="800"/>
              <a:t>&lt;html&gt;</a:t>
            </a:r>
          </a:p>
          <a:p>
            <a:pPr>
              <a:lnSpc>
                <a:spcPct val="80000"/>
              </a:lnSpc>
            </a:pPr>
            <a:r>
              <a:rPr sz="800"/>
              <a:t> </a:t>
            </a:r>
          </a:p>
          <a:p>
            <a:pPr>
              <a:lnSpc>
                <a:spcPct val="80000"/>
              </a:lnSpc>
            </a:pPr>
            <a:r>
              <a:rPr sz="800"/>
              <a:t> &lt;head&gt;</a:t>
            </a:r>
          </a:p>
          <a:p>
            <a:pPr>
              <a:lnSpc>
                <a:spcPct val="80000"/>
              </a:lnSpc>
            </a:pPr>
            <a:r>
              <a:rPr sz="800"/>
              <a:t> &lt;/head&gt;</a:t>
            </a:r>
          </a:p>
          <a:p>
            <a:pPr>
              <a:lnSpc>
                <a:spcPct val="80000"/>
              </a:lnSpc>
            </a:pPr>
            <a:r>
              <a:rPr sz="800"/>
              <a:t> </a:t>
            </a:r>
          </a:p>
          <a:p>
            <a:pPr>
              <a:lnSpc>
                <a:spcPct val="80000"/>
              </a:lnSpc>
            </a:pPr>
            <a:r>
              <a:rPr sz="800"/>
              <a:t> &lt;body&gt;</a:t>
            </a:r>
          </a:p>
          <a:p>
            <a:pPr>
              <a:lnSpc>
                <a:spcPct val="80000"/>
              </a:lnSpc>
            </a:pPr>
            <a:r>
              <a:rPr sz="800"/>
              <a:t>    &lt;form runat="server"&gt;</a:t>
            </a:r>
          </a:p>
          <a:p>
            <a:pPr>
              <a:lnSpc>
                <a:spcPct val="80000"/>
              </a:lnSpc>
            </a:pPr>
            <a:r>
              <a:rPr sz="800"/>
              <a:t> </a:t>
            </a:r>
          </a:p>
          <a:p>
            <a:pPr>
              <a:lnSpc>
                <a:spcPct val="80000"/>
              </a:lnSpc>
            </a:pPr>
            <a:r>
              <a:rPr sz="800"/>
              <a:t>       &lt;h3&gt;AdRotator Example&lt;/h3&gt;</a:t>
            </a:r>
          </a:p>
          <a:p>
            <a:pPr>
              <a:lnSpc>
                <a:spcPct val="80000"/>
              </a:lnSpc>
            </a:pPr>
            <a:r>
              <a:rPr sz="800"/>
              <a:t> </a:t>
            </a:r>
          </a:p>
          <a:p>
            <a:pPr>
              <a:lnSpc>
                <a:spcPct val="80000"/>
              </a:lnSpc>
            </a:pPr>
            <a:r>
              <a:rPr sz="800"/>
              <a:t>       &lt;asp:AdRotator id="AdRotator1" runat="server"</a:t>
            </a:r>
          </a:p>
          <a:p>
            <a:pPr>
              <a:lnSpc>
                <a:spcPct val="80000"/>
              </a:lnSpc>
            </a:pPr>
            <a:r>
              <a:rPr sz="800"/>
              <a:t>            Target="_self"</a:t>
            </a:r>
          </a:p>
          <a:p>
            <a:pPr>
              <a:lnSpc>
                <a:spcPct val="80000"/>
              </a:lnSpc>
            </a:pPr>
            <a:r>
              <a:rPr sz="800"/>
              <a:t>            AdvertisementFile="Ads.xml"/&gt;</a:t>
            </a:r>
          </a:p>
          <a:p>
            <a:pPr>
              <a:lnSpc>
                <a:spcPct val="80000"/>
              </a:lnSpc>
            </a:pPr>
            <a:r>
              <a:rPr sz="800"/>
              <a:t> </a:t>
            </a:r>
          </a:p>
          <a:p>
            <a:pPr>
              <a:lnSpc>
                <a:spcPct val="80000"/>
              </a:lnSpc>
            </a:pPr>
            <a:r>
              <a:rPr sz="800"/>
              <a:t>    &lt;/form&gt;</a:t>
            </a:r>
          </a:p>
          <a:p>
            <a:pPr>
              <a:lnSpc>
                <a:spcPct val="80000"/>
              </a:lnSpc>
            </a:pPr>
            <a:r>
              <a:rPr sz="800"/>
              <a:t> &lt;/body&gt;</a:t>
            </a:r>
          </a:p>
          <a:p>
            <a:pPr>
              <a:lnSpc>
                <a:spcPct val="80000"/>
              </a:lnSpc>
            </a:pPr>
            <a:r>
              <a:rPr sz="800"/>
              <a:t> </a:t>
            </a:r>
          </a:p>
          <a:p>
            <a:pPr>
              <a:lnSpc>
                <a:spcPct val="80000"/>
              </a:lnSpc>
            </a:pPr>
            <a:r>
              <a:rPr sz="800"/>
              <a:t> &lt;/html&gt;</a:t>
            </a:r>
          </a:p>
          <a:p>
            <a:pPr>
              <a:lnSpc>
                <a:spcPct val="80000"/>
              </a:lnSpc>
            </a:pPr>
            <a:r>
              <a:rPr sz="800"/>
              <a:t>[Visual Basic, C#, JScript] The following example demonstrates the file format for an XML file that contains advertisement information. For more information on the file format see the AdvertisementFile member.</a:t>
            </a:r>
          </a:p>
          <a:p>
            <a:pPr>
              <a:lnSpc>
                <a:spcPct val="80000"/>
              </a:lnSpc>
            </a:pPr>
            <a:r>
              <a:rPr sz="800"/>
              <a:t>&lt;Advertisements&gt;</a:t>
            </a:r>
          </a:p>
          <a:p>
            <a:pPr>
              <a:lnSpc>
                <a:spcPct val="80000"/>
              </a:lnSpc>
            </a:pPr>
            <a:r>
              <a:rPr sz="800"/>
              <a:t> </a:t>
            </a:r>
          </a:p>
          <a:p>
            <a:pPr>
              <a:lnSpc>
                <a:spcPct val="80000"/>
              </a:lnSpc>
            </a:pPr>
            <a:r>
              <a:rPr sz="800"/>
              <a:t> &lt;Ad&gt;</a:t>
            </a:r>
          </a:p>
          <a:p>
            <a:pPr>
              <a:lnSpc>
                <a:spcPct val="80000"/>
              </a:lnSpc>
            </a:pPr>
            <a:r>
              <a:rPr sz="800"/>
              <a:t> &lt;ImageUrl&gt;image1.jpg&lt;/ImageUrl&gt;</a:t>
            </a:r>
          </a:p>
          <a:p>
            <a:pPr>
              <a:lnSpc>
                <a:spcPct val="80000"/>
              </a:lnSpc>
            </a:pPr>
            <a:r>
              <a:rPr sz="800"/>
              <a:t> &lt;NavigateUrl&gt;http://www.microsoft.com&lt;/NavigateUrl&gt;</a:t>
            </a:r>
          </a:p>
          <a:p>
            <a:pPr>
              <a:lnSpc>
                <a:spcPct val="80000"/>
              </a:lnSpc>
            </a:pPr>
            <a:r>
              <a:rPr sz="800"/>
              <a:t> &lt;AlternateText&gt;Microsoft Main Site&lt;/AlternateText&gt;</a:t>
            </a:r>
          </a:p>
          <a:p>
            <a:pPr>
              <a:lnSpc>
                <a:spcPct val="80000"/>
              </a:lnSpc>
            </a:pPr>
            <a:r>
              <a:rPr sz="800"/>
              <a:t> &lt;Impressions&gt;80&lt;/Impressions&gt;</a:t>
            </a:r>
          </a:p>
          <a:p>
            <a:pPr>
              <a:lnSpc>
                <a:spcPct val="80000"/>
              </a:lnSpc>
            </a:pPr>
            <a:r>
              <a:rPr sz="800"/>
              <a:t> &lt;Keyword&gt;Topic1&lt;/Keyword&gt;</a:t>
            </a:r>
          </a:p>
          <a:p>
            <a:pPr>
              <a:lnSpc>
                <a:spcPct val="80000"/>
              </a:lnSpc>
            </a:pPr>
            <a:r>
              <a:rPr sz="800"/>
              <a:t> &lt;/Ad&gt;</a:t>
            </a:r>
          </a:p>
          <a:p>
            <a:pPr>
              <a:lnSpc>
                <a:spcPct val="80000"/>
              </a:lnSpc>
            </a:pPr>
            <a:r>
              <a:rPr sz="800"/>
              <a:t> </a:t>
            </a:r>
          </a:p>
          <a:p>
            <a:pPr>
              <a:lnSpc>
                <a:spcPct val="80000"/>
              </a:lnSpc>
            </a:pPr>
            <a:r>
              <a:rPr sz="800"/>
              <a:t> &lt;Ad&gt;</a:t>
            </a:r>
          </a:p>
          <a:p>
            <a:pPr>
              <a:lnSpc>
                <a:spcPct val="80000"/>
              </a:lnSpc>
            </a:pPr>
            <a:r>
              <a:rPr sz="800"/>
              <a:t> &lt;ImageUrl&gt;image2.jpg&lt;/ImageUrl&gt;</a:t>
            </a:r>
          </a:p>
          <a:p>
            <a:pPr>
              <a:lnSpc>
                <a:spcPct val="80000"/>
              </a:lnSpc>
            </a:pPr>
            <a:r>
              <a:rPr sz="800"/>
              <a:t> &lt;NavigateUrl&gt;http://www.wingtiptoys.com&lt;/NavigateUrl&gt;</a:t>
            </a:r>
          </a:p>
          <a:p>
            <a:pPr>
              <a:lnSpc>
                <a:spcPct val="80000"/>
              </a:lnSpc>
            </a:pPr>
            <a:r>
              <a:rPr sz="800"/>
              <a:t> &lt;AlternateText&gt;Wing Tip Toys&lt;/AlternateText&gt;</a:t>
            </a:r>
          </a:p>
          <a:p>
            <a:pPr>
              <a:lnSpc>
                <a:spcPct val="80000"/>
              </a:lnSpc>
            </a:pPr>
            <a:r>
              <a:rPr sz="800"/>
              <a:t> &lt;Impressions&gt;80&lt;/Impressions&gt;</a:t>
            </a:r>
          </a:p>
          <a:p>
            <a:pPr>
              <a:lnSpc>
                <a:spcPct val="80000"/>
              </a:lnSpc>
            </a:pPr>
            <a:r>
              <a:rPr sz="800"/>
              <a:t> &lt;Keyword&gt;Topic2&lt;/Keyword&gt;</a:t>
            </a:r>
          </a:p>
          <a:p>
            <a:pPr>
              <a:lnSpc>
                <a:spcPct val="80000"/>
              </a:lnSpc>
            </a:pPr>
            <a:r>
              <a:rPr sz="800"/>
              <a:t> &lt;/Ad&gt;</a:t>
            </a:r>
          </a:p>
          <a:p>
            <a:pPr>
              <a:lnSpc>
                <a:spcPct val="80000"/>
              </a:lnSpc>
            </a:pPr>
            <a:r>
              <a:rPr sz="800"/>
              <a:t> </a:t>
            </a:r>
          </a:p>
          <a:p>
            <a:pPr>
              <a:lnSpc>
                <a:spcPct val="80000"/>
              </a:lnSpc>
            </a:pPr>
            <a:r>
              <a:rPr sz="800"/>
              <a:t>&lt;/Advertisements&gt;</a:t>
            </a:r>
          </a:p>
          <a:p>
            <a:pPr>
              <a:lnSpc>
                <a:spcPct val="80000"/>
              </a:lnSpc>
            </a:pPr>
            <a:endParaRPr sz="8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lIns="86493" tIns="43247" rIns="86493" bIns="43247">
            <a:normAutofit fontScale="25000" lnSpcReduction="20000"/>
          </a:bodyPr>
          <a:lstStyle/>
          <a:p>
            <a:pPr>
              <a:lnSpc>
                <a:spcPct val="80000"/>
              </a:lnSpc>
            </a:pPr>
            <a:r>
              <a:rPr sz="800"/>
              <a:t>B</a:t>
            </a:r>
          </a:p>
          <a:p>
            <a:pPr>
              <a:lnSpc>
                <a:spcPct val="80000"/>
              </a:lnSpc>
            </a:pPr>
            <a:endParaRPr sz="800"/>
          </a:p>
          <a:p>
            <a:pPr>
              <a:lnSpc>
                <a:spcPct val="80000"/>
              </a:lnSpc>
            </a:pPr>
            <a:r>
              <a:rPr sz="800"/>
              <a:t>PLACEHOLDER</a:t>
            </a:r>
          </a:p>
          <a:p>
            <a:pPr>
              <a:lnSpc>
                <a:spcPct val="80000"/>
              </a:lnSpc>
            </a:pPr>
            <a:endParaRPr sz="800"/>
          </a:p>
          <a:p>
            <a:pPr>
              <a:lnSpc>
                <a:spcPct val="80000"/>
              </a:lnSpc>
            </a:pPr>
            <a:r>
              <a:rPr sz="800"/>
              <a:t>&lt;%@ Page Language="C#" AutoEventWireup="True" %&gt;</a:t>
            </a:r>
          </a:p>
          <a:p>
            <a:pPr>
              <a:lnSpc>
                <a:spcPct val="80000"/>
              </a:lnSpc>
            </a:pPr>
            <a:endParaRPr sz="800"/>
          </a:p>
          <a:p>
            <a:pPr>
              <a:lnSpc>
                <a:spcPct val="80000"/>
              </a:lnSpc>
            </a:pPr>
            <a:r>
              <a:rPr sz="800"/>
              <a:t>&lt;html&gt;</a:t>
            </a:r>
          </a:p>
          <a:p>
            <a:pPr>
              <a:lnSpc>
                <a:spcPct val="80000"/>
              </a:lnSpc>
            </a:pPr>
            <a:r>
              <a:rPr sz="800"/>
              <a:t>&lt;head&gt;</a:t>
            </a:r>
          </a:p>
          <a:p>
            <a:pPr>
              <a:lnSpc>
                <a:spcPct val="80000"/>
              </a:lnSpc>
            </a:pPr>
            <a:endParaRPr sz="800"/>
          </a:p>
          <a:p>
            <a:pPr>
              <a:lnSpc>
                <a:spcPct val="80000"/>
              </a:lnSpc>
            </a:pPr>
            <a:r>
              <a:rPr sz="800"/>
              <a:t>   &lt;script runat="server"&gt;</a:t>
            </a:r>
          </a:p>
          <a:p>
            <a:pPr>
              <a:lnSpc>
                <a:spcPct val="80000"/>
              </a:lnSpc>
            </a:pPr>
            <a:endParaRPr sz="800"/>
          </a:p>
          <a:p>
            <a:pPr>
              <a:lnSpc>
                <a:spcPct val="80000"/>
              </a:lnSpc>
            </a:pPr>
            <a:r>
              <a:rPr sz="800"/>
              <a:t>      void Page_Load(Object sender, EventArgs e)</a:t>
            </a:r>
          </a:p>
          <a:p>
            <a:pPr>
              <a:lnSpc>
                <a:spcPct val="80000"/>
              </a:lnSpc>
            </a:pPr>
            <a:r>
              <a:rPr sz="800"/>
              <a:t>      {</a:t>
            </a:r>
          </a:p>
          <a:p>
            <a:pPr>
              <a:lnSpc>
                <a:spcPct val="80000"/>
              </a:lnSpc>
            </a:pPr>
            <a:r>
              <a:rPr sz="800"/>
              <a:t>         HtmlButton myButton = new HtmlButton();</a:t>
            </a:r>
          </a:p>
          <a:p>
            <a:pPr>
              <a:lnSpc>
                <a:spcPct val="80000"/>
              </a:lnSpc>
            </a:pPr>
            <a:endParaRPr sz="800"/>
          </a:p>
          <a:p>
            <a:pPr>
              <a:lnSpc>
                <a:spcPct val="80000"/>
              </a:lnSpc>
            </a:pPr>
            <a:r>
              <a:rPr sz="800"/>
              <a:t>         myButton.InnerText = "Button 1";</a:t>
            </a:r>
          </a:p>
          <a:p>
            <a:pPr>
              <a:lnSpc>
                <a:spcPct val="80000"/>
              </a:lnSpc>
            </a:pPr>
            <a:r>
              <a:rPr sz="800"/>
              <a:t>         PlaceHolder1.Controls.Add(myButton);</a:t>
            </a:r>
          </a:p>
          <a:p>
            <a:pPr>
              <a:lnSpc>
                <a:spcPct val="80000"/>
              </a:lnSpc>
            </a:pPr>
            <a:endParaRPr sz="800"/>
          </a:p>
          <a:p>
            <a:pPr>
              <a:lnSpc>
                <a:spcPct val="80000"/>
              </a:lnSpc>
            </a:pPr>
            <a:r>
              <a:rPr sz="800"/>
              <a:t>         myButton = new HtmlButton();</a:t>
            </a:r>
          </a:p>
          <a:p>
            <a:pPr>
              <a:lnSpc>
                <a:spcPct val="80000"/>
              </a:lnSpc>
            </a:pPr>
            <a:r>
              <a:rPr sz="800"/>
              <a:t>         myButton.InnerText = "Button 2";</a:t>
            </a:r>
          </a:p>
          <a:p>
            <a:pPr>
              <a:lnSpc>
                <a:spcPct val="80000"/>
              </a:lnSpc>
            </a:pPr>
            <a:r>
              <a:rPr sz="800"/>
              <a:t>         PlaceHolder1.Controls.Add(myButton);</a:t>
            </a:r>
          </a:p>
          <a:p>
            <a:pPr>
              <a:lnSpc>
                <a:spcPct val="80000"/>
              </a:lnSpc>
            </a:pPr>
            <a:endParaRPr sz="800"/>
          </a:p>
          <a:p>
            <a:pPr>
              <a:lnSpc>
                <a:spcPct val="80000"/>
              </a:lnSpc>
            </a:pPr>
            <a:r>
              <a:rPr sz="800"/>
              <a:t>         myButton = new HtmlButton();</a:t>
            </a:r>
          </a:p>
          <a:p>
            <a:pPr>
              <a:lnSpc>
                <a:spcPct val="80000"/>
              </a:lnSpc>
            </a:pPr>
            <a:r>
              <a:rPr sz="800"/>
              <a:t>         myButton.InnerText = "Button 3";</a:t>
            </a:r>
          </a:p>
          <a:p>
            <a:pPr>
              <a:lnSpc>
                <a:spcPct val="80000"/>
              </a:lnSpc>
            </a:pPr>
            <a:r>
              <a:rPr sz="800"/>
              <a:t>         PlaceHolder1.Controls.Add(myButton);</a:t>
            </a:r>
          </a:p>
          <a:p>
            <a:pPr>
              <a:lnSpc>
                <a:spcPct val="80000"/>
              </a:lnSpc>
            </a:pPr>
            <a:endParaRPr sz="800"/>
          </a:p>
          <a:p>
            <a:pPr>
              <a:lnSpc>
                <a:spcPct val="80000"/>
              </a:lnSpc>
            </a:pPr>
            <a:r>
              <a:rPr sz="800"/>
              <a:t>         myButton = new HtmlButton();</a:t>
            </a:r>
          </a:p>
          <a:p>
            <a:pPr>
              <a:lnSpc>
                <a:spcPct val="80000"/>
              </a:lnSpc>
            </a:pPr>
            <a:r>
              <a:rPr sz="800"/>
              <a:t>         myButton.InnerText = "Button 4";</a:t>
            </a:r>
          </a:p>
          <a:p>
            <a:pPr>
              <a:lnSpc>
                <a:spcPct val="80000"/>
              </a:lnSpc>
            </a:pPr>
            <a:r>
              <a:rPr sz="800"/>
              <a:t>         PlaceHolder1.Controls.Add(myButton);</a:t>
            </a:r>
          </a:p>
          <a:p>
            <a:pPr>
              <a:lnSpc>
                <a:spcPct val="80000"/>
              </a:lnSpc>
            </a:pPr>
            <a:r>
              <a:rPr sz="800"/>
              <a:t>      }</a:t>
            </a:r>
          </a:p>
          <a:p>
            <a:pPr>
              <a:lnSpc>
                <a:spcPct val="80000"/>
              </a:lnSpc>
            </a:pPr>
            <a:endParaRPr sz="800"/>
          </a:p>
          <a:p>
            <a:pPr>
              <a:lnSpc>
                <a:spcPct val="80000"/>
              </a:lnSpc>
            </a:pPr>
            <a:r>
              <a:rPr sz="800"/>
              <a:t>   &lt;/script&gt;</a:t>
            </a:r>
          </a:p>
          <a:p>
            <a:pPr>
              <a:lnSpc>
                <a:spcPct val="80000"/>
              </a:lnSpc>
            </a:pPr>
            <a:endParaRPr sz="800"/>
          </a:p>
          <a:p>
            <a:pPr>
              <a:lnSpc>
                <a:spcPct val="80000"/>
              </a:lnSpc>
            </a:pPr>
            <a:r>
              <a:rPr sz="800"/>
              <a:t>&lt;/head&gt;</a:t>
            </a:r>
          </a:p>
          <a:p>
            <a:pPr>
              <a:lnSpc>
                <a:spcPct val="80000"/>
              </a:lnSpc>
            </a:pPr>
            <a:endParaRPr sz="800"/>
          </a:p>
          <a:p>
            <a:pPr>
              <a:lnSpc>
                <a:spcPct val="80000"/>
              </a:lnSpc>
            </a:pPr>
            <a:r>
              <a:rPr sz="800"/>
              <a:t>&lt;body&gt;</a:t>
            </a:r>
          </a:p>
          <a:p>
            <a:pPr>
              <a:lnSpc>
                <a:spcPct val="80000"/>
              </a:lnSpc>
            </a:pPr>
            <a:r>
              <a:rPr sz="800"/>
              <a:t>   &lt;form runat="server"&gt;</a:t>
            </a:r>
          </a:p>
          <a:p>
            <a:pPr>
              <a:lnSpc>
                <a:spcPct val="80000"/>
              </a:lnSpc>
            </a:pPr>
            <a:r>
              <a:rPr sz="800"/>
              <a:t>      &lt;h3&gt;PlaceHolder Example&lt;/h3&gt;</a:t>
            </a:r>
          </a:p>
          <a:p>
            <a:pPr>
              <a:lnSpc>
                <a:spcPct val="80000"/>
              </a:lnSpc>
            </a:pPr>
            <a:endParaRPr sz="800"/>
          </a:p>
          <a:p>
            <a:pPr>
              <a:lnSpc>
                <a:spcPct val="80000"/>
              </a:lnSpc>
            </a:pPr>
            <a:r>
              <a:rPr sz="800"/>
              <a:t>      &lt;asp:PlaceHolder id="PlaceHolder1" </a:t>
            </a:r>
          </a:p>
          <a:p>
            <a:pPr>
              <a:lnSpc>
                <a:spcPct val="80000"/>
              </a:lnSpc>
            </a:pPr>
            <a:r>
              <a:rPr sz="800"/>
              <a:t>           runat="server"/&gt;</a:t>
            </a:r>
          </a:p>
          <a:p>
            <a:pPr>
              <a:lnSpc>
                <a:spcPct val="80000"/>
              </a:lnSpc>
            </a:pPr>
            <a:r>
              <a:rPr sz="800"/>
              <a:t>   &lt;/form&gt;</a:t>
            </a:r>
          </a:p>
          <a:p>
            <a:pPr>
              <a:lnSpc>
                <a:spcPct val="80000"/>
              </a:lnSpc>
            </a:pPr>
            <a:r>
              <a:rPr sz="800"/>
              <a:t>&lt;/body&gt;</a:t>
            </a:r>
          </a:p>
          <a:p>
            <a:pPr>
              <a:lnSpc>
                <a:spcPct val="80000"/>
              </a:lnSpc>
            </a:pPr>
            <a:r>
              <a:rPr sz="800"/>
              <a:t>&lt;/html&gt;</a:t>
            </a:r>
          </a:p>
          <a:p>
            <a:pPr>
              <a:lnSpc>
                <a:spcPct val="80000"/>
              </a:lnSpc>
            </a:pPr>
            <a:endParaRPr sz="800"/>
          </a:p>
          <a:p>
            <a:pPr>
              <a:lnSpc>
                <a:spcPct val="80000"/>
              </a:lnSpc>
            </a:pPr>
            <a:r>
              <a:rPr sz="800"/>
              <a:t>ADROTATOR</a:t>
            </a:r>
          </a:p>
          <a:p>
            <a:pPr>
              <a:lnSpc>
                <a:spcPct val="80000"/>
              </a:lnSpc>
            </a:pPr>
            <a:r>
              <a:rPr sz="800"/>
              <a:t>&lt;%@ Page Language="C#" AutoEventWireup="True" %&gt;</a:t>
            </a:r>
          </a:p>
          <a:p>
            <a:pPr>
              <a:lnSpc>
                <a:spcPct val="80000"/>
              </a:lnSpc>
            </a:pPr>
            <a:r>
              <a:rPr sz="800"/>
              <a:t>&lt;html&gt;</a:t>
            </a:r>
          </a:p>
          <a:p>
            <a:pPr>
              <a:lnSpc>
                <a:spcPct val="80000"/>
              </a:lnSpc>
            </a:pPr>
            <a:r>
              <a:rPr sz="800"/>
              <a:t> </a:t>
            </a:r>
          </a:p>
          <a:p>
            <a:pPr>
              <a:lnSpc>
                <a:spcPct val="80000"/>
              </a:lnSpc>
            </a:pPr>
            <a:r>
              <a:rPr sz="800"/>
              <a:t> &lt;head&gt;</a:t>
            </a:r>
          </a:p>
          <a:p>
            <a:pPr>
              <a:lnSpc>
                <a:spcPct val="80000"/>
              </a:lnSpc>
            </a:pPr>
            <a:r>
              <a:rPr sz="800"/>
              <a:t> &lt;/head&gt;</a:t>
            </a:r>
          </a:p>
          <a:p>
            <a:pPr>
              <a:lnSpc>
                <a:spcPct val="80000"/>
              </a:lnSpc>
            </a:pPr>
            <a:r>
              <a:rPr sz="800"/>
              <a:t> </a:t>
            </a:r>
          </a:p>
          <a:p>
            <a:pPr>
              <a:lnSpc>
                <a:spcPct val="80000"/>
              </a:lnSpc>
            </a:pPr>
            <a:r>
              <a:rPr sz="800"/>
              <a:t> &lt;body&gt;</a:t>
            </a:r>
          </a:p>
          <a:p>
            <a:pPr>
              <a:lnSpc>
                <a:spcPct val="80000"/>
              </a:lnSpc>
            </a:pPr>
            <a:r>
              <a:rPr sz="800"/>
              <a:t>    &lt;form runat="server"&gt;</a:t>
            </a:r>
          </a:p>
          <a:p>
            <a:pPr>
              <a:lnSpc>
                <a:spcPct val="80000"/>
              </a:lnSpc>
            </a:pPr>
            <a:r>
              <a:rPr sz="800"/>
              <a:t> </a:t>
            </a:r>
          </a:p>
          <a:p>
            <a:pPr>
              <a:lnSpc>
                <a:spcPct val="80000"/>
              </a:lnSpc>
            </a:pPr>
            <a:r>
              <a:rPr sz="800"/>
              <a:t>       &lt;h3&gt;AdRotator Example&lt;/h3&gt;</a:t>
            </a:r>
          </a:p>
          <a:p>
            <a:pPr>
              <a:lnSpc>
                <a:spcPct val="80000"/>
              </a:lnSpc>
            </a:pPr>
            <a:r>
              <a:rPr sz="800"/>
              <a:t> </a:t>
            </a:r>
          </a:p>
          <a:p>
            <a:pPr>
              <a:lnSpc>
                <a:spcPct val="80000"/>
              </a:lnSpc>
            </a:pPr>
            <a:r>
              <a:rPr sz="800"/>
              <a:t>       &lt;asp:AdRotator id="AdRotator1" runat="server"</a:t>
            </a:r>
          </a:p>
          <a:p>
            <a:pPr>
              <a:lnSpc>
                <a:spcPct val="80000"/>
              </a:lnSpc>
            </a:pPr>
            <a:r>
              <a:rPr sz="800"/>
              <a:t>            Target="_self"</a:t>
            </a:r>
          </a:p>
          <a:p>
            <a:pPr>
              <a:lnSpc>
                <a:spcPct val="80000"/>
              </a:lnSpc>
            </a:pPr>
            <a:r>
              <a:rPr sz="800"/>
              <a:t>            AdvertisementFile="Ads.xml"/&gt;</a:t>
            </a:r>
          </a:p>
          <a:p>
            <a:pPr>
              <a:lnSpc>
                <a:spcPct val="80000"/>
              </a:lnSpc>
            </a:pPr>
            <a:r>
              <a:rPr sz="800"/>
              <a:t> </a:t>
            </a:r>
          </a:p>
          <a:p>
            <a:pPr>
              <a:lnSpc>
                <a:spcPct val="80000"/>
              </a:lnSpc>
            </a:pPr>
            <a:r>
              <a:rPr sz="800"/>
              <a:t>    &lt;/form&gt;</a:t>
            </a:r>
          </a:p>
          <a:p>
            <a:pPr>
              <a:lnSpc>
                <a:spcPct val="80000"/>
              </a:lnSpc>
            </a:pPr>
            <a:r>
              <a:rPr sz="800"/>
              <a:t> &lt;/body&gt;</a:t>
            </a:r>
          </a:p>
          <a:p>
            <a:pPr>
              <a:lnSpc>
                <a:spcPct val="80000"/>
              </a:lnSpc>
            </a:pPr>
            <a:r>
              <a:rPr sz="800"/>
              <a:t> </a:t>
            </a:r>
          </a:p>
          <a:p>
            <a:pPr>
              <a:lnSpc>
                <a:spcPct val="80000"/>
              </a:lnSpc>
            </a:pPr>
            <a:r>
              <a:rPr sz="800"/>
              <a:t> &lt;/html&gt;</a:t>
            </a:r>
          </a:p>
          <a:p>
            <a:pPr>
              <a:lnSpc>
                <a:spcPct val="80000"/>
              </a:lnSpc>
            </a:pPr>
            <a:r>
              <a:rPr sz="800"/>
              <a:t>[JScript] </a:t>
            </a:r>
          </a:p>
          <a:p>
            <a:pPr>
              <a:lnSpc>
                <a:spcPct val="80000"/>
              </a:lnSpc>
            </a:pPr>
            <a:r>
              <a:rPr sz="800"/>
              <a:t>&lt;%@ Page Language="JScript" AutoEventWireup="True" %&gt;</a:t>
            </a:r>
          </a:p>
          <a:p>
            <a:pPr>
              <a:lnSpc>
                <a:spcPct val="80000"/>
              </a:lnSpc>
            </a:pPr>
            <a:r>
              <a:rPr sz="800"/>
              <a:t>&lt;html&gt;</a:t>
            </a:r>
          </a:p>
          <a:p>
            <a:pPr>
              <a:lnSpc>
                <a:spcPct val="80000"/>
              </a:lnSpc>
            </a:pPr>
            <a:r>
              <a:rPr sz="800"/>
              <a:t> </a:t>
            </a:r>
          </a:p>
          <a:p>
            <a:pPr>
              <a:lnSpc>
                <a:spcPct val="80000"/>
              </a:lnSpc>
            </a:pPr>
            <a:r>
              <a:rPr sz="800"/>
              <a:t> &lt;head&gt;</a:t>
            </a:r>
          </a:p>
          <a:p>
            <a:pPr>
              <a:lnSpc>
                <a:spcPct val="80000"/>
              </a:lnSpc>
            </a:pPr>
            <a:r>
              <a:rPr sz="800"/>
              <a:t> &lt;/head&gt;</a:t>
            </a:r>
          </a:p>
          <a:p>
            <a:pPr>
              <a:lnSpc>
                <a:spcPct val="80000"/>
              </a:lnSpc>
            </a:pPr>
            <a:r>
              <a:rPr sz="800"/>
              <a:t> </a:t>
            </a:r>
          </a:p>
          <a:p>
            <a:pPr>
              <a:lnSpc>
                <a:spcPct val="80000"/>
              </a:lnSpc>
            </a:pPr>
            <a:r>
              <a:rPr sz="800"/>
              <a:t> &lt;body&gt;</a:t>
            </a:r>
          </a:p>
          <a:p>
            <a:pPr>
              <a:lnSpc>
                <a:spcPct val="80000"/>
              </a:lnSpc>
            </a:pPr>
            <a:r>
              <a:rPr sz="800"/>
              <a:t>    &lt;form runat="server"&gt;</a:t>
            </a:r>
          </a:p>
          <a:p>
            <a:pPr>
              <a:lnSpc>
                <a:spcPct val="80000"/>
              </a:lnSpc>
            </a:pPr>
            <a:r>
              <a:rPr sz="800"/>
              <a:t> </a:t>
            </a:r>
          </a:p>
          <a:p>
            <a:pPr>
              <a:lnSpc>
                <a:spcPct val="80000"/>
              </a:lnSpc>
            </a:pPr>
            <a:r>
              <a:rPr sz="800"/>
              <a:t>       &lt;h3&gt;AdRotator Example&lt;/h3&gt;</a:t>
            </a:r>
          </a:p>
          <a:p>
            <a:pPr>
              <a:lnSpc>
                <a:spcPct val="80000"/>
              </a:lnSpc>
            </a:pPr>
            <a:r>
              <a:rPr sz="800"/>
              <a:t> </a:t>
            </a:r>
          </a:p>
          <a:p>
            <a:pPr>
              <a:lnSpc>
                <a:spcPct val="80000"/>
              </a:lnSpc>
            </a:pPr>
            <a:r>
              <a:rPr sz="800"/>
              <a:t>       &lt;asp:AdRotator id="AdRotator1" runat="server"</a:t>
            </a:r>
          </a:p>
          <a:p>
            <a:pPr>
              <a:lnSpc>
                <a:spcPct val="80000"/>
              </a:lnSpc>
            </a:pPr>
            <a:r>
              <a:rPr sz="800"/>
              <a:t>            Target="_self"</a:t>
            </a:r>
          </a:p>
          <a:p>
            <a:pPr>
              <a:lnSpc>
                <a:spcPct val="80000"/>
              </a:lnSpc>
            </a:pPr>
            <a:r>
              <a:rPr sz="800"/>
              <a:t>            AdvertisementFile="Ads.xml"/&gt;</a:t>
            </a:r>
          </a:p>
          <a:p>
            <a:pPr>
              <a:lnSpc>
                <a:spcPct val="80000"/>
              </a:lnSpc>
            </a:pPr>
            <a:r>
              <a:rPr sz="800"/>
              <a:t> </a:t>
            </a:r>
          </a:p>
          <a:p>
            <a:pPr>
              <a:lnSpc>
                <a:spcPct val="80000"/>
              </a:lnSpc>
            </a:pPr>
            <a:r>
              <a:rPr sz="800"/>
              <a:t>    &lt;/form&gt;</a:t>
            </a:r>
          </a:p>
          <a:p>
            <a:pPr>
              <a:lnSpc>
                <a:spcPct val="80000"/>
              </a:lnSpc>
            </a:pPr>
            <a:r>
              <a:rPr sz="800"/>
              <a:t> &lt;/body&gt;</a:t>
            </a:r>
          </a:p>
          <a:p>
            <a:pPr>
              <a:lnSpc>
                <a:spcPct val="80000"/>
              </a:lnSpc>
            </a:pPr>
            <a:r>
              <a:rPr sz="800"/>
              <a:t> </a:t>
            </a:r>
          </a:p>
          <a:p>
            <a:pPr>
              <a:lnSpc>
                <a:spcPct val="80000"/>
              </a:lnSpc>
            </a:pPr>
            <a:r>
              <a:rPr sz="800"/>
              <a:t> &lt;/html&gt;</a:t>
            </a:r>
          </a:p>
          <a:p>
            <a:pPr>
              <a:lnSpc>
                <a:spcPct val="80000"/>
              </a:lnSpc>
            </a:pPr>
            <a:r>
              <a:rPr sz="800"/>
              <a:t>[Visual Basic, C#, JScript] The following example demonstrates the file format for an XML file that contains advertisement information. For more information on the file format see the AdvertisementFile member.</a:t>
            </a:r>
          </a:p>
          <a:p>
            <a:pPr>
              <a:lnSpc>
                <a:spcPct val="80000"/>
              </a:lnSpc>
            </a:pPr>
            <a:r>
              <a:rPr sz="800"/>
              <a:t>&lt;Advertisements&gt;</a:t>
            </a:r>
          </a:p>
          <a:p>
            <a:pPr>
              <a:lnSpc>
                <a:spcPct val="80000"/>
              </a:lnSpc>
            </a:pPr>
            <a:r>
              <a:rPr sz="800"/>
              <a:t> </a:t>
            </a:r>
          </a:p>
          <a:p>
            <a:pPr>
              <a:lnSpc>
                <a:spcPct val="80000"/>
              </a:lnSpc>
            </a:pPr>
            <a:r>
              <a:rPr sz="800"/>
              <a:t> &lt;Ad&gt;</a:t>
            </a:r>
          </a:p>
          <a:p>
            <a:pPr>
              <a:lnSpc>
                <a:spcPct val="80000"/>
              </a:lnSpc>
            </a:pPr>
            <a:r>
              <a:rPr sz="800"/>
              <a:t> &lt;ImageUrl&gt;image1.jpg&lt;/ImageUrl&gt;</a:t>
            </a:r>
          </a:p>
          <a:p>
            <a:pPr>
              <a:lnSpc>
                <a:spcPct val="80000"/>
              </a:lnSpc>
            </a:pPr>
            <a:r>
              <a:rPr sz="800"/>
              <a:t> &lt;NavigateUrl&gt;http://www.microsoft.com&lt;/NavigateUrl&gt;</a:t>
            </a:r>
          </a:p>
          <a:p>
            <a:pPr>
              <a:lnSpc>
                <a:spcPct val="80000"/>
              </a:lnSpc>
            </a:pPr>
            <a:r>
              <a:rPr sz="800"/>
              <a:t> &lt;AlternateText&gt;Microsoft Main Site&lt;/AlternateText&gt;</a:t>
            </a:r>
          </a:p>
          <a:p>
            <a:pPr>
              <a:lnSpc>
                <a:spcPct val="80000"/>
              </a:lnSpc>
            </a:pPr>
            <a:r>
              <a:rPr sz="800"/>
              <a:t> &lt;Impressions&gt;80&lt;/Impressions&gt;</a:t>
            </a:r>
          </a:p>
          <a:p>
            <a:pPr>
              <a:lnSpc>
                <a:spcPct val="80000"/>
              </a:lnSpc>
            </a:pPr>
            <a:r>
              <a:rPr sz="800"/>
              <a:t> &lt;Keyword&gt;Topic1&lt;/Keyword&gt;</a:t>
            </a:r>
          </a:p>
          <a:p>
            <a:pPr>
              <a:lnSpc>
                <a:spcPct val="80000"/>
              </a:lnSpc>
            </a:pPr>
            <a:r>
              <a:rPr sz="800"/>
              <a:t> &lt;/Ad&gt;</a:t>
            </a:r>
          </a:p>
          <a:p>
            <a:pPr>
              <a:lnSpc>
                <a:spcPct val="80000"/>
              </a:lnSpc>
            </a:pPr>
            <a:r>
              <a:rPr sz="800"/>
              <a:t> </a:t>
            </a:r>
          </a:p>
          <a:p>
            <a:pPr>
              <a:lnSpc>
                <a:spcPct val="80000"/>
              </a:lnSpc>
            </a:pPr>
            <a:r>
              <a:rPr sz="800"/>
              <a:t> &lt;Ad&gt;</a:t>
            </a:r>
          </a:p>
          <a:p>
            <a:pPr>
              <a:lnSpc>
                <a:spcPct val="80000"/>
              </a:lnSpc>
            </a:pPr>
            <a:r>
              <a:rPr sz="800"/>
              <a:t> &lt;ImageUrl&gt;image2.jpg&lt;/ImageUrl&gt;</a:t>
            </a:r>
          </a:p>
          <a:p>
            <a:pPr>
              <a:lnSpc>
                <a:spcPct val="80000"/>
              </a:lnSpc>
            </a:pPr>
            <a:r>
              <a:rPr sz="800"/>
              <a:t> &lt;NavigateUrl&gt;http://www.wingtiptoys.com&lt;/NavigateUrl&gt;</a:t>
            </a:r>
          </a:p>
          <a:p>
            <a:pPr>
              <a:lnSpc>
                <a:spcPct val="80000"/>
              </a:lnSpc>
            </a:pPr>
            <a:r>
              <a:rPr sz="800"/>
              <a:t> &lt;AlternateText&gt;Wing Tip Toys&lt;/AlternateText&gt;</a:t>
            </a:r>
          </a:p>
          <a:p>
            <a:pPr>
              <a:lnSpc>
                <a:spcPct val="80000"/>
              </a:lnSpc>
            </a:pPr>
            <a:r>
              <a:rPr sz="800"/>
              <a:t> &lt;Impressions&gt;80&lt;/Impressions&gt;</a:t>
            </a:r>
          </a:p>
          <a:p>
            <a:pPr>
              <a:lnSpc>
                <a:spcPct val="80000"/>
              </a:lnSpc>
            </a:pPr>
            <a:r>
              <a:rPr sz="800"/>
              <a:t> &lt;Keyword&gt;Topic2&lt;/Keyword&gt;</a:t>
            </a:r>
          </a:p>
          <a:p>
            <a:pPr>
              <a:lnSpc>
                <a:spcPct val="80000"/>
              </a:lnSpc>
            </a:pPr>
            <a:r>
              <a:rPr sz="800"/>
              <a:t> &lt;/Ad&gt;</a:t>
            </a:r>
          </a:p>
          <a:p>
            <a:pPr>
              <a:lnSpc>
                <a:spcPct val="80000"/>
              </a:lnSpc>
            </a:pPr>
            <a:r>
              <a:rPr sz="800"/>
              <a:t> </a:t>
            </a:r>
          </a:p>
          <a:p>
            <a:pPr>
              <a:lnSpc>
                <a:spcPct val="80000"/>
              </a:lnSpc>
            </a:pPr>
            <a:r>
              <a:rPr sz="800"/>
              <a:t>&lt;/Advertisements&gt;</a:t>
            </a:r>
          </a:p>
          <a:p>
            <a:pPr>
              <a:lnSpc>
                <a:spcPct val="80000"/>
              </a:lnSpc>
            </a:pPr>
            <a:endParaRPr sz="8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lIns="86493" tIns="43247" rIns="86493" bIns="43247">
            <a:normAutofit fontScale="25000" lnSpcReduction="20000"/>
          </a:bodyPr>
          <a:lstStyle/>
          <a:p>
            <a:pPr>
              <a:lnSpc>
                <a:spcPct val="80000"/>
              </a:lnSpc>
            </a:pPr>
            <a:r>
              <a:rPr sz="800"/>
              <a:t>B</a:t>
            </a:r>
          </a:p>
          <a:p>
            <a:pPr>
              <a:lnSpc>
                <a:spcPct val="80000"/>
              </a:lnSpc>
            </a:pPr>
            <a:endParaRPr sz="800"/>
          </a:p>
          <a:p>
            <a:pPr>
              <a:lnSpc>
                <a:spcPct val="80000"/>
              </a:lnSpc>
            </a:pPr>
            <a:r>
              <a:rPr sz="800"/>
              <a:t>PLACEHOLDER</a:t>
            </a:r>
          </a:p>
          <a:p>
            <a:pPr>
              <a:lnSpc>
                <a:spcPct val="80000"/>
              </a:lnSpc>
            </a:pPr>
            <a:endParaRPr sz="800"/>
          </a:p>
          <a:p>
            <a:pPr>
              <a:lnSpc>
                <a:spcPct val="80000"/>
              </a:lnSpc>
            </a:pPr>
            <a:r>
              <a:rPr sz="800"/>
              <a:t>&lt;%@ Page Language="C#" AutoEventWireup="True" %&gt;</a:t>
            </a:r>
          </a:p>
          <a:p>
            <a:pPr>
              <a:lnSpc>
                <a:spcPct val="80000"/>
              </a:lnSpc>
            </a:pPr>
            <a:endParaRPr sz="800"/>
          </a:p>
          <a:p>
            <a:pPr>
              <a:lnSpc>
                <a:spcPct val="80000"/>
              </a:lnSpc>
            </a:pPr>
            <a:r>
              <a:rPr sz="800"/>
              <a:t>&lt;html&gt;</a:t>
            </a:r>
          </a:p>
          <a:p>
            <a:pPr>
              <a:lnSpc>
                <a:spcPct val="80000"/>
              </a:lnSpc>
            </a:pPr>
            <a:r>
              <a:rPr sz="800"/>
              <a:t>&lt;head&gt;</a:t>
            </a:r>
          </a:p>
          <a:p>
            <a:pPr>
              <a:lnSpc>
                <a:spcPct val="80000"/>
              </a:lnSpc>
            </a:pPr>
            <a:endParaRPr sz="800"/>
          </a:p>
          <a:p>
            <a:pPr>
              <a:lnSpc>
                <a:spcPct val="80000"/>
              </a:lnSpc>
            </a:pPr>
            <a:r>
              <a:rPr sz="800"/>
              <a:t>   &lt;script runat="server"&gt;</a:t>
            </a:r>
          </a:p>
          <a:p>
            <a:pPr>
              <a:lnSpc>
                <a:spcPct val="80000"/>
              </a:lnSpc>
            </a:pPr>
            <a:endParaRPr sz="800"/>
          </a:p>
          <a:p>
            <a:pPr>
              <a:lnSpc>
                <a:spcPct val="80000"/>
              </a:lnSpc>
            </a:pPr>
            <a:r>
              <a:rPr sz="800"/>
              <a:t>      void Page_Load(Object sender, EventArgs e)</a:t>
            </a:r>
          </a:p>
          <a:p>
            <a:pPr>
              <a:lnSpc>
                <a:spcPct val="80000"/>
              </a:lnSpc>
            </a:pPr>
            <a:r>
              <a:rPr sz="800"/>
              <a:t>      {</a:t>
            </a:r>
          </a:p>
          <a:p>
            <a:pPr>
              <a:lnSpc>
                <a:spcPct val="80000"/>
              </a:lnSpc>
            </a:pPr>
            <a:r>
              <a:rPr sz="800"/>
              <a:t>         HtmlButton myButton = new HtmlButton();</a:t>
            </a:r>
          </a:p>
          <a:p>
            <a:pPr>
              <a:lnSpc>
                <a:spcPct val="80000"/>
              </a:lnSpc>
            </a:pPr>
            <a:endParaRPr sz="800"/>
          </a:p>
          <a:p>
            <a:pPr>
              <a:lnSpc>
                <a:spcPct val="80000"/>
              </a:lnSpc>
            </a:pPr>
            <a:r>
              <a:rPr sz="800"/>
              <a:t>         myButton.InnerText = "Button 1";</a:t>
            </a:r>
          </a:p>
          <a:p>
            <a:pPr>
              <a:lnSpc>
                <a:spcPct val="80000"/>
              </a:lnSpc>
            </a:pPr>
            <a:r>
              <a:rPr sz="800"/>
              <a:t>         PlaceHolder1.Controls.Add(myButton);</a:t>
            </a:r>
          </a:p>
          <a:p>
            <a:pPr>
              <a:lnSpc>
                <a:spcPct val="80000"/>
              </a:lnSpc>
            </a:pPr>
            <a:endParaRPr sz="800"/>
          </a:p>
          <a:p>
            <a:pPr>
              <a:lnSpc>
                <a:spcPct val="80000"/>
              </a:lnSpc>
            </a:pPr>
            <a:r>
              <a:rPr sz="800"/>
              <a:t>         myButton = new HtmlButton();</a:t>
            </a:r>
          </a:p>
          <a:p>
            <a:pPr>
              <a:lnSpc>
                <a:spcPct val="80000"/>
              </a:lnSpc>
            </a:pPr>
            <a:r>
              <a:rPr sz="800"/>
              <a:t>         myButton.InnerText = "Button 2";</a:t>
            </a:r>
          </a:p>
          <a:p>
            <a:pPr>
              <a:lnSpc>
                <a:spcPct val="80000"/>
              </a:lnSpc>
            </a:pPr>
            <a:r>
              <a:rPr sz="800"/>
              <a:t>         PlaceHolder1.Controls.Add(myButton);</a:t>
            </a:r>
          </a:p>
          <a:p>
            <a:pPr>
              <a:lnSpc>
                <a:spcPct val="80000"/>
              </a:lnSpc>
            </a:pPr>
            <a:endParaRPr sz="800"/>
          </a:p>
          <a:p>
            <a:pPr>
              <a:lnSpc>
                <a:spcPct val="80000"/>
              </a:lnSpc>
            </a:pPr>
            <a:r>
              <a:rPr sz="800"/>
              <a:t>         myButton = new HtmlButton();</a:t>
            </a:r>
          </a:p>
          <a:p>
            <a:pPr>
              <a:lnSpc>
                <a:spcPct val="80000"/>
              </a:lnSpc>
            </a:pPr>
            <a:r>
              <a:rPr sz="800"/>
              <a:t>         myButton.InnerText = "Button 3";</a:t>
            </a:r>
          </a:p>
          <a:p>
            <a:pPr>
              <a:lnSpc>
                <a:spcPct val="80000"/>
              </a:lnSpc>
            </a:pPr>
            <a:r>
              <a:rPr sz="800"/>
              <a:t>         PlaceHolder1.Controls.Add(myButton);</a:t>
            </a:r>
          </a:p>
          <a:p>
            <a:pPr>
              <a:lnSpc>
                <a:spcPct val="80000"/>
              </a:lnSpc>
            </a:pPr>
            <a:endParaRPr sz="800"/>
          </a:p>
          <a:p>
            <a:pPr>
              <a:lnSpc>
                <a:spcPct val="80000"/>
              </a:lnSpc>
            </a:pPr>
            <a:r>
              <a:rPr sz="800"/>
              <a:t>         myButton = new HtmlButton();</a:t>
            </a:r>
          </a:p>
          <a:p>
            <a:pPr>
              <a:lnSpc>
                <a:spcPct val="80000"/>
              </a:lnSpc>
            </a:pPr>
            <a:r>
              <a:rPr sz="800"/>
              <a:t>         myButton.InnerText = "Button 4";</a:t>
            </a:r>
          </a:p>
          <a:p>
            <a:pPr>
              <a:lnSpc>
                <a:spcPct val="80000"/>
              </a:lnSpc>
            </a:pPr>
            <a:r>
              <a:rPr sz="800"/>
              <a:t>         PlaceHolder1.Controls.Add(myButton);</a:t>
            </a:r>
          </a:p>
          <a:p>
            <a:pPr>
              <a:lnSpc>
                <a:spcPct val="80000"/>
              </a:lnSpc>
            </a:pPr>
            <a:r>
              <a:rPr sz="800"/>
              <a:t>      }</a:t>
            </a:r>
          </a:p>
          <a:p>
            <a:pPr>
              <a:lnSpc>
                <a:spcPct val="80000"/>
              </a:lnSpc>
            </a:pPr>
            <a:endParaRPr sz="800"/>
          </a:p>
          <a:p>
            <a:pPr>
              <a:lnSpc>
                <a:spcPct val="80000"/>
              </a:lnSpc>
            </a:pPr>
            <a:r>
              <a:rPr sz="800"/>
              <a:t>   &lt;/script&gt;</a:t>
            </a:r>
          </a:p>
          <a:p>
            <a:pPr>
              <a:lnSpc>
                <a:spcPct val="80000"/>
              </a:lnSpc>
            </a:pPr>
            <a:endParaRPr sz="800"/>
          </a:p>
          <a:p>
            <a:pPr>
              <a:lnSpc>
                <a:spcPct val="80000"/>
              </a:lnSpc>
            </a:pPr>
            <a:r>
              <a:rPr sz="800"/>
              <a:t>&lt;/head&gt;</a:t>
            </a:r>
          </a:p>
          <a:p>
            <a:pPr>
              <a:lnSpc>
                <a:spcPct val="80000"/>
              </a:lnSpc>
            </a:pPr>
            <a:endParaRPr sz="800"/>
          </a:p>
          <a:p>
            <a:pPr>
              <a:lnSpc>
                <a:spcPct val="80000"/>
              </a:lnSpc>
            </a:pPr>
            <a:r>
              <a:rPr sz="800"/>
              <a:t>&lt;body&gt;</a:t>
            </a:r>
          </a:p>
          <a:p>
            <a:pPr>
              <a:lnSpc>
                <a:spcPct val="80000"/>
              </a:lnSpc>
            </a:pPr>
            <a:r>
              <a:rPr sz="800"/>
              <a:t>   &lt;form runat="server"&gt;</a:t>
            </a:r>
          </a:p>
          <a:p>
            <a:pPr>
              <a:lnSpc>
                <a:spcPct val="80000"/>
              </a:lnSpc>
            </a:pPr>
            <a:r>
              <a:rPr sz="800"/>
              <a:t>      &lt;h3&gt;PlaceHolder Example&lt;/h3&gt;</a:t>
            </a:r>
          </a:p>
          <a:p>
            <a:pPr>
              <a:lnSpc>
                <a:spcPct val="80000"/>
              </a:lnSpc>
            </a:pPr>
            <a:endParaRPr sz="800"/>
          </a:p>
          <a:p>
            <a:pPr>
              <a:lnSpc>
                <a:spcPct val="80000"/>
              </a:lnSpc>
            </a:pPr>
            <a:r>
              <a:rPr sz="800"/>
              <a:t>      &lt;asp:PlaceHolder id="PlaceHolder1" </a:t>
            </a:r>
          </a:p>
          <a:p>
            <a:pPr>
              <a:lnSpc>
                <a:spcPct val="80000"/>
              </a:lnSpc>
            </a:pPr>
            <a:r>
              <a:rPr sz="800"/>
              <a:t>           runat="server"/&gt;</a:t>
            </a:r>
          </a:p>
          <a:p>
            <a:pPr>
              <a:lnSpc>
                <a:spcPct val="80000"/>
              </a:lnSpc>
            </a:pPr>
            <a:r>
              <a:rPr sz="800"/>
              <a:t>   &lt;/form&gt;</a:t>
            </a:r>
          </a:p>
          <a:p>
            <a:pPr>
              <a:lnSpc>
                <a:spcPct val="80000"/>
              </a:lnSpc>
            </a:pPr>
            <a:r>
              <a:rPr sz="800"/>
              <a:t>&lt;/body&gt;</a:t>
            </a:r>
          </a:p>
          <a:p>
            <a:pPr>
              <a:lnSpc>
                <a:spcPct val="80000"/>
              </a:lnSpc>
            </a:pPr>
            <a:r>
              <a:rPr sz="800"/>
              <a:t>&lt;/html&gt;</a:t>
            </a:r>
          </a:p>
          <a:p>
            <a:pPr>
              <a:lnSpc>
                <a:spcPct val="80000"/>
              </a:lnSpc>
            </a:pPr>
            <a:endParaRPr sz="800"/>
          </a:p>
          <a:p>
            <a:pPr>
              <a:lnSpc>
                <a:spcPct val="80000"/>
              </a:lnSpc>
            </a:pPr>
            <a:r>
              <a:rPr sz="800"/>
              <a:t>ADROTATOR</a:t>
            </a:r>
          </a:p>
          <a:p>
            <a:pPr>
              <a:lnSpc>
                <a:spcPct val="80000"/>
              </a:lnSpc>
            </a:pPr>
            <a:r>
              <a:rPr sz="800"/>
              <a:t>&lt;%@ Page Language="C#" AutoEventWireup="True" %&gt;</a:t>
            </a:r>
          </a:p>
          <a:p>
            <a:pPr>
              <a:lnSpc>
                <a:spcPct val="80000"/>
              </a:lnSpc>
            </a:pPr>
            <a:r>
              <a:rPr sz="800"/>
              <a:t>&lt;html&gt;</a:t>
            </a:r>
          </a:p>
          <a:p>
            <a:pPr>
              <a:lnSpc>
                <a:spcPct val="80000"/>
              </a:lnSpc>
            </a:pPr>
            <a:r>
              <a:rPr sz="800"/>
              <a:t> </a:t>
            </a:r>
          </a:p>
          <a:p>
            <a:pPr>
              <a:lnSpc>
                <a:spcPct val="80000"/>
              </a:lnSpc>
            </a:pPr>
            <a:r>
              <a:rPr sz="800"/>
              <a:t> &lt;head&gt;</a:t>
            </a:r>
          </a:p>
          <a:p>
            <a:pPr>
              <a:lnSpc>
                <a:spcPct val="80000"/>
              </a:lnSpc>
            </a:pPr>
            <a:r>
              <a:rPr sz="800"/>
              <a:t> &lt;/head&gt;</a:t>
            </a:r>
          </a:p>
          <a:p>
            <a:pPr>
              <a:lnSpc>
                <a:spcPct val="80000"/>
              </a:lnSpc>
            </a:pPr>
            <a:r>
              <a:rPr sz="800"/>
              <a:t> </a:t>
            </a:r>
          </a:p>
          <a:p>
            <a:pPr>
              <a:lnSpc>
                <a:spcPct val="80000"/>
              </a:lnSpc>
            </a:pPr>
            <a:r>
              <a:rPr sz="800"/>
              <a:t> &lt;body&gt;</a:t>
            </a:r>
          </a:p>
          <a:p>
            <a:pPr>
              <a:lnSpc>
                <a:spcPct val="80000"/>
              </a:lnSpc>
            </a:pPr>
            <a:r>
              <a:rPr sz="800"/>
              <a:t>    &lt;form runat="server"&gt;</a:t>
            </a:r>
          </a:p>
          <a:p>
            <a:pPr>
              <a:lnSpc>
                <a:spcPct val="80000"/>
              </a:lnSpc>
            </a:pPr>
            <a:r>
              <a:rPr sz="800"/>
              <a:t> </a:t>
            </a:r>
          </a:p>
          <a:p>
            <a:pPr>
              <a:lnSpc>
                <a:spcPct val="80000"/>
              </a:lnSpc>
            </a:pPr>
            <a:r>
              <a:rPr sz="800"/>
              <a:t>       &lt;h3&gt;AdRotator Example&lt;/h3&gt;</a:t>
            </a:r>
          </a:p>
          <a:p>
            <a:pPr>
              <a:lnSpc>
                <a:spcPct val="80000"/>
              </a:lnSpc>
            </a:pPr>
            <a:r>
              <a:rPr sz="800"/>
              <a:t> </a:t>
            </a:r>
          </a:p>
          <a:p>
            <a:pPr>
              <a:lnSpc>
                <a:spcPct val="80000"/>
              </a:lnSpc>
            </a:pPr>
            <a:r>
              <a:rPr sz="800"/>
              <a:t>       &lt;asp:AdRotator id="AdRotator1" runat="server"</a:t>
            </a:r>
          </a:p>
          <a:p>
            <a:pPr>
              <a:lnSpc>
                <a:spcPct val="80000"/>
              </a:lnSpc>
            </a:pPr>
            <a:r>
              <a:rPr sz="800"/>
              <a:t>            Target="_self"</a:t>
            </a:r>
          </a:p>
          <a:p>
            <a:pPr>
              <a:lnSpc>
                <a:spcPct val="80000"/>
              </a:lnSpc>
            </a:pPr>
            <a:r>
              <a:rPr sz="800"/>
              <a:t>            AdvertisementFile="Ads.xml"/&gt;</a:t>
            </a:r>
          </a:p>
          <a:p>
            <a:pPr>
              <a:lnSpc>
                <a:spcPct val="80000"/>
              </a:lnSpc>
            </a:pPr>
            <a:r>
              <a:rPr sz="800"/>
              <a:t> </a:t>
            </a:r>
          </a:p>
          <a:p>
            <a:pPr>
              <a:lnSpc>
                <a:spcPct val="80000"/>
              </a:lnSpc>
            </a:pPr>
            <a:r>
              <a:rPr sz="800"/>
              <a:t>    &lt;/form&gt;</a:t>
            </a:r>
          </a:p>
          <a:p>
            <a:pPr>
              <a:lnSpc>
                <a:spcPct val="80000"/>
              </a:lnSpc>
            </a:pPr>
            <a:r>
              <a:rPr sz="800"/>
              <a:t> &lt;/body&gt;</a:t>
            </a:r>
          </a:p>
          <a:p>
            <a:pPr>
              <a:lnSpc>
                <a:spcPct val="80000"/>
              </a:lnSpc>
            </a:pPr>
            <a:r>
              <a:rPr sz="800"/>
              <a:t> </a:t>
            </a:r>
          </a:p>
          <a:p>
            <a:pPr>
              <a:lnSpc>
                <a:spcPct val="80000"/>
              </a:lnSpc>
            </a:pPr>
            <a:r>
              <a:rPr sz="800"/>
              <a:t> &lt;/html&gt;</a:t>
            </a:r>
          </a:p>
          <a:p>
            <a:pPr>
              <a:lnSpc>
                <a:spcPct val="80000"/>
              </a:lnSpc>
            </a:pPr>
            <a:r>
              <a:rPr sz="800"/>
              <a:t>[JScript] </a:t>
            </a:r>
          </a:p>
          <a:p>
            <a:pPr>
              <a:lnSpc>
                <a:spcPct val="80000"/>
              </a:lnSpc>
            </a:pPr>
            <a:r>
              <a:rPr sz="800"/>
              <a:t>&lt;%@ Page Language="JScript" AutoEventWireup="True" %&gt;</a:t>
            </a:r>
          </a:p>
          <a:p>
            <a:pPr>
              <a:lnSpc>
                <a:spcPct val="80000"/>
              </a:lnSpc>
            </a:pPr>
            <a:r>
              <a:rPr sz="800"/>
              <a:t>&lt;html&gt;</a:t>
            </a:r>
          </a:p>
          <a:p>
            <a:pPr>
              <a:lnSpc>
                <a:spcPct val="80000"/>
              </a:lnSpc>
            </a:pPr>
            <a:r>
              <a:rPr sz="800"/>
              <a:t> </a:t>
            </a:r>
          </a:p>
          <a:p>
            <a:pPr>
              <a:lnSpc>
                <a:spcPct val="80000"/>
              </a:lnSpc>
            </a:pPr>
            <a:r>
              <a:rPr sz="800"/>
              <a:t> &lt;head&gt;</a:t>
            </a:r>
          </a:p>
          <a:p>
            <a:pPr>
              <a:lnSpc>
                <a:spcPct val="80000"/>
              </a:lnSpc>
            </a:pPr>
            <a:r>
              <a:rPr sz="800"/>
              <a:t> &lt;/head&gt;</a:t>
            </a:r>
          </a:p>
          <a:p>
            <a:pPr>
              <a:lnSpc>
                <a:spcPct val="80000"/>
              </a:lnSpc>
            </a:pPr>
            <a:r>
              <a:rPr sz="800"/>
              <a:t> </a:t>
            </a:r>
          </a:p>
          <a:p>
            <a:pPr>
              <a:lnSpc>
                <a:spcPct val="80000"/>
              </a:lnSpc>
            </a:pPr>
            <a:r>
              <a:rPr sz="800"/>
              <a:t> &lt;body&gt;</a:t>
            </a:r>
          </a:p>
          <a:p>
            <a:pPr>
              <a:lnSpc>
                <a:spcPct val="80000"/>
              </a:lnSpc>
            </a:pPr>
            <a:r>
              <a:rPr sz="800"/>
              <a:t>    &lt;form runat="server"&gt;</a:t>
            </a:r>
          </a:p>
          <a:p>
            <a:pPr>
              <a:lnSpc>
                <a:spcPct val="80000"/>
              </a:lnSpc>
            </a:pPr>
            <a:r>
              <a:rPr sz="800"/>
              <a:t> </a:t>
            </a:r>
          </a:p>
          <a:p>
            <a:pPr>
              <a:lnSpc>
                <a:spcPct val="80000"/>
              </a:lnSpc>
            </a:pPr>
            <a:r>
              <a:rPr sz="800"/>
              <a:t>       &lt;h3&gt;AdRotator Example&lt;/h3&gt;</a:t>
            </a:r>
          </a:p>
          <a:p>
            <a:pPr>
              <a:lnSpc>
                <a:spcPct val="80000"/>
              </a:lnSpc>
            </a:pPr>
            <a:r>
              <a:rPr sz="800"/>
              <a:t> </a:t>
            </a:r>
          </a:p>
          <a:p>
            <a:pPr>
              <a:lnSpc>
                <a:spcPct val="80000"/>
              </a:lnSpc>
            </a:pPr>
            <a:r>
              <a:rPr sz="800"/>
              <a:t>       &lt;asp:AdRotator id="AdRotator1" runat="server"</a:t>
            </a:r>
          </a:p>
          <a:p>
            <a:pPr>
              <a:lnSpc>
                <a:spcPct val="80000"/>
              </a:lnSpc>
            </a:pPr>
            <a:r>
              <a:rPr sz="800"/>
              <a:t>            Target="_self"</a:t>
            </a:r>
          </a:p>
          <a:p>
            <a:pPr>
              <a:lnSpc>
                <a:spcPct val="80000"/>
              </a:lnSpc>
            </a:pPr>
            <a:r>
              <a:rPr sz="800"/>
              <a:t>            AdvertisementFile="Ads.xml"/&gt;</a:t>
            </a:r>
          </a:p>
          <a:p>
            <a:pPr>
              <a:lnSpc>
                <a:spcPct val="80000"/>
              </a:lnSpc>
            </a:pPr>
            <a:r>
              <a:rPr sz="800"/>
              <a:t> </a:t>
            </a:r>
          </a:p>
          <a:p>
            <a:pPr>
              <a:lnSpc>
                <a:spcPct val="80000"/>
              </a:lnSpc>
            </a:pPr>
            <a:r>
              <a:rPr sz="800"/>
              <a:t>    &lt;/form&gt;</a:t>
            </a:r>
          </a:p>
          <a:p>
            <a:pPr>
              <a:lnSpc>
                <a:spcPct val="80000"/>
              </a:lnSpc>
            </a:pPr>
            <a:r>
              <a:rPr sz="800"/>
              <a:t> &lt;/body&gt;</a:t>
            </a:r>
          </a:p>
          <a:p>
            <a:pPr>
              <a:lnSpc>
                <a:spcPct val="80000"/>
              </a:lnSpc>
            </a:pPr>
            <a:r>
              <a:rPr sz="800"/>
              <a:t> </a:t>
            </a:r>
          </a:p>
          <a:p>
            <a:pPr>
              <a:lnSpc>
                <a:spcPct val="80000"/>
              </a:lnSpc>
            </a:pPr>
            <a:r>
              <a:rPr sz="800"/>
              <a:t> &lt;/html&gt;</a:t>
            </a:r>
          </a:p>
          <a:p>
            <a:pPr>
              <a:lnSpc>
                <a:spcPct val="80000"/>
              </a:lnSpc>
            </a:pPr>
            <a:r>
              <a:rPr sz="800"/>
              <a:t>[Visual Basic, C#, JScript] The following example demonstrates the file format for an XML file that contains advertisement information. For more information on the file format see the AdvertisementFile member.</a:t>
            </a:r>
          </a:p>
          <a:p>
            <a:pPr>
              <a:lnSpc>
                <a:spcPct val="80000"/>
              </a:lnSpc>
            </a:pPr>
            <a:r>
              <a:rPr sz="800"/>
              <a:t>&lt;Advertisements&gt;</a:t>
            </a:r>
          </a:p>
          <a:p>
            <a:pPr>
              <a:lnSpc>
                <a:spcPct val="80000"/>
              </a:lnSpc>
            </a:pPr>
            <a:r>
              <a:rPr sz="800"/>
              <a:t> </a:t>
            </a:r>
          </a:p>
          <a:p>
            <a:pPr>
              <a:lnSpc>
                <a:spcPct val="80000"/>
              </a:lnSpc>
            </a:pPr>
            <a:r>
              <a:rPr sz="800"/>
              <a:t> &lt;Ad&gt;</a:t>
            </a:r>
          </a:p>
          <a:p>
            <a:pPr>
              <a:lnSpc>
                <a:spcPct val="80000"/>
              </a:lnSpc>
            </a:pPr>
            <a:r>
              <a:rPr sz="800"/>
              <a:t> &lt;ImageUrl&gt;image1.jpg&lt;/ImageUrl&gt;</a:t>
            </a:r>
          </a:p>
          <a:p>
            <a:pPr>
              <a:lnSpc>
                <a:spcPct val="80000"/>
              </a:lnSpc>
            </a:pPr>
            <a:r>
              <a:rPr sz="800"/>
              <a:t> &lt;NavigateUrl&gt;http://www.microsoft.com&lt;/NavigateUrl&gt;</a:t>
            </a:r>
          </a:p>
          <a:p>
            <a:pPr>
              <a:lnSpc>
                <a:spcPct val="80000"/>
              </a:lnSpc>
            </a:pPr>
            <a:r>
              <a:rPr sz="800"/>
              <a:t> &lt;AlternateText&gt;Microsoft Main Site&lt;/AlternateText&gt;</a:t>
            </a:r>
          </a:p>
          <a:p>
            <a:pPr>
              <a:lnSpc>
                <a:spcPct val="80000"/>
              </a:lnSpc>
            </a:pPr>
            <a:r>
              <a:rPr sz="800"/>
              <a:t> &lt;Impressions&gt;80&lt;/Impressions&gt;</a:t>
            </a:r>
          </a:p>
          <a:p>
            <a:pPr>
              <a:lnSpc>
                <a:spcPct val="80000"/>
              </a:lnSpc>
            </a:pPr>
            <a:r>
              <a:rPr sz="800"/>
              <a:t> &lt;Keyword&gt;Topic1&lt;/Keyword&gt;</a:t>
            </a:r>
          </a:p>
          <a:p>
            <a:pPr>
              <a:lnSpc>
                <a:spcPct val="80000"/>
              </a:lnSpc>
            </a:pPr>
            <a:r>
              <a:rPr sz="800"/>
              <a:t> &lt;/Ad&gt;</a:t>
            </a:r>
          </a:p>
          <a:p>
            <a:pPr>
              <a:lnSpc>
                <a:spcPct val="80000"/>
              </a:lnSpc>
            </a:pPr>
            <a:r>
              <a:rPr sz="800"/>
              <a:t> </a:t>
            </a:r>
          </a:p>
          <a:p>
            <a:pPr>
              <a:lnSpc>
                <a:spcPct val="80000"/>
              </a:lnSpc>
            </a:pPr>
            <a:r>
              <a:rPr sz="800"/>
              <a:t> &lt;Ad&gt;</a:t>
            </a:r>
          </a:p>
          <a:p>
            <a:pPr>
              <a:lnSpc>
                <a:spcPct val="80000"/>
              </a:lnSpc>
            </a:pPr>
            <a:r>
              <a:rPr sz="800"/>
              <a:t> &lt;ImageUrl&gt;image2.jpg&lt;/ImageUrl&gt;</a:t>
            </a:r>
          </a:p>
          <a:p>
            <a:pPr>
              <a:lnSpc>
                <a:spcPct val="80000"/>
              </a:lnSpc>
            </a:pPr>
            <a:r>
              <a:rPr sz="800"/>
              <a:t> &lt;NavigateUrl&gt;http://www.wingtiptoys.com&lt;/NavigateUrl&gt;</a:t>
            </a:r>
          </a:p>
          <a:p>
            <a:pPr>
              <a:lnSpc>
                <a:spcPct val="80000"/>
              </a:lnSpc>
            </a:pPr>
            <a:r>
              <a:rPr sz="800"/>
              <a:t> &lt;AlternateText&gt;Wing Tip Toys&lt;/AlternateText&gt;</a:t>
            </a:r>
          </a:p>
          <a:p>
            <a:pPr>
              <a:lnSpc>
                <a:spcPct val="80000"/>
              </a:lnSpc>
            </a:pPr>
            <a:r>
              <a:rPr sz="800"/>
              <a:t> &lt;Impressions&gt;80&lt;/Impressions&gt;</a:t>
            </a:r>
          </a:p>
          <a:p>
            <a:pPr>
              <a:lnSpc>
                <a:spcPct val="80000"/>
              </a:lnSpc>
            </a:pPr>
            <a:r>
              <a:rPr sz="800"/>
              <a:t> &lt;Keyword&gt;Topic2&lt;/Keyword&gt;</a:t>
            </a:r>
          </a:p>
          <a:p>
            <a:pPr>
              <a:lnSpc>
                <a:spcPct val="80000"/>
              </a:lnSpc>
            </a:pPr>
            <a:r>
              <a:rPr sz="800"/>
              <a:t> &lt;/Ad&gt;</a:t>
            </a:r>
          </a:p>
          <a:p>
            <a:pPr>
              <a:lnSpc>
                <a:spcPct val="80000"/>
              </a:lnSpc>
            </a:pPr>
            <a:r>
              <a:rPr sz="800"/>
              <a:t> </a:t>
            </a:r>
          </a:p>
          <a:p>
            <a:pPr>
              <a:lnSpc>
                <a:spcPct val="80000"/>
              </a:lnSpc>
            </a:pPr>
            <a:r>
              <a:rPr sz="800"/>
              <a:t>&lt;/Advertisements&gt;</a:t>
            </a:r>
          </a:p>
          <a:p>
            <a:pPr>
              <a:lnSpc>
                <a:spcPct val="80000"/>
              </a:lnSpc>
            </a:pPr>
            <a:endParaRPr sz="8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lIns="86493" tIns="43247" rIns="86493" bIns="43247">
            <a:normAutofit fontScale="25000" lnSpcReduction="20000"/>
          </a:bodyPr>
          <a:lstStyle/>
          <a:p>
            <a:pPr>
              <a:lnSpc>
                <a:spcPct val="80000"/>
              </a:lnSpc>
            </a:pPr>
            <a:r>
              <a:rPr sz="800"/>
              <a:t>B</a:t>
            </a:r>
          </a:p>
          <a:p>
            <a:pPr>
              <a:lnSpc>
                <a:spcPct val="80000"/>
              </a:lnSpc>
            </a:pPr>
            <a:endParaRPr sz="800"/>
          </a:p>
          <a:p>
            <a:pPr>
              <a:lnSpc>
                <a:spcPct val="80000"/>
              </a:lnSpc>
            </a:pPr>
            <a:r>
              <a:rPr sz="800"/>
              <a:t>PLACEHOLDER</a:t>
            </a:r>
          </a:p>
          <a:p>
            <a:pPr>
              <a:lnSpc>
                <a:spcPct val="80000"/>
              </a:lnSpc>
            </a:pPr>
            <a:endParaRPr sz="800"/>
          </a:p>
          <a:p>
            <a:pPr>
              <a:lnSpc>
                <a:spcPct val="80000"/>
              </a:lnSpc>
            </a:pPr>
            <a:r>
              <a:rPr sz="800"/>
              <a:t>&lt;%@ Page Language="C#" AutoEventWireup="True" %&gt;</a:t>
            </a:r>
          </a:p>
          <a:p>
            <a:pPr>
              <a:lnSpc>
                <a:spcPct val="80000"/>
              </a:lnSpc>
            </a:pPr>
            <a:endParaRPr sz="800"/>
          </a:p>
          <a:p>
            <a:pPr>
              <a:lnSpc>
                <a:spcPct val="80000"/>
              </a:lnSpc>
            </a:pPr>
            <a:r>
              <a:rPr sz="800"/>
              <a:t>&lt;html&gt;</a:t>
            </a:r>
          </a:p>
          <a:p>
            <a:pPr>
              <a:lnSpc>
                <a:spcPct val="80000"/>
              </a:lnSpc>
            </a:pPr>
            <a:r>
              <a:rPr sz="800"/>
              <a:t>&lt;head&gt;</a:t>
            </a:r>
          </a:p>
          <a:p>
            <a:pPr>
              <a:lnSpc>
                <a:spcPct val="80000"/>
              </a:lnSpc>
            </a:pPr>
            <a:endParaRPr sz="800"/>
          </a:p>
          <a:p>
            <a:pPr>
              <a:lnSpc>
                <a:spcPct val="80000"/>
              </a:lnSpc>
            </a:pPr>
            <a:r>
              <a:rPr sz="800"/>
              <a:t>   &lt;script runat="server"&gt;</a:t>
            </a:r>
          </a:p>
          <a:p>
            <a:pPr>
              <a:lnSpc>
                <a:spcPct val="80000"/>
              </a:lnSpc>
            </a:pPr>
            <a:endParaRPr sz="800"/>
          </a:p>
          <a:p>
            <a:pPr>
              <a:lnSpc>
                <a:spcPct val="80000"/>
              </a:lnSpc>
            </a:pPr>
            <a:r>
              <a:rPr sz="800"/>
              <a:t>      void Page_Load(Object sender, EventArgs e)</a:t>
            </a:r>
          </a:p>
          <a:p>
            <a:pPr>
              <a:lnSpc>
                <a:spcPct val="80000"/>
              </a:lnSpc>
            </a:pPr>
            <a:r>
              <a:rPr sz="800"/>
              <a:t>      {</a:t>
            </a:r>
          </a:p>
          <a:p>
            <a:pPr>
              <a:lnSpc>
                <a:spcPct val="80000"/>
              </a:lnSpc>
            </a:pPr>
            <a:r>
              <a:rPr sz="800"/>
              <a:t>         HtmlButton myButton = new HtmlButton();</a:t>
            </a:r>
          </a:p>
          <a:p>
            <a:pPr>
              <a:lnSpc>
                <a:spcPct val="80000"/>
              </a:lnSpc>
            </a:pPr>
            <a:endParaRPr sz="800"/>
          </a:p>
          <a:p>
            <a:pPr>
              <a:lnSpc>
                <a:spcPct val="80000"/>
              </a:lnSpc>
            </a:pPr>
            <a:r>
              <a:rPr sz="800"/>
              <a:t>         myButton.InnerText = "Button 1";</a:t>
            </a:r>
          </a:p>
          <a:p>
            <a:pPr>
              <a:lnSpc>
                <a:spcPct val="80000"/>
              </a:lnSpc>
            </a:pPr>
            <a:r>
              <a:rPr sz="800"/>
              <a:t>         PlaceHolder1.Controls.Add(myButton);</a:t>
            </a:r>
          </a:p>
          <a:p>
            <a:pPr>
              <a:lnSpc>
                <a:spcPct val="80000"/>
              </a:lnSpc>
            </a:pPr>
            <a:endParaRPr sz="800"/>
          </a:p>
          <a:p>
            <a:pPr>
              <a:lnSpc>
                <a:spcPct val="80000"/>
              </a:lnSpc>
            </a:pPr>
            <a:r>
              <a:rPr sz="800"/>
              <a:t>         myButton = new HtmlButton();</a:t>
            </a:r>
          </a:p>
          <a:p>
            <a:pPr>
              <a:lnSpc>
                <a:spcPct val="80000"/>
              </a:lnSpc>
            </a:pPr>
            <a:r>
              <a:rPr sz="800"/>
              <a:t>         myButton.InnerText = "Button 2";</a:t>
            </a:r>
          </a:p>
          <a:p>
            <a:pPr>
              <a:lnSpc>
                <a:spcPct val="80000"/>
              </a:lnSpc>
            </a:pPr>
            <a:r>
              <a:rPr sz="800"/>
              <a:t>         PlaceHolder1.Controls.Add(myButton);</a:t>
            </a:r>
          </a:p>
          <a:p>
            <a:pPr>
              <a:lnSpc>
                <a:spcPct val="80000"/>
              </a:lnSpc>
            </a:pPr>
            <a:endParaRPr sz="800"/>
          </a:p>
          <a:p>
            <a:pPr>
              <a:lnSpc>
                <a:spcPct val="80000"/>
              </a:lnSpc>
            </a:pPr>
            <a:r>
              <a:rPr sz="800"/>
              <a:t>         myButton = new HtmlButton();</a:t>
            </a:r>
          </a:p>
          <a:p>
            <a:pPr>
              <a:lnSpc>
                <a:spcPct val="80000"/>
              </a:lnSpc>
            </a:pPr>
            <a:r>
              <a:rPr sz="800"/>
              <a:t>         myButton.InnerText = "Button 3";</a:t>
            </a:r>
          </a:p>
          <a:p>
            <a:pPr>
              <a:lnSpc>
                <a:spcPct val="80000"/>
              </a:lnSpc>
            </a:pPr>
            <a:r>
              <a:rPr sz="800"/>
              <a:t>         PlaceHolder1.Controls.Add(myButton);</a:t>
            </a:r>
          </a:p>
          <a:p>
            <a:pPr>
              <a:lnSpc>
                <a:spcPct val="80000"/>
              </a:lnSpc>
            </a:pPr>
            <a:endParaRPr sz="800"/>
          </a:p>
          <a:p>
            <a:pPr>
              <a:lnSpc>
                <a:spcPct val="80000"/>
              </a:lnSpc>
            </a:pPr>
            <a:r>
              <a:rPr sz="800"/>
              <a:t>         myButton = new HtmlButton();</a:t>
            </a:r>
          </a:p>
          <a:p>
            <a:pPr>
              <a:lnSpc>
                <a:spcPct val="80000"/>
              </a:lnSpc>
            </a:pPr>
            <a:r>
              <a:rPr sz="800"/>
              <a:t>         myButton.InnerText = "Button 4";</a:t>
            </a:r>
          </a:p>
          <a:p>
            <a:pPr>
              <a:lnSpc>
                <a:spcPct val="80000"/>
              </a:lnSpc>
            </a:pPr>
            <a:r>
              <a:rPr sz="800"/>
              <a:t>         PlaceHolder1.Controls.Add(myButton);</a:t>
            </a:r>
          </a:p>
          <a:p>
            <a:pPr>
              <a:lnSpc>
                <a:spcPct val="80000"/>
              </a:lnSpc>
            </a:pPr>
            <a:r>
              <a:rPr sz="800"/>
              <a:t>      }</a:t>
            </a:r>
          </a:p>
          <a:p>
            <a:pPr>
              <a:lnSpc>
                <a:spcPct val="80000"/>
              </a:lnSpc>
            </a:pPr>
            <a:endParaRPr sz="800"/>
          </a:p>
          <a:p>
            <a:pPr>
              <a:lnSpc>
                <a:spcPct val="80000"/>
              </a:lnSpc>
            </a:pPr>
            <a:r>
              <a:rPr sz="800"/>
              <a:t>   &lt;/script&gt;</a:t>
            </a:r>
          </a:p>
          <a:p>
            <a:pPr>
              <a:lnSpc>
                <a:spcPct val="80000"/>
              </a:lnSpc>
            </a:pPr>
            <a:endParaRPr sz="800"/>
          </a:p>
          <a:p>
            <a:pPr>
              <a:lnSpc>
                <a:spcPct val="80000"/>
              </a:lnSpc>
            </a:pPr>
            <a:r>
              <a:rPr sz="800"/>
              <a:t>&lt;/head&gt;</a:t>
            </a:r>
          </a:p>
          <a:p>
            <a:pPr>
              <a:lnSpc>
                <a:spcPct val="80000"/>
              </a:lnSpc>
            </a:pPr>
            <a:endParaRPr sz="800"/>
          </a:p>
          <a:p>
            <a:pPr>
              <a:lnSpc>
                <a:spcPct val="80000"/>
              </a:lnSpc>
            </a:pPr>
            <a:r>
              <a:rPr sz="800"/>
              <a:t>&lt;body&gt;</a:t>
            </a:r>
          </a:p>
          <a:p>
            <a:pPr>
              <a:lnSpc>
                <a:spcPct val="80000"/>
              </a:lnSpc>
            </a:pPr>
            <a:r>
              <a:rPr sz="800"/>
              <a:t>   &lt;form runat="server"&gt;</a:t>
            </a:r>
          </a:p>
          <a:p>
            <a:pPr>
              <a:lnSpc>
                <a:spcPct val="80000"/>
              </a:lnSpc>
            </a:pPr>
            <a:r>
              <a:rPr sz="800"/>
              <a:t>      &lt;h3&gt;PlaceHolder Example&lt;/h3&gt;</a:t>
            </a:r>
          </a:p>
          <a:p>
            <a:pPr>
              <a:lnSpc>
                <a:spcPct val="80000"/>
              </a:lnSpc>
            </a:pPr>
            <a:endParaRPr sz="800"/>
          </a:p>
          <a:p>
            <a:pPr>
              <a:lnSpc>
                <a:spcPct val="80000"/>
              </a:lnSpc>
            </a:pPr>
            <a:r>
              <a:rPr sz="800"/>
              <a:t>      &lt;asp:PlaceHolder id="PlaceHolder1" </a:t>
            </a:r>
          </a:p>
          <a:p>
            <a:pPr>
              <a:lnSpc>
                <a:spcPct val="80000"/>
              </a:lnSpc>
            </a:pPr>
            <a:r>
              <a:rPr sz="800"/>
              <a:t>           runat="server"/&gt;</a:t>
            </a:r>
          </a:p>
          <a:p>
            <a:pPr>
              <a:lnSpc>
                <a:spcPct val="80000"/>
              </a:lnSpc>
            </a:pPr>
            <a:r>
              <a:rPr sz="800"/>
              <a:t>   &lt;/form&gt;</a:t>
            </a:r>
          </a:p>
          <a:p>
            <a:pPr>
              <a:lnSpc>
                <a:spcPct val="80000"/>
              </a:lnSpc>
            </a:pPr>
            <a:r>
              <a:rPr sz="800"/>
              <a:t>&lt;/body&gt;</a:t>
            </a:r>
          </a:p>
          <a:p>
            <a:pPr>
              <a:lnSpc>
                <a:spcPct val="80000"/>
              </a:lnSpc>
            </a:pPr>
            <a:r>
              <a:rPr sz="800"/>
              <a:t>&lt;/html&gt;</a:t>
            </a:r>
          </a:p>
          <a:p>
            <a:pPr>
              <a:lnSpc>
                <a:spcPct val="80000"/>
              </a:lnSpc>
            </a:pPr>
            <a:endParaRPr sz="800"/>
          </a:p>
          <a:p>
            <a:pPr>
              <a:lnSpc>
                <a:spcPct val="80000"/>
              </a:lnSpc>
            </a:pPr>
            <a:r>
              <a:rPr sz="800"/>
              <a:t>ADROTATOR</a:t>
            </a:r>
          </a:p>
          <a:p>
            <a:pPr>
              <a:lnSpc>
                <a:spcPct val="80000"/>
              </a:lnSpc>
            </a:pPr>
            <a:r>
              <a:rPr sz="800"/>
              <a:t>&lt;%@ Page Language="C#" AutoEventWireup="True" %&gt;</a:t>
            </a:r>
          </a:p>
          <a:p>
            <a:pPr>
              <a:lnSpc>
                <a:spcPct val="80000"/>
              </a:lnSpc>
            </a:pPr>
            <a:r>
              <a:rPr sz="800"/>
              <a:t>&lt;html&gt;</a:t>
            </a:r>
          </a:p>
          <a:p>
            <a:pPr>
              <a:lnSpc>
                <a:spcPct val="80000"/>
              </a:lnSpc>
            </a:pPr>
            <a:r>
              <a:rPr sz="800"/>
              <a:t> </a:t>
            </a:r>
          </a:p>
          <a:p>
            <a:pPr>
              <a:lnSpc>
                <a:spcPct val="80000"/>
              </a:lnSpc>
            </a:pPr>
            <a:r>
              <a:rPr sz="800"/>
              <a:t> &lt;head&gt;</a:t>
            </a:r>
          </a:p>
          <a:p>
            <a:pPr>
              <a:lnSpc>
                <a:spcPct val="80000"/>
              </a:lnSpc>
            </a:pPr>
            <a:r>
              <a:rPr sz="800"/>
              <a:t> &lt;/head&gt;</a:t>
            </a:r>
          </a:p>
          <a:p>
            <a:pPr>
              <a:lnSpc>
                <a:spcPct val="80000"/>
              </a:lnSpc>
            </a:pPr>
            <a:r>
              <a:rPr sz="800"/>
              <a:t> </a:t>
            </a:r>
          </a:p>
          <a:p>
            <a:pPr>
              <a:lnSpc>
                <a:spcPct val="80000"/>
              </a:lnSpc>
            </a:pPr>
            <a:r>
              <a:rPr sz="800"/>
              <a:t> &lt;body&gt;</a:t>
            </a:r>
          </a:p>
          <a:p>
            <a:pPr>
              <a:lnSpc>
                <a:spcPct val="80000"/>
              </a:lnSpc>
            </a:pPr>
            <a:r>
              <a:rPr sz="800"/>
              <a:t>    &lt;form runat="server"&gt;</a:t>
            </a:r>
          </a:p>
          <a:p>
            <a:pPr>
              <a:lnSpc>
                <a:spcPct val="80000"/>
              </a:lnSpc>
            </a:pPr>
            <a:r>
              <a:rPr sz="800"/>
              <a:t> </a:t>
            </a:r>
          </a:p>
          <a:p>
            <a:pPr>
              <a:lnSpc>
                <a:spcPct val="80000"/>
              </a:lnSpc>
            </a:pPr>
            <a:r>
              <a:rPr sz="800"/>
              <a:t>       &lt;h3&gt;AdRotator Example&lt;/h3&gt;</a:t>
            </a:r>
          </a:p>
          <a:p>
            <a:pPr>
              <a:lnSpc>
                <a:spcPct val="80000"/>
              </a:lnSpc>
            </a:pPr>
            <a:r>
              <a:rPr sz="800"/>
              <a:t> </a:t>
            </a:r>
          </a:p>
          <a:p>
            <a:pPr>
              <a:lnSpc>
                <a:spcPct val="80000"/>
              </a:lnSpc>
            </a:pPr>
            <a:r>
              <a:rPr sz="800"/>
              <a:t>       &lt;asp:AdRotator id="AdRotator1" runat="server"</a:t>
            </a:r>
          </a:p>
          <a:p>
            <a:pPr>
              <a:lnSpc>
                <a:spcPct val="80000"/>
              </a:lnSpc>
            </a:pPr>
            <a:r>
              <a:rPr sz="800"/>
              <a:t>            Target="_self"</a:t>
            </a:r>
          </a:p>
          <a:p>
            <a:pPr>
              <a:lnSpc>
                <a:spcPct val="80000"/>
              </a:lnSpc>
            </a:pPr>
            <a:r>
              <a:rPr sz="800"/>
              <a:t>            AdvertisementFile="Ads.xml"/&gt;</a:t>
            </a:r>
          </a:p>
          <a:p>
            <a:pPr>
              <a:lnSpc>
                <a:spcPct val="80000"/>
              </a:lnSpc>
            </a:pPr>
            <a:r>
              <a:rPr sz="800"/>
              <a:t> </a:t>
            </a:r>
          </a:p>
          <a:p>
            <a:pPr>
              <a:lnSpc>
                <a:spcPct val="80000"/>
              </a:lnSpc>
            </a:pPr>
            <a:r>
              <a:rPr sz="800"/>
              <a:t>    &lt;/form&gt;</a:t>
            </a:r>
          </a:p>
          <a:p>
            <a:pPr>
              <a:lnSpc>
                <a:spcPct val="80000"/>
              </a:lnSpc>
            </a:pPr>
            <a:r>
              <a:rPr sz="800"/>
              <a:t> &lt;/body&gt;</a:t>
            </a:r>
          </a:p>
          <a:p>
            <a:pPr>
              <a:lnSpc>
                <a:spcPct val="80000"/>
              </a:lnSpc>
            </a:pPr>
            <a:r>
              <a:rPr sz="800"/>
              <a:t> </a:t>
            </a:r>
          </a:p>
          <a:p>
            <a:pPr>
              <a:lnSpc>
                <a:spcPct val="80000"/>
              </a:lnSpc>
            </a:pPr>
            <a:r>
              <a:rPr sz="800"/>
              <a:t> &lt;/html&gt;</a:t>
            </a:r>
          </a:p>
          <a:p>
            <a:pPr>
              <a:lnSpc>
                <a:spcPct val="80000"/>
              </a:lnSpc>
            </a:pPr>
            <a:r>
              <a:rPr sz="800"/>
              <a:t>[JScript] </a:t>
            </a:r>
          </a:p>
          <a:p>
            <a:pPr>
              <a:lnSpc>
                <a:spcPct val="80000"/>
              </a:lnSpc>
            </a:pPr>
            <a:r>
              <a:rPr sz="800"/>
              <a:t>&lt;%@ Page Language="JScript" AutoEventWireup="True" %&gt;</a:t>
            </a:r>
          </a:p>
          <a:p>
            <a:pPr>
              <a:lnSpc>
                <a:spcPct val="80000"/>
              </a:lnSpc>
            </a:pPr>
            <a:r>
              <a:rPr sz="800"/>
              <a:t>&lt;html&gt;</a:t>
            </a:r>
          </a:p>
          <a:p>
            <a:pPr>
              <a:lnSpc>
                <a:spcPct val="80000"/>
              </a:lnSpc>
            </a:pPr>
            <a:r>
              <a:rPr sz="800"/>
              <a:t> </a:t>
            </a:r>
          </a:p>
          <a:p>
            <a:pPr>
              <a:lnSpc>
                <a:spcPct val="80000"/>
              </a:lnSpc>
            </a:pPr>
            <a:r>
              <a:rPr sz="800"/>
              <a:t> &lt;head&gt;</a:t>
            </a:r>
          </a:p>
          <a:p>
            <a:pPr>
              <a:lnSpc>
                <a:spcPct val="80000"/>
              </a:lnSpc>
            </a:pPr>
            <a:r>
              <a:rPr sz="800"/>
              <a:t> &lt;/head&gt;</a:t>
            </a:r>
          </a:p>
          <a:p>
            <a:pPr>
              <a:lnSpc>
                <a:spcPct val="80000"/>
              </a:lnSpc>
            </a:pPr>
            <a:r>
              <a:rPr sz="800"/>
              <a:t> </a:t>
            </a:r>
          </a:p>
          <a:p>
            <a:pPr>
              <a:lnSpc>
                <a:spcPct val="80000"/>
              </a:lnSpc>
            </a:pPr>
            <a:r>
              <a:rPr sz="800"/>
              <a:t> &lt;body&gt;</a:t>
            </a:r>
          </a:p>
          <a:p>
            <a:pPr>
              <a:lnSpc>
                <a:spcPct val="80000"/>
              </a:lnSpc>
            </a:pPr>
            <a:r>
              <a:rPr sz="800"/>
              <a:t>    &lt;form runat="server"&gt;</a:t>
            </a:r>
          </a:p>
          <a:p>
            <a:pPr>
              <a:lnSpc>
                <a:spcPct val="80000"/>
              </a:lnSpc>
            </a:pPr>
            <a:r>
              <a:rPr sz="800"/>
              <a:t> </a:t>
            </a:r>
          </a:p>
          <a:p>
            <a:pPr>
              <a:lnSpc>
                <a:spcPct val="80000"/>
              </a:lnSpc>
            </a:pPr>
            <a:r>
              <a:rPr sz="800"/>
              <a:t>       &lt;h3&gt;AdRotator Example&lt;/h3&gt;</a:t>
            </a:r>
          </a:p>
          <a:p>
            <a:pPr>
              <a:lnSpc>
                <a:spcPct val="80000"/>
              </a:lnSpc>
            </a:pPr>
            <a:r>
              <a:rPr sz="800"/>
              <a:t> </a:t>
            </a:r>
          </a:p>
          <a:p>
            <a:pPr>
              <a:lnSpc>
                <a:spcPct val="80000"/>
              </a:lnSpc>
            </a:pPr>
            <a:r>
              <a:rPr sz="800"/>
              <a:t>       &lt;asp:AdRotator id="AdRotator1" runat="server"</a:t>
            </a:r>
          </a:p>
          <a:p>
            <a:pPr>
              <a:lnSpc>
                <a:spcPct val="80000"/>
              </a:lnSpc>
            </a:pPr>
            <a:r>
              <a:rPr sz="800"/>
              <a:t>            Target="_self"</a:t>
            </a:r>
          </a:p>
          <a:p>
            <a:pPr>
              <a:lnSpc>
                <a:spcPct val="80000"/>
              </a:lnSpc>
            </a:pPr>
            <a:r>
              <a:rPr sz="800"/>
              <a:t>            AdvertisementFile="Ads.xml"/&gt;</a:t>
            </a:r>
          </a:p>
          <a:p>
            <a:pPr>
              <a:lnSpc>
                <a:spcPct val="80000"/>
              </a:lnSpc>
            </a:pPr>
            <a:r>
              <a:rPr sz="800"/>
              <a:t> </a:t>
            </a:r>
          </a:p>
          <a:p>
            <a:pPr>
              <a:lnSpc>
                <a:spcPct val="80000"/>
              </a:lnSpc>
            </a:pPr>
            <a:r>
              <a:rPr sz="800"/>
              <a:t>    &lt;/form&gt;</a:t>
            </a:r>
          </a:p>
          <a:p>
            <a:pPr>
              <a:lnSpc>
                <a:spcPct val="80000"/>
              </a:lnSpc>
            </a:pPr>
            <a:r>
              <a:rPr sz="800"/>
              <a:t> &lt;/body&gt;</a:t>
            </a:r>
          </a:p>
          <a:p>
            <a:pPr>
              <a:lnSpc>
                <a:spcPct val="80000"/>
              </a:lnSpc>
            </a:pPr>
            <a:r>
              <a:rPr sz="800"/>
              <a:t> </a:t>
            </a:r>
          </a:p>
          <a:p>
            <a:pPr>
              <a:lnSpc>
                <a:spcPct val="80000"/>
              </a:lnSpc>
            </a:pPr>
            <a:r>
              <a:rPr sz="800"/>
              <a:t> &lt;/html&gt;</a:t>
            </a:r>
          </a:p>
          <a:p>
            <a:pPr>
              <a:lnSpc>
                <a:spcPct val="80000"/>
              </a:lnSpc>
            </a:pPr>
            <a:r>
              <a:rPr sz="800"/>
              <a:t>[Visual Basic, C#, JScript] The following example demonstrates the file format for an XML file that contains advertisement information. For more information on the file format see the AdvertisementFile member.</a:t>
            </a:r>
          </a:p>
          <a:p>
            <a:pPr>
              <a:lnSpc>
                <a:spcPct val="80000"/>
              </a:lnSpc>
            </a:pPr>
            <a:r>
              <a:rPr sz="800"/>
              <a:t>&lt;Advertisements&gt;</a:t>
            </a:r>
          </a:p>
          <a:p>
            <a:pPr>
              <a:lnSpc>
                <a:spcPct val="80000"/>
              </a:lnSpc>
            </a:pPr>
            <a:r>
              <a:rPr sz="800"/>
              <a:t> </a:t>
            </a:r>
          </a:p>
          <a:p>
            <a:pPr>
              <a:lnSpc>
                <a:spcPct val="80000"/>
              </a:lnSpc>
            </a:pPr>
            <a:r>
              <a:rPr sz="800"/>
              <a:t> &lt;Ad&gt;</a:t>
            </a:r>
          </a:p>
          <a:p>
            <a:pPr>
              <a:lnSpc>
                <a:spcPct val="80000"/>
              </a:lnSpc>
            </a:pPr>
            <a:r>
              <a:rPr sz="800"/>
              <a:t> &lt;ImageUrl&gt;image1.jpg&lt;/ImageUrl&gt;</a:t>
            </a:r>
          </a:p>
          <a:p>
            <a:pPr>
              <a:lnSpc>
                <a:spcPct val="80000"/>
              </a:lnSpc>
            </a:pPr>
            <a:r>
              <a:rPr sz="800"/>
              <a:t> &lt;NavigateUrl&gt;http://www.microsoft.com&lt;/NavigateUrl&gt;</a:t>
            </a:r>
          </a:p>
          <a:p>
            <a:pPr>
              <a:lnSpc>
                <a:spcPct val="80000"/>
              </a:lnSpc>
            </a:pPr>
            <a:r>
              <a:rPr sz="800"/>
              <a:t> &lt;AlternateText&gt;Microsoft Main Site&lt;/AlternateText&gt;</a:t>
            </a:r>
          </a:p>
          <a:p>
            <a:pPr>
              <a:lnSpc>
                <a:spcPct val="80000"/>
              </a:lnSpc>
            </a:pPr>
            <a:r>
              <a:rPr sz="800"/>
              <a:t> &lt;Impressions&gt;80&lt;/Impressions&gt;</a:t>
            </a:r>
          </a:p>
          <a:p>
            <a:pPr>
              <a:lnSpc>
                <a:spcPct val="80000"/>
              </a:lnSpc>
            </a:pPr>
            <a:r>
              <a:rPr sz="800"/>
              <a:t> &lt;Keyword&gt;Topic1&lt;/Keyword&gt;</a:t>
            </a:r>
          </a:p>
          <a:p>
            <a:pPr>
              <a:lnSpc>
                <a:spcPct val="80000"/>
              </a:lnSpc>
            </a:pPr>
            <a:r>
              <a:rPr sz="800"/>
              <a:t> &lt;/Ad&gt;</a:t>
            </a:r>
          </a:p>
          <a:p>
            <a:pPr>
              <a:lnSpc>
                <a:spcPct val="80000"/>
              </a:lnSpc>
            </a:pPr>
            <a:r>
              <a:rPr sz="800"/>
              <a:t> </a:t>
            </a:r>
          </a:p>
          <a:p>
            <a:pPr>
              <a:lnSpc>
                <a:spcPct val="80000"/>
              </a:lnSpc>
            </a:pPr>
            <a:r>
              <a:rPr sz="800"/>
              <a:t> &lt;Ad&gt;</a:t>
            </a:r>
          </a:p>
          <a:p>
            <a:pPr>
              <a:lnSpc>
                <a:spcPct val="80000"/>
              </a:lnSpc>
            </a:pPr>
            <a:r>
              <a:rPr sz="800"/>
              <a:t> &lt;ImageUrl&gt;image2.jpg&lt;/ImageUrl&gt;</a:t>
            </a:r>
          </a:p>
          <a:p>
            <a:pPr>
              <a:lnSpc>
                <a:spcPct val="80000"/>
              </a:lnSpc>
            </a:pPr>
            <a:r>
              <a:rPr sz="800"/>
              <a:t> &lt;NavigateUrl&gt;http://www.wingtiptoys.com&lt;/NavigateUrl&gt;</a:t>
            </a:r>
          </a:p>
          <a:p>
            <a:pPr>
              <a:lnSpc>
                <a:spcPct val="80000"/>
              </a:lnSpc>
            </a:pPr>
            <a:r>
              <a:rPr sz="800"/>
              <a:t> &lt;AlternateText&gt;Wing Tip Toys&lt;/AlternateText&gt;</a:t>
            </a:r>
          </a:p>
          <a:p>
            <a:pPr>
              <a:lnSpc>
                <a:spcPct val="80000"/>
              </a:lnSpc>
            </a:pPr>
            <a:r>
              <a:rPr sz="800"/>
              <a:t> &lt;Impressions&gt;80&lt;/Impressions&gt;</a:t>
            </a:r>
          </a:p>
          <a:p>
            <a:pPr>
              <a:lnSpc>
                <a:spcPct val="80000"/>
              </a:lnSpc>
            </a:pPr>
            <a:r>
              <a:rPr sz="800"/>
              <a:t> &lt;Keyword&gt;Topic2&lt;/Keyword&gt;</a:t>
            </a:r>
          </a:p>
          <a:p>
            <a:pPr>
              <a:lnSpc>
                <a:spcPct val="80000"/>
              </a:lnSpc>
            </a:pPr>
            <a:r>
              <a:rPr sz="800"/>
              <a:t> &lt;/Ad&gt;</a:t>
            </a:r>
          </a:p>
          <a:p>
            <a:pPr>
              <a:lnSpc>
                <a:spcPct val="80000"/>
              </a:lnSpc>
            </a:pPr>
            <a:r>
              <a:rPr sz="800"/>
              <a:t> </a:t>
            </a:r>
          </a:p>
          <a:p>
            <a:pPr>
              <a:lnSpc>
                <a:spcPct val="80000"/>
              </a:lnSpc>
            </a:pPr>
            <a:r>
              <a:rPr sz="800"/>
              <a:t>&lt;/Advertisements&gt;</a:t>
            </a:r>
          </a:p>
          <a:p>
            <a:pPr>
              <a:lnSpc>
                <a:spcPct val="80000"/>
              </a:lnSpc>
            </a:pPr>
            <a:endParaRPr sz="8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lIns="86493" tIns="43247" rIns="86493" bIns="43247"/>
          <a:lstStyle/>
          <a:p>
            <a:r>
              <a:rPr lang="pt-BR"/>
              <a:t>B</a:t>
            </a:r>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lIns="86493" tIns="43247" rIns="86493" bIns="43247"/>
          <a:lstStyle/>
          <a:p>
            <a:r>
              <a:rPr lang="pt-BR"/>
              <a:t>B</a:t>
            </a:r>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lIns="86493" tIns="43247" rIns="86493" bIns="43247"/>
          <a:lstStyle/>
          <a:p>
            <a:r>
              <a:rPr lang="pt-BR"/>
              <a:t>G</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p:cNvSpPr>
            <a:spLocks noGrp="1" noRot="1" noChangeAspect="1" noChangeArrowheads="1" noTextEdit="1"/>
          </p:cNvSpPr>
          <p:nvPr>
            <p:ph type="sldImg"/>
          </p:nvPr>
        </p:nvSpPr>
        <p:spPr>
          <a:ln/>
        </p:spPr>
      </p:sp>
      <p:sp>
        <p:nvSpPr>
          <p:cNvPr id="433155" name="Rectangle 3"/>
          <p:cNvSpPr>
            <a:spLocks noGrp="1" noChangeArrowheads="1"/>
          </p:cNvSpPr>
          <p:nvPr>
            <p:ph type="body" idx="1"/>
          </p:nvPr>
        </p:nvSpPr>
        <p:spPr/>
        <p:txBody>
          <a:bodyPr/>
          <a:lstStyle/>
          <a:p>
            <a:endParaRPr lang="pt-B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lIns="86493" tIns="43247" rIns="86493" bIns="43247"/>
          <a:lstStyle/>
          <a:p>
            <a:r>
              <a:rPr lang="pt-BR"/>
              <a:t>B</a:t>
            </a:r>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lIns="86493" tIns="43247" rIns="86493" bIns="43247">
            <a:normAutofit fontScale="62500" lnSpcReduction="20000"/>
          </a:bodyPr>
          <a:lstStyle/>
          <a:p>
            <a:pPr>
              <a:lnSpc>
                <a:spcPct val="80000"/>
              </a:lnSpc>
            </a:pPr>
            <a:r>
              <a:rPr sz="800"/>
              <a:t>B</a:t>
            </a:r>
          </a:p>
          <a:p>
            <a:pPr>
              <a:lnSpc>
                <a:spcPct val="80000"/>
              </a:lnSpc>
            </a:pPr>
            <a:endParaRPr sz="800"/>
          </a:p>
          <a:p>
            <a:pPr>
              <a:lnSpc>
                <a:spcPct val="80000"/>
              </a:lnSpc>
            </a:pPr>
            <a:r>
              <a:rPr sz="800"/>
              <a:t>O Global.asax, possui uma estrutura e uma sintaxe bastante semelhante ao antigo Global.asa. Como o ASP.NET consegue "rodar" código ASP antigo, para manter a compatibilidade com sistemas existentes, da mesma forma podemos ter os arquivos Global.asax e Global.asa, em uma mesma aplicação. Mas nessas situações - os dois arquivos coexistindo -, quando uma página .aspx for solicitada pelo usuário, é o arquivo Global.asax que será processado, e vice-versa.</a:t>
            </a:r>
          </a:p>
          <a:p>
            <a:pPr>
              <a:lnSpc>
                <a:spcPct val="80000"/>
              </a:lnSpc>
            </a:pPr>
            <a:r>
              <a:rPr sz="800"/>
              <a:t>Como veremos mais adiante, o Global.asax pode conter códigos, que serão executados em respostas a eventos (de aplicação ou de sessão). Como qualquer outro arquivo de código, em .NET, o Global.asax será compilado para IL. A compilação dos arquivos de configuração ocorre sempre que a aplicação é iniciada, e só será recompilado quando houver modificações.</a:t>
            </a:r>
          </a:p>
          <a:p>
            <a:pPr>
              <a:lnSpc>
                <a:spcPct val="80000"/>
              </a:lnSpc>
            </a:pPr>
            <a:r>
              <a:rPr sz="800"/>
              <a:t>O arquivo Global.asax, deve ser criado no diretório raiz da aplicação. Se o arquivo for gerado em outro sub diretório ele será ignorado.</a:t>
            </a:r>
          </a:p>
          <a:p>
            <a:pPr>
              <a:lnSpc>
                <a:spcPct val="80000"/>
              </a:lnSpc>
            </a:pPr>
            <a:r>
              <a:rPr sz="800" b="1"/>
              <a:t>Estrutura de um Global.asax</a:t>
            </a:r>
            <a:endParaRPr sz="800"/>
          </a:p>
          <a:p>
            <a:pPr>
              <a:lnSpc>
                <a:spcPct val="80000"/>
              </a:lnSpc>
            </a:pPr>
            <a:r>
              <a:rPr sz="800"/>
              <a:t>A estrutura de um arquivo Global.asax, é composta de elementos que assim como o próprio arquivo, são opcionais. Sendo assim, os elementos omitidos na construção do arquivo, apenas deixaram de ser tratados. A construção do Global.asax é composta pelos seguintes elementos:</a:t>
            </a:r>
          </a:p>
          <a:p>
            <a:pPr>
              <a:lnSpc>
                <a:spcPct val="80000"/>
              </a:lnSpc>
            </a:pPr>
            <a:r>
              <a:rPr sz="800" i="1"/>
              <a:t>Diretivas de Aplicação</a:t>
            </a:r>
            <a:r>
              <a:rPr sz="800"/>
              <a:t>: Essas diretivas de aplicação, modificam ou acrescentam parâmetros a compilação de páginas ASP.NET. </a:t>
            </a:r>
          </a:p>
          <a:p>
            <a:pPr>
              <a:lnSpc>
                <a:spcPct val="80000"/>
              </a:lnSpc>
            </a:pPr>
            <a:r>
              <a:rPr sz="800" i="1"/>
              <a:t>Implementação de código</a:t>
            </a:r>
            <a:r>
              <a:rPr sz="800"/>
              <a:t>: Podemos definir métodos que responderam aos eventos gerados pela aplicação. </a:t>
            </a:r>
          </a:p>
          <a:p>
            <a:pPr>
              <a:lnSpc>
                <a:spcPct val="80000"/>
              </a:lnSpc>
            </a:pPr>
            <a:r>
              <a:rPr sz="800" i="1"/>
              <a:t>Declaração de Objetos</a:t>
            </a:r>
            <a:r>
              <a:rPr sz="800"/>
              <a:t>: Neste elemento, temos a possibilidade de declarar variáveis de sessão em um formato de tag, semelhante a declaração de WebControls em páginas ASP.NET. </a:t>
            </a:r>
          </a:p>
          <a:p>
            <a:pPr>
              <a:lnSpc>
                <a:spcPct val="80000"/>
              </a:lnSpc>
            </a:pPr>
            <a:r>
              <a:rPr sz="800" i="1"/>
              <a:t>Server-Side Include</a:t>
            </a:r>
            <a:r>
              <a:rPr sz="800"/>
              <a:t>: É possível especificar arquivos à serem incluídos dentro do Global.asax. </a:t>
            </a:r>
          </a:p>
          <a:p>
            <a:pPr>
              <a:lnSpc>
                <a:spcPct val="80000"/>
              </a:lnSpc>
            </a:pPr>
            <a:r>
              <a:rPr sz="800" b="1"/>
              <a:t>Diretivas de Aplicação </a:t>
            </a:r>
            <a:endParaRPr sz="800"/>
          </a:p>
          <a:p>
            <a:pPr>
              <a:lnSpc>
                <a:spcPct val="80000"/>
              </a:lnSpc>
            </a:pPr>
            <a:r>
              <a:rPr sz="800"/>
              <a:t>As diretivas de aplicação são semelhantes às encontradas em páginas .aspx. As diretivas devem ser declaradas no início dos arquivos Global.asax. Observe o código abaixo a utilização da diretiva </a:t>
            </a:r>
            <a:r>
              <a:rPr sz="800" b="1"/>
              <a:t>Import</a:t>
            </a:r>
            <a:r>
              <a:rPr sz="800"/>
              <a:t>, que importa o Namespace "System.Data.OleDb".</a:t>
            </a:r>
          </a:p>
          <a:p>
            <a:pPr>
              <a:lnSpc>
                <a:spcPct val="80000"/>
              </a:lnSpc>
            </a:pPr>
            <a:r>
              <a:rPr sz="800"/>
              <a:t>&lt;%@ Import Namespace="System.Data.OleDb" %&gt; </a:t>
            </a:r>
          </a:p>
          <a:p>
            <a:pPr>
              <a:lnSpc>
                <a:spcPct val="80000"/>
              </a:lnSpc>
            </a:pPr>
            <a:r>
              <a:rPr sz="800" b="1"/>
              <a:t>Quando importamos um Namespace dentro do Global.asax, estamos disponibilizando as classes do Namespace para todas as páginas da aplicação,</a:t>
            </a:r>
            <a:r>
              <a:rPr sz="800"/>
              <a:t> automatizando a tarefa de importar o mesmo Namespace em todas as páginas. Na declaração abaixo estaremos definindo a diretiva </a:t>
            </a:r>
            <a:r>
              <a:rPr sz="800" b="1"/>
              <a:t>Application</a:t>
            </a:r>
            <a:r>
              <a:rPr sz="800"/>
              <a:t>, com duas opções </a:t>
            </a:r>
            <a:r>
              <a:rPr sz="800" b="1"/>
              <a:t>Inherits</a:t>
            </a:r>
            <a:r>
              <a:rPr sz="800"/>
              <a:t> e </a:t>
            </a:r>
            <a:r>
              <a:rPr sz="800" b="1"/>
              <a:t>Description</a:t>
            </a:r>
            <a:r>
              <a:rPr sz="800"/>
              <a:t>. O atributo </a:t>
            </a:r>
            <a:r>
              <a:rPr sz="800" b="1"/>
              <a:t>Inherits</a:t>
            </a:r>
            <a:r>
              <a:rPr sz="800"/>
              <a:t> nos permite definir uma classe, da qual o Global.asax irá herdar suas funcionalidades (como padrão o Global.asax deriva da classe System.Web.HttpApplication).</a:t>
            </a:r>
          </a:p>
          <a:p>
            <a:pPr>
              <a:lnSpc>
                <a:spcPct val="80000"/>
              </a:lnSpc>
            </a:pPr>
            <a:r>
              <a:rPr sz="800"/>
              <a:t>&lt;%@ Application Inherits="Namespace.Classe" %&gt;</a:t>
            </a:r>
          </a:p>
          <a:p>
            <a:pPr>
              <a:lnSpc>
                <a:spcPct val="80000"/>
              </a:lnSpc>
            </a:pPr>
            <a:endParaRPr sz="800"/>
          </a:p>
          <a:p>
            <a:pPr>
              <a:lnSpc>
                <a:spcPct val="80000"/>
              </a:lnSpc>
            </a:pPr>
            <a:endParaRPr sz="800"/>
          </a:p>
          <a:p>
            <a:pPr>
              <a:lnSpc>
                <a:spcPct val="80000"/>
              </a:lnSpc>
            </a:pPr>
            <a:r>
              <a:rPr sz="800"/>
              <a:t>&lt;script Language="C#" runAt="server"&gt;</a:t>
            </a:r>
          </a:p>
          <a:p>
            <a:pPr>
              <a:lnSpc>
                <a:spcPct val="80000"/>
              </a:lnSpc>
            </a:pPr>
            <a:r>
              <a:rPr sz="800"/>
              <a:t>protected void Application_Start(Object sender, EventArgs e)</a:t>
            </a:r>
            <a:br>
              <a:rPr sz="800"/>
            </a:br>
            <a:r>
              <a:rPr sz="800"/>
              <a:t>{</a:t>
            </a:r>
            <a:r>
              <a:rPr sz="800" i="1"/>
              <a:t/>
            </a:r>
            <a:br>
              <a:rPr sz="800" i="1"/>
            </a:br>
            <a:r>
              <a:rPr sz="800" i="1"/>
              <a:t>//Evento disparado quando a aplicação é iniciada.</a:t>
            </a:r>
            <a:r>
              <a:rPr sz="800"/>
              <a:t/>
            </a:r>
            <a:br>
              <a:rPr sz="800"/>
            </a:br>
            <a:r>
              <a:rPr sz="800"/>
              <a:t>}</a:t>
            </a:r>
            <a:br>
              <a:rPr sz="800"/>
            </a:br>
            <a:r>
              <a:rPr sz="800"/>
              <a:t/>
            </a:r>
            <a:br>
              <a:rPr sz="800"/>
            </a:br>
            <a:r>
              <a:rPr sz="800"/>
              <a:t>protected void Session_Start(Object sender, EventArgs e)</a:t>
            </a:r>
            <a:br>
              <a:rPr sz="800"/>
            </a:br>
            <a:r>
              <a:rPr sz="800"/>
              <a:t>{</a:t>
            </a:r>
            <a:br>
              <a:rPr sz="800"/>
            </a:br>
            <a:r>
              <a:rPr sz="800" i="1"/>
              <a:t>//Evento disparado quando a uma sessão é iniciada.</a:t>
            </a:r>
            <a:r>
              <a:rPr sz="800"/>
              <a:t/>
            </a:r>
            <a:br>
              <a:rPr sz="800"/>
            </a:br>
            <a:r>
              <a:rPr sz="800"/>
              <a:t>}</a:t>
            </a:r>
          </a:p>
          <a:p>
            <a:pPr>
              <a:lnSpc>
                <a:spcPct val="80000"/>
              </a:lnSpc>
            </a:pPr>
            <a:r>
              <a:rPr sz="800"/>
              <a:t>protected void Application_BeginRequest(Object sender, EventArgs e)</a:t>
            </a:r>
            <a:br>
              <a:rPr sz="800"/>
            </a:br>
            <a:r>
              <a:rPr sz="800"/>
              <a:t>{</a:t>
            </a:r>
            <a:br>
              <a:rPr sz="800"/>
            </a:br>
            <a:r>
              <a:rPr sz="800" i="1"/>
              <a:t>//Evento disparado antes da requisição de uma página.</a:t>
            </a:r>
            <a:r>
              <a:rPr sz="800"/>
              <a:t/>
            </a:r>
            <a:br>
              <a:rPr sz="800"/>
            </a:br>
            <a:r>
              <a:rPr sz="800"/>
              <a:t>}</a:t>
            </a:r>
          </a:p>
          <a:p>
            <a:pPr>
              <a:lnSpc>
                <a:spcPct val="80000"/>
              </a:lnSpc>
            </a:pPr>
            <a:r>
              <a:rPr sz="800"/>
              <a:t>protected void Application_EndRequest(Object sender, EventArgs e)</a:t>
            </a:r>
            <a:br>
              <a:rPr sz="800"/>
            </a:br>
            <a:r>
              <a:rPr sz="800"/>
              <a:t>{</a:t>
            </a:r>
            <a:br>
              <a:rPr sz="800"/>
            </a:br>
            <a:r>
              <a:rPr sz="800" i="1"/>
              <a:t>//Evento disparado depois da requisição de uma página.</a:t>
            </a:r>
            <a:r>
              <a:rPr sz="800"/>
              <a:t/>
            </a:r>
            <a:br>
              <a:rPr sz="800"/>
            </a:br>
            <a:r>
              <a:rPr sz="800"/>
              <a:t>}</a:t>
            </a:r>
          </a:p>
          <a:p>
            <a:pPr>
              <a:lnSpc>
                <a:spcPct val="80000"/>
              </a:lnSpc>
            </a:pPr>
            <a:r>
              <a:rPr sz="800"/>
              <a:t>protected void Application_AuthenticateRequest(Object sender, EventArgs e)</a:t>
            </a:r>
            <a:br>
              <a:rPr sz="800"/>
            </a:br>
            <a:r>
              <a:rPr sz="800"/>
              <a:t>{</a:t>
            </a:r>
            <a:r>
              <a:rPr sz="800" i="1"/>
              <a:t/>
            </a:r>
            <a:br>
              <a:rPr sz="800" i="1"/>
            </a:br>
            <a:r>
              <a:rPr sz="800" i="1"/>
              <a:t>//Evento disparado quando uma requisição feita por um usuário é autorizada.</a:t>
            </a:r>
            <a:r>
              <a:rPr sz="800"/>
              <a:t/>
            </a:r>
            <a:br>
              <a:rPr sz="800"/>
            </a:br>
            <a:r>
              <a:rPr sz="800"/>
              <a:t>}</a:t>
            </a:r>
          </a:p>
          <a:p>
            <a:pPr>
              <a:lnSpc>
                <a:spcPct val="80000"/>
              </a:lnSpc>
            </a:pPr>
            <a:r>
              <a:rPr sz="800"/>
              <a:t>protected void Application_Error(Object sender, EventArgs e)</a:t>
            </a:r>
            <a:br>
              <a:rPr sz="800"/>
            </a:br>
            <a:r>
              <a:rPr sz="800"/>
              <a:t>{</a:t>
            </a:r>
            <a:r>
              <a:rPr sz="800" i="1"/>
              <a:t/>
            </a:r>
            <a:br>
              <a:rPr sz="800" i="1"/>
            </a:br>
            <a:r>
              <a:rPr sz="800" i="1"/>
              <a:t>//Evento disparado quando uma ocorre uma exceção na aplicação.</a:t>
            </a:r>
            <a:r>
              <a:rPr sz="800"/>
              <a:t/>
            </a:r>
            <a:br>
              <a:rPr sz="800"/>
            </a:br>
            <a:r>
              <a:rPr sz="800"/>
              <a:t>}</a:t>
            </a:r>
          </a:p>
          <a:p>
            <a:pPr>
              <a:lnSpc>
                <a:spcPct val="80000"/>
              </a:lnSpc>
            </a:pPr>
            <a:r>
              <a:rPr sz="800"/>
              <a:t>protected void Session_End(Object sender, EventArgs e)</a:t>
            </a:r>
            <a:br>
              <a:rPr sz="800"/>
            </a:br>
            <a:r>
              <a:rPr sz="800"/>
              <a:t>{</a:t>
            </a:r>
            <a:br>
              <a:rPr sz="800"/>
            </a:br>
            <a:r>
              <a:rPr sz="800" i="1"/>
              <a:t>//Evento disparado quando a sessão é finalizada.</a:t>
            </a:r>
            <a:r>
              <a:rPr sz="800"/>
              <a:t/>
            </a:r>
            <a:br>
              <a:rPr sz="800"/>
            </a:br>
            <a:r>
              <a:rPr sz="800"/>
              <a:t>}</a:t>
            </a:r>
          </a:p>
          <a:p>
            <a:pPr>
              <a:lnSpc>
                <a:spcPct val="80000"/>
              </a:lnSpc>
            </a:pPr>
            <a:r>
              <a:rPr sz="800"/>
              <a:t>protected void Application_End(Object sender, EventArgs e)</a:t>
            </a:r>
            <a:br>
              <a:rPr sz="800"/>
            </a:br>
            <a:r>
              <a:rPr sz="800"/>
              <a:t>{</a:t>
            </a:r>
            <a:r>
              <a:rPr sz="800" i="1"/>
              <a:t/>
            </a:r>
            <a:br>
              <a:rPr sz="800" i="1"/>
            </a:br>
            <a:r>
              <a:rPr sz="800" i="1"/>
              <a:t>//Evento disparado quando uma aplicação é finalizada.</a:t>
            </a:r>
            <a:r>
              <a:rPr sz="800"/>
              <a:t/>
            </a:r>
            <a:br>
              <a:rPr sz="800"/>
            </a:br>
            <a:r>
              <a:rPr sz="800"/>
              <a:t>}</a:t>
            </a:r>
          </a:p>
          <a:p>
            <a:pPr>
              <a:lnSpc>
                <a:spcPct val="80000"/>
              </a:lnSpc>
            </a:pPr>
            <a:r>
              <a:rPr sz="800"/>
              <a:t>&lt;/script&gt;</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lIns="86493" tIns="43247" rIns="86493" bIns="43247"/>
          <a:lstStyle/>
          <a:p>
            <a:r>
              <a:rPr lang="pt-BR"/>
              <a:t>G</a:t>
            </a:r>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lIns="86493" tIns="43247" rIns="86493" bIns="43247"/>
          <a:lstStyle/>
          <a:p>
            <a:r>
              <a:rPr lang="pt-BR"/>
              <a:t>B</a:t>
            </a:r>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xfrm>
            <a:off x="1144588" y="685800"/>
            <a:ext cx="4570412" cy="3429000"/>
          </a:xfrm>
          <a:ln/>
        </p:spPr>
      </p:sp>
      <p:sp>
        <p:nvSpPr>
          <p:cNvPr id="113667" name="Rectangle 3"/>
          <p:cNvSpPr>
            <a:spLocks noGrp="1" noChangeArrowheads="1"/>
          </p:cNvSpPr>
          <p:nvPr>
            <p:ph type="body" idx="1"/>
          </p:nvPr>
        </p:nvSpPr>
        <p:spPr/>
        <p:txBody>
          <a:bodyPr lIns="86493" tIns="43247" rIns="86493" bIns="43247"/>
          <a:lstStyle/>
          <a:p>
            <a:endParaRPr lang="pt-B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xfrm>
            <a:off x="1144588" y="685800"/>
            <a:ext cx="4570412" cy="3429000"/>
          </a:xfrm>
          <a:ln/>
        </p:spPr>
      </p:sp>
      <p:sp>
        <p:nvSpPr>
          <p:cNvPr id="109571" name="Rectangle 3"/>
          <p:cNvSpPr>
            <a:spLocks noGrp="1" noChangeArrowheads="1"/>
          </p:cNvSpPr>
          <p:nvPr>
            <p:ph type="body" idx="1"/>
          </p:nvPr>
        </p:nvSpPr>
        <p:spPr/>
        <p:txBody>
          <a:bodyPr lIns="86493" tIns="43247" rIns="86493" bIns="43247"/>
          <a:lstStyle/>
          <a:p>
            <a:endParaRPr lang="pt-B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xfrm>
            <a:off x="1144588" y="685800"/>
            <a:ext cx="4570412" cy="3429000"/>
          </a:xfrm>
          <a:ln/>
        </p:spPr>
      </p:sp>
      <p:sp>
        <p:nvSpPr>
          <p:cNvPr id="111619" name="Rectangle 3"/>
          <p:cNvSpPr>
            <a:spLocks noGrp="1" noChangeArrowheads="1"/>
          </p:cNvSpPr>
          <p:nvPr>
            <p:ph type="body" idx="1"/>
          </p:nvPr>
        </p:nvSpPr>
        <p:spPr/>
        <p:txBody>
          <a:bodyPr lIns="86493" tIns="43247" rIns="86493" bIns="43247"/>
          <a:lstStyle/>
          <a:p>
            <a:endParaRPr lang="pt-B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lIns="86493" tIns="43247" rIns="86493" bIns="43247"/>
          <a:lstStyle/>
          <a:p>
            <a:r>
              <a:rPr lang="pt-BR"/>
              <a:t>B</a:t>
            </a:r>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xfrm>
            <a:off x="1144588" y="685800"/>
            <a:ext cx="4570412" cy="3429000"/>
          </a:xfrm>
          <a:ln/>
        </p:spPr>
      </p:sp>
      <p:sp>
        <p:nvSpPr>
          <p:cNvPr id="103427" name="Rectangle 3"/>
          <p:cNvSpPr>
            <a:spLocks noGrp="1" noChangeArrowheads="1"/>
          </p:cNvSpPr>
          <p:nvPr>
            <p:ph type="body" idx="1"/>
          </p:nvPr>
        </p:nvSpPr>
        <p:spPr/>
        <p:txBody>
          <a:bodyPr lIns="86493" tIns="43247" rIns="86493" bIns="43247"/>
          <a:lstStyle/>
          <a:p>
            <a:endParaRPr lang="pt-B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xfrm>
            <a:off x="1144588" y="685800"/>
            <a:ext cx="4570412" cy="3429000"/>
          </a:xfrm>
          <a:ln/>
        </p:spPr>
      </p:sp>
      <p:sp>
        <p:nvSpPr>
          <p:cNvPr id="105475" name="Rectangle 3"/>
          <p:cNvSpPr>
            <a:spLocks noGrp="1" noChangeArrowheads="1"/>
          </p:cNvSpPr>
          <p:nvPr>
            <p:ph type="body" idx="1"/>
          </p:nvPr>
        </p:nvSpPr>
        <p:spPr/>
        <p:txBody>
          <a:bodyPr lIns="86493" tIns="43247" rIns="86493" bIns="43247"/>
          <a:lstStyle/>
          <a:p>
            <a:endParaRPr lang="pt-B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144588" y="685800"/>
            <a:ext cx="4570412" cy="3429000"/>
          </a:xfrm>
          <a:ln/>
        </p:spPr>
      </p:sp>
      <p:sp>
        <p:nvSpPr>
          <p:cNvPr id="107523" name="Rectangle 3"/>
          <p:cNvSpPr>
            <a:spLocks noGrp="1" noChangeArrowheads="1"/>
          </p:cNvSpPr>
          <p:nvPr>
            <p:ph type="body" idx="1"/>
          </p:nvPr>
        </p:nvSpPr>
        <p:spPr/>
        <p:txBody>
          <a:bodyPr lIns="86493" tIns="43247" rIns="86493" bIns="43247"/>
          <a:lstStyle/>
          <a:p>
            <a:endParaRPr 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pPr marL="228600" indent="-228600">
              <a:lnSpc>
                <a:spcPct val="80000"/>
              </a:lnSpc>
            </a:pPr>
            <a:endParaRPr lang="pt-BR" sz="800" b="1"/>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pPr>
              <a:lnSpc>
                <a:spcPct val="80000"/>
              </a:lnSpc>
            </a:pPr>
            <a:endParaRPr lang="pt-BR" sz="8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en-US"/>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38925" y="115888"/>
            <a:ext cx="2058988" cy="6192837"/>
          </a:xfrm>
        </p:spPr>
        <p:txBody>
          <a:bodyPr vert="eaVer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115888"/>
            <a:ext cx="6029325" cy="6192837"/>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ítulo, text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68313" y="115888"/>
            <a:ext cx="8229600" cy="720725"/>
          </a:xfrm>
        </p:spPr>
        <p:txBody>
          <a:bodyPr/>
          <a:lstStyle/>
          <a:p>
            <a:r>
              <a:rPr lang="pt-BR" smtClean="0"/>
              <a:t>Clique para editar o estilo do título mestre</a:t>
            </a:r>
            <a:endParaRPr lang="en-US"/>
          </a:p>
        </p:txBody>
      </p:sp>
      <p:sp>
        <p:nvSpPr>
          <p:cNvPr id="3" name="Espaço Reservado para Texto 2"/>
          <p:cNvSpPr>
            <a:spLocks noGrp="1"/>
          </p:cNvSpPr>
          <p:nvPr>
            <p:ph type="body" sz="half" idx="1"/>
          </p:nvPr>
        </p:nvSpPr>
        <p:spPr>
          <a:xfrm>
            <a:off x="457200" y="908050"/>
            <a:ext cx="4038600" cy="5400675"/>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908050"/>
            <a:ext cx="4038600" cy="5400675"/>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ítulo e conteúdo">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078430"/>
          </a:xfrm>
        </p:spPr>
        <p:txBody>
          <a:bodyPr/>
          <a:lstStyle>
            <a:extLst/>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en-US" dirty="0"/>
          </a:p>
        </p:txBody>
      </p:sp>
      <p:sp>
        <p:nvSpPr>
          <p:cNvPr id="5" name="Date Placeholder 3"/>
          <p:cNvSpPr>
            <a:spLocks noGrp="1"/>
          </p:cNvSpPr>
          <p:nvPr>
            <p:ph type="dt" sz="half" idx="10"/>
          </p:nvPr>
        </p:nvSpPr>
        <p:spPr>
          <a:xfrm>
            <a:off x="2571752" y="6286520"/>
            <a:ext cx="1919288" cy="365125"/>
          </a:xfrm>
          <a:prstGeom prst="rect">
            <a:avLst/>
          </a:prstGeom>
        </p:spPr>
        <p:txBody>
          <a:bodyPr/>
          <a:lstStyle>
            <a:lvl1pPr>
              <a:defRPr/>
            </a:lvl1pPr>
            <a:extLst/>
          </a:lstStyle>
          <a:p>
            <a:pPr>
              <a:defRPr/>
            </a:pPr>
            <a:fld id="{FA0DD4B9-AF3A-4BBB-A88D-122C6324F4B6}" type="datetimeFigureOut">
              <a:rPr lang="pt-BR" smtClean="0"/>
              <a:pPr>
                <a:defRPr/>
              </a:pPr>
              <a:t>25/02/2010</a:t>
            </a:fld>
            <a:endParaRPr lang="pt-BR"/>
          </a:p>
        </p:txBody>
      </p:sp>
      <p:sp>
        <p:nvSpPr>
          <p:cNvPr id="6" name="Footer Placeholder 4"/>
          <p:cNvSpPr>
            <a:spLocks noGrp="1"/>
          </p:cNvSpPr>
          <p:nvPr>
            <p:ph type="ftr" sz="quarter" idx="11"/>
          </p:nvPr>
        </p:nvSpPr>
        <p:spPr>
          <a:xfrm>
            <a:off x="214282" y="6286520"/>
            <a:ext cx="2351087" cy="365125"/>
          </a:xfrm>
          <a:prstGeom prst="rect">
            <a:avLst/>
          </a:prstGeom>
        </p:spPr>
        <p:txBody>
          <a:bodyPr/>
          <a:lstStyle>
            <a:lvl1pPr>
              <a:defRPr/>
            </a:lvl1pPr>
            <a:extLst/>
          </a:lstStyle>
          <a:p>
            <a:pPr>
              <a:defRPr/>
            </a:pPr>
            <a:endParaRPr lang="pt-BR"/>
          </a:p>
        </p:txBody>
      </p:sp>
      <p:sp>
        <p:nvSpPr>
          <p:cNvPr id="8" name="Slide Number Placeholder 5"/>
          <p:cNvSpPr>
            <a:spLocks noGrp="1"/>
          </p:cNvSpPr>
          <p:nvPr>
            <p:ph type="sldNum" sz="quarter" idx="12"/>
          </p:nvPr>
        </p:nvSpPr>
        <p:spPr>
          <a:xfrm>
            <a:off x="4491040" y="6286520"/>
            <a:ext cx="366712" cy="365125"/>
          </a:xfrm>
          <a:prstGeom prst="rect">
            <a:avLst/>
          </a:prstGeom>
        </p:spPr>
        <p:txBody>
          <a:bodyPr/>
          <a:lstStyle>
            <a:lvl1pPr>
              <a:defRPr/>
            </a:lvl1pPr>
            <a:extLst/>
          </a:lstStyle>
          <a:p>
            <a:pPr>
              <a:defRPr/>
            </a:pPr>
            <a:fld id="{6334B40B-41E0-44E9-BBAF-31426C148223}" type="slidenum">
              <a:rPr lang="pt-BR" smtClean="0"/>
              <a:pPr>
                <a:defRPr/>
              </a:pPr>
              <a:t>‹nº›</a:t>
            </a:fld>
            <a:endParaRPr lang="pt-BR"/>
          </a:p>
        </p:txBody>
      </p:sp>
      <p:pic>
        <p:nvPicPr>
          <p:cNvPr id="10" name="Picture 7" descr="logo2.GIF"/>
          <p:cNvPicPr>
            <a:picLocks noChangeAspect="1"/>
          </p:cNvPicPr>
          <p:nvPr userDrawn="1"/>
        </p:nvPicPr>
        <p:blipFill>
          <a:blip r:embed="rId2" cstate="print"/>
          <a:srcRect/>
          <a:stretch>
            <a:fillRect/>
          </a:stretch>
        </p:blipFill>
        <p:spPr bwMode="auto">
          <a:xfrm>
            <a:off x="6455505" y="6169362"/>
            <a:ext cx="2562225" cy="485775"/>
          </a:xfrm>
          <a:prstGeom prst="roundRect">
            <a:avLst>
              <a:gd name="adj" fmla="val 16667"/>
            </a:avLst>
          </a:prstGeom>
          <a:ln w="34925">
            <a:solidFill>
              <a:srgbClr val="FFFFFF"/>
            </a:solidFill>
          </a:ln>
          <a:effectLst>
            <a:outerShdw blurRad="317500" dir="2700000" algn="ctr">
              <a:srgbClr val="000000">
                <a:alpha val="43000"/>
              </a:srgbClr>
            </a:outerShdw>
          </a:effectLst>
          <a:scene3d>
            <a:camera prst="perspectiveFront" fov="0">
              <a:rot lat="19489067" lon="21278374" rev="180000"/>
            </a:camera>
            <a:lightRig rig="threePt" dir="t">
              <a:rot lat="0" lon="0" rev="0"/>
            </a:lightRig>
          </a:scene3d>
          <a:sp3d extrusionH="38100" prstMaterial="clear">
            <a:bevelT w="260350" h="50800" prst="softRound"/>
            <a:bevelB prst="softRound"/>
          </a:sp3d>
        </p:spPr>
      </p:pic>
      <p:sp>
        <p:nvSpPr>
          <p:cNvPr id="11" name="Title Placeholder 8"/>
          <p:cNvSpPr>
            <a:spLocks noGrp="1"/>
          </p:cNvSpPr>
          <p:nvPr>
            <p:ph type="title"/>
          </p:nvPr>
        </p:nvSpPr>
        <p:spPr>
          <a:xfrm>
            <a:off x="457200" y="274638"/>
            <a:ext cx="8229600" cy="654032"/>
          </a:xfrm>
          <a:prstGeom prst="rect">
            <a:avLst/>
          </a:prstGeom>
        </p:spPr>
        <p:txBody>
          <a:bodyPr vert="horz" anchor="ctr">
            <a:normAutofit/>
            <a:scene3d>
              <a:camera prst="orthographicFront"/>
              <a:lightRig rig="soft" dir="t"/>
            </a:scene3d>
            <a:sp3d prstMaterial="softEdge">
              <a:bevelT w="25400" h="25400"/>
            </a:sp3d>
          </a:bodyPr>
          <a:lstStyle>
            <a:extLst/>
          </a:lstStyle>
          <a:p>
            <a:r>
              <a:rPr lang="pt-BR" dirty="0" smtClean="0"/>
              <a:t>Clique para editar</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en-US"/>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Conteúdo 2"/>
          <p:cNvSpPr>
            <a:spLocks noGrp="1"/>
          </p:cNvSpPr>
          <p:nvPr>
            <p:ph sz="half" idx="1"/>
          </p:nvPr>
        </p:nvSpPr>
        <p:spPr>
          <a:xfrm>
            <a:off x="457200" y="1484313"/>
            <a:ext cx="4038600" cy="4641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1484313"/>
            <a:ext cx="4038600" cy="4641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en-US"/>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en-US"/>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t-BR" noProof="0" smtClean="0"/>
              <a:t>Clique no ícone para adicionar uma imagem</a:t>
            </a:r>
            <a:endParaRPr lang="en-US" noProof="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en-US"/>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Conteúdo 2"/>
          <p:cNvSpPr>
            <a:spLocks noGrp="1"/>
          </p:cNvSpPr>
          <p:nvPr>
            <p:ph sz="half" idx="1"/>
          </p:nvPr>
        </p:nvSpPr>
        <p:spPr>
          <a:xfrm>
            <a:off x="457200" y="1484313"/>
            <a:ext cx="4038600" cy="4641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1484313"/>
            <a:ext cx="4038600" cy="4641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pic>
        <p:nvPicPr>
          <p:cNvPr id="4" name="Picture 7" descr="logo2.GIF"/>
          <p:cNvPicPr>
            <a:picLocks noChangeAspect="1"/>
          </p:cNvPicPr>
          <p:nvPr userDrawn="1"/>
        </p:nvPicPr>
        <p:blipFill>
          <a:blip r:embed="rId2" cstate="print"/>
          <a:srcRect/>
          <a:stretch>
            <a:fillRect/>
          </a:stretch>
        </p:blipFill>
        <p:spPr bwMode="auto">
          <a:xfrm>
            <a:off x="6455505" y="6169362"/>
            <a:ext cx="2562225" cy="485775"/>
          </a:xfrm>
          <a:prstGeom prst="roundRect">
            <a:avLst>
              <a:gd name="adj" fmla="val 16667"/>
            </a:avLst>
          </a:prstGeom>
          <a:ln w="34925">
            <a:solidFill>
              <a:srgbClr val="FFFFFF"/>
            </a:solidFill>
          </a:ln>
          <a:effectLst>
            <a:outerShdw blurRad="317500" dir="2700000" algn="ctr">
              <a:srgbClr val="000000">
                <a:alpha val="43000"/>
              </a:srgbClr>
            </a:outerShdw>
          </a:effectLst>
          <a:scene3d>
            <a:camera prst="perspectiveFront" fov="0">
              <a:rot lat="19489067" lon="21278374" rev="180000"/>
            </a:camera>
            <a:lightRig rig="threePt" dir="t">
              <a:rot lat="0" lon="0" rev="0"/>
            </a:lightRig>
          </a:scene3d>
          <a:sp3d extrusionH="38100" prstMaterial="clear">
            <a:bevelT w="260350" h="50800" prst="softRound"/>
            <a:bevelB prst="softRound"/>
          </a:sp3d>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en-US"/>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en-US"/>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t-BR" noProof="0" smtClean="0"/>
              <a:t>Clique no ícone para adicionar uma imagem</a:t>
            </a:r>
            <a:endParaRPr lang="en-US" noProof="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0" name="Triângulo retângu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ítu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grpSp>
        <p:nvGrpSpPr>
          <p:cNvPr id="2" name="Grupo 1"/>
          <p:cNvGrpSpPr/>
          <p:nvPr/>
        </p:nvGrpSpPr>
        <p:grpSpPr>
          <a:xfrm>
            <a:off x="-3765" y="4953000"/>
            <a:ext cx="9147765" cy="1912088"/>
            <a:chOff x="-3765" y="4832896"/>
            <a:chExt cx="9147765" cy="2032192"/>
          </a:xfrm>
        </p:grpSpPr>
        <p:sp>
          <p:nvSpPr>
            <p:cNvPr id="7" name="Forma liv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a liv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a liv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ector reto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ço Reservado para Data 29"/>
          <p:cNvSpPr>
            <a:spLocks noGrp="1"/>
          </p:cNvSpPr>
          <p:nvPr>
            <p:ph type="dt" sz="half" idx="10"/>
          </p:nvPr>
        </p:nvSpPr>
        <p:spPr/>
        <p:txBody>
          <a:bodyPr/>
          <a:lstStyle>
            <a:lvl1pPr>
              <a:defRPr>
                <a:solidFill>
                  <a:srgbClr val="FFFFFF"/>
                </a:solidFill>
              </a:defRPr>
            </a:lvl1pPr>
            <a:extLst/>
          </a:lstStyle>
          <a:p>
            <a:fld id="{544213AF-26F6-41FA-8D85-E2C5388D6E58}" type="datetimeFigureOut">
              <a:rPr lang="en-US" smtClean="0"/>
              <a:pPr/>
              <a:t>2/25/2010</a:t>
            </a:fld>
            <a:endParaRPr lang="en-US" dirty="0">
              <a:solidFill>
                <a:srgbClr val="FFFFFF"/>
              </a:solidFill>
            </a:endParaRPr>
          </a:p>
        </p:txBody>
      </p:sp>
      <p:sp>
        <p:nvSpPr>
          <p:cNvPr id="19" name="Espaço Reservado para Rodapé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Espaço Reservado para Número de Slide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‹nº›</a:t>
            </a:fld>
            <a:endParaRPr kumimoji="0" lang="en-US" dirty="0">
              <a:solidFill>
                <a:srgbClr val="FFFFFF"/>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544213AF-26F6-41FA-8D85-E2C5388D6E58}" type="datetimeFigureOut">
              <a:rPr lang="en-US" smtClean="0"/>
              <a:pPr/>
              <a:t>2/25/2010</a:t>
            </a:fld>
            <a:endParaRPr lang="en-US"/>
          </a:p>
        </p:txBody>
      </p:sp>
      <p:sp>
        <p:nvSpPr>
          <p:cNvPr id="5" name="Espaço Reservado para Rodapé 4"/>
          <p:cNvSpPr>
            <a:spLocks noGrp="1"/>
          </p:cNvSpPr>
          <p:nvPr>
            <p:ph type="ftr" sz="quarter" idx="11"/>
          </p:nvPr>
        </p:nvSpPr>
        <p:spPr/>
        <p:txBody>
          <a:bodyPr/>
          <a:lstStyle>
            <a:extLst/>
          </a:lstStyle>
          <a:p>
            <a:endParaRPr kumimoji="0" lang="en-US"/>
          </a:p>
        </p:txBody>
      </p:sp>
      <p:sp>
        <p:nvSpPr>
          <p:cNvPr id="6" name="Espaço Reservado para Número de Slide 5"/>
          <p:cNvSpPr>
            <a:spLocks noGrp="1"/>
          </p:cNvSpPr>
          <p:nvPr>
            <p:ph type="sldNum" sz="quarter" idx="12"/>
          </p:nvPr>
        </p:nvSpPr>
        <p:spPr/>
        <p:txBody>
          <a:bodyPr/>
          <a:lstStyle>
            <a:extLst/>
          </a:lstStyle>
          <a:p>
            <a:fld id="{D5BBC35B-A44B-4119-B8DA-DE9E3DFADA20}" type="slidenum">
              <a:rPr kumimoji="0" lang="en-US" smtClean="0"/>
              <a:pPr/>
              <a:t>‹nº›</a:t>
            </a:fld>
            <a:endParaRPr kumimoji="0" lang="en-US"/>
          </a:p>
        </p:txBody>
      </p:sp>
      <p:sp>
        <p:nvSpPr>
          <p:cNvPr id="7" name="Título 6"/>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extLst/>
          </a:lstStyle>
          <a:p>
            <a:fld id="{544213AF-26F6-41FA-8D85-E2C5388D6E58}" type="datetimeFigureOut">
              <a:rPr lang="en-US" smtClean="0"/>
              <a:pPr/>
              <a:t>2/25/2010</a:t>
            </a:fld>
            <a:endParaRPr lang="en-US"/>
          </a:p>
        </p:txBody>
      </p:sp>
      <p:sp>
        <p:nvSpPr>
          <p:cNvPr id="5" name="Espaço Reservado para Rodapé 4"/>
          <p:cNvSpPr>
            <a:spLocks noGrp="1"/>
          </p:cNvSpPr>
          <p:nvPr>
            <p:ph type="ftr" sz="quarter" idx="11"/>
          </p:nvPr>
        </p:nvSpPr>
        <p:spPr/>
        <p:txBody>
          <a:bodyPr/>
          <a:lstStyle>
            <a:extLst/>
          </a:lstStyle>
          <a:p>
            <a:endParaRPr kumimoji="0" lang="en-US"/>
          </a:p>
        </p:txBody>
      </p:sp>
      <p:sp>
        <p:nvSpPr>
          <p:cNvPr id="6" name="Espaço Reservado para Número de Slide 5"/>
          <p:cNvSpPr>
            <a:spLocks noGrp="1"/>
          </p:cNvSpPr>
          <p:nvPr>
            <p:ph type="sldNum" sz="quarter" idx="12"/>
          </p:nvPr>
        </p:nvSpPr>
        <p:spPr/>
        <p:txBody>
          <a:bodyPr/>
          <a:lstStyle>
            <a:extLst/>
          </a:lstStyle>
          <a:p>
            <a:fld id="{D5BBC35B-A44B-4119-B8DA-DE9E3DFADA20}" type="slidenum">
              <a:rPr kumimoji="0" lang="en-US" smtClean="0"/>
              <a:pPr/>
              <a:t>‹nº›</a:t>
            </a:fld>
            <a:endParaRPr kumimoji="0" lang="en-US"/>
          </a:p>
        </p:txBody>
      </p:sp>
      <p:sp>
        <p:nvSpPr>
          <p:cNvPr id="7" name="Divis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ivis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pic>
        <p:nvPicPr>
          <p:cNvPr id="9" name="Picture 7" descr="logo2.GIF"/>
          <p:cNvPicPr>
            <a:picLocks noChangeAspect="1"/>
          </p:cNvPicPr>
          <p:nvPr userDrawn="1"/>
        </p:nvPicPr>
        <p:blipFill>
          <a:blip r:embed="rId2" cstate="print"/>
          <a:srcRect/>
          <a:stretch>
            <a:fillRect/>
          </a:stretch>
        </p:blipFill>
        <p:spPr bwMode="auto">
          <a:xfrm>
            <a:off x="6455505" y="6169362"/>
            <a:ext cx="2562225" cy="485775"/>
          </a:xfrm>
          <a:prstGeom prst="roundRect">
            <a:avLst>
              <a:gd name="adj" fmla="val 16667"/>
            </a:avLst>
          </a:prstGeom>
          <a:ln w="34925">
            <a:solidFill>
              <a:srgbClr val="FFFFFF"/>
            </a:solidFill>
          </a:ln>
          <a:effectLst>
            <a:outerShdw blurRad="317500" dir="2700000" algn="ctr">
              <a:srgbClr val="000000">
                <a:alpha val="43000"/>
              </a:srgbClr>
            </a:outerShdw>
          </a:effectLst>
          <a:scene3d>
            <a:camera prst="perspectiveFront" fov="0">
              <a:rot lat="19489067" lon="21278374" rev="180000"/>
            </a:camera>
            <a:lightRig rig="threePt" dir="t">
              <a:rot lat="0" lon="0" rev="0"/>
            </a:lightRig>
          </a:scene3d>
          <a:sp3d extrusionH="38100" prstMaterial="clear">
            <a:bevelT w="260350" h="50800" prst="softRound"/>
            <a:bevelB prst="softRound"/>
          </a:sp3d>
        </p:spPr>
      </p:pic>
    </p:spTree>
  </p:cSld>
  <p:clrMapOvr>
    <a:overrideClrMapping bg1="dk1" tx1="lt1" bg2="dk2" tx2="lt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2">
        <a:schemeClr val="bg1"/>
      </p:bgRef>
    </p:bg>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544213AF-26F6-41FA-8D85-E2C5388D6E58}" type="datetimeFigureOut">
              <a:rPr lang="en-US" smtClean="0"/>
              <a:pPr/>
              <a:t>2/25/2010</a:t>
            </a:fld>
            <a:endParaRPr lang="en-US"/>
          </a:p>
        </p:txBody>
      </p:sp>
      <p:sp>
        <p:nvSpPr>
          <p:cNvPr id="6" name="Espaço Reservado para Rodapé 5"/>
          <p:cNvSpPr>
            <a:spLocks noGrp="1"/>
          </p:cNvSpPr>
          <p:nvPr>
            <p:ph type="ftr" sz="quarter" idx="11"/>
          </p:nvPr>
        </p:nvSpPr>
        <p:spPr/>
        <p:txBody>
          <a:bodyPr/>
          <a:lstStyle>
            <a:extLst/>
          </a:lstStyle>
          <a:p>
            <a:endParaRPr kumimoji="0" lang="en-US"/>
          </a:p>
        </p:txBody>
      </p:sp>
      <p:sp>
        <p:nvSpPr>
          <p:cNvPr id="7" name="Espaço Reservado para Número de Slide 6"/>
          <p:cNvSpPr>
            <a:spLocks noGrp="1"/>
          </p:cNvSpPr>
          <p:nvPr>
            <p:ph type="sldNum" sz="quarter" idx="12"/>
          </p:nvPr>
        </p:nvSpPr>
        <p:spPr/>
        <p:txBody>
          <a:bodyPr/>
          <a:lstStyle>
            <a:extLst/>
          </a:lstStyle>
          <a:p>
            <a:fld id="{D5BBC35B-A44B-4119-B8DA-DE9E3DFADA20}" type="slidenum">
              <a:rPr kumimoji="0" lang="en-US" smtClean="0"/>
              <a:pPr/>
              <a:t>‹nº›</a:t>
            </a:fld>
            <a:endParaRPr kumimoji="0" lang="en-US"/>
          </a:p>
        </p:txBody>
      </p:sp>
      <p:sp>
        <p:nvSpPr>
          <p:cNvPr id="8" name="Título 7"/>
          <p:cNvSpPr>
            <a:spLocks noGrp="1"/>
          </p:cNvSpPr>
          <p:nvPr>
            <p:ph type="title"/>
          </p:nvPr>
        </p:nvSpPr>
        <p:spPr/>
        <p:txBody>
          <a:bodyPr rtlCol="0"/>
          <a:lstStyle>
            <a:extLst/>
          </a:lstStyle>
          <a:p>
            <a:r>
              <a:rPr kumimoji="0" lang="pt-BR" smtClean="0"/>
              <a:t>Clique para editar o estilo do título mestre</a:t>
            </a:r>
            <a:endParaRPr kumimoji="0" lang="en-US"/>
          </a:p>
        </p:txBody>
      </p:sp>
      <p:pic>
        <p:nvPicPr>
          <p:cNvPr id="9" name="Picture 7" descr="logo2.GIF"/>
          <p:cNvPicPr>
            <a:picLocks noChangeAspect="1"/>
          </p:cNvPicPr>
          <p:nvPr userDrawn="1"/>
        </p:nvPicPr>
        <p:blipFill>
          <a:blip r:embed="rId2" cstate="print"/>
          <a:srcRect/>
          <a:stretch>
            <a:fillRect/>
          </a:stretch>
        </p:blipFill>
        <p:spPr bwMode="auto">
          <a:xfrm>
            <a:off x="6455505" y="6169362"/>
            <a:ext cx="2562225" cy="485775"/>
          </a:xfrm>
          <a:prstGeom prst="roundRect">
            <a:avLst>
              <a:gd name="adj" fmla="val 16667"/>
            </a:avLst>
          </a:prstGeom>
          <a:ln w="34925">
            <a:solidFill>
              <a:srgbClr val="FFFFFF"/>
            </a:solidFill>
          </a:ln>
          <a:effectLst>
            <a:outerShdw blurRad="317500" dir="2700000" algn="ctr">
              <a:srgbClr val="000000">
                <a:alpha val="43000"/>
              </a:srgbClr>
            </a:outerShdw>
          </a:effectLst>
          <a:scene3d>
            <a:camera prst="perspectiveFront" fov="0">
              <a:rot lat="19489067" lon="21278374" rev="180000"/>
            </a:camera>
            <a:lightRig rig="threePt" dir="t">
              <a:rot lat="0" lon="0" rev="0"/>
            </a:lightRig>
          </a:scene3d>
          <a:sp3d extrusionH="38100" prstMaterial="clear">
            <a:bevelT w="260350" h="50800" prst="softRound"/>
            <a:bevelB prst="softRound"/>
          </a:sp3d>
        </p:spPr>
      </p:pic>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Conteúdo 2"/>
          <p:cNvSpPr>
            <a:spLocks noGrp="1"/>
          </p:cNvSpPr>
          <p:nvPr>
            <p:ph sz="half" idx="1"/>
          </p:nvPr>
        </p:nvSpPr>
        <p:spPr>
          <a:xfrm>
            <a:off x="457200" y="908050"/>
            <a:ext cx="4038600" cy="5400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908050"/>
            <a:ext cx="4038600" cy="5400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pic>
        <p:nvPicPr>
          <p:cNvPr id="5" name="Picture 7" descr="logo2.GIF"/>
          <p:cNvPicPr>
            <a:picLocks noChangeAspect="1"/>
          </p:cNvPicPr>
          <p:nvPr userDrawn="1"/>
        </p:nvPicPr>
        <p:blipFill>
          <a:blip r:embed="rId2" cstate="print"/>
          <a:srcRect/>
          <a:stretch>
            <a:fillRect/>
          </a:stretch>
        </p:blipFill>
        <p:spPr bwMode="auto">
          <a:xfrm>
            <a:off x="6455505" y="6169362"/>
            <a:ext cx="2562225" cy="485775"/>
          </a:xfrm>
          <a:prstGeom prst="roundRect">
            <a:avLst>
              <a:gd name="adj" fmla="val 16667"/>
            </a:avLst>
          </a:prstGeom>
          <a:ln w="34925">
            <a:solidFill>
              <a:srgbClr val="FFFFFF"/>
            </a:solidFill>
          </a:ln>
          <a:effectLst>
            <a:outerShdw blurRad="317500" dir="2700000" algn="ctr">
              <a:srgbClr val="000000">
                <a:alpha val="43000"/>
              </a:srgbClr>
            </a:outerShdw>
          </a:effectLst>
          <a:scene3d>
            <a:camera prst="perspectiveFront" fov="0">
              <a:rot lat="19489067" lon="21278374" rev="180000"/>
            </a:camera>
            <a:lightRig rig="threePt" dir="t">
              <a:rot lat="0" lon="0" rev="0"/>
            </a:lightRig>
          </a:scene3d>
          <a:sp3d extrusionH="38100" prstMaterial="clear">
            <a:bevelT w="260350" h="50800" prst="softRound"/>
            <a:bevelB prst="softRound"/>
          </a:sp3d>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544213AF-26F6-41FA-8D85-E2C5388D6E58}" type="datetimeFigureOut">
              <a:rPr lang="en-US" smtClean="0"/>
              <a:pPr/>
              <a:t>2/25/2010</a:t>
            </a:fld>
            <a:endParaRPr lang="en-US"/>
          </a:p>
        </p:txBody>
      </p:sp>
      <p:sp>
        <p:nvSpPr>
          <p:cNvPr id="8" name="Espaço Reservado para Rodapé 7"/>
          <p:cNvSpPr>
            <a:spLocks noGrp="1"/>
          </p:cNvSpPr>
          <p:nvPr>
            <p:ph type="ftr" sz="quarter" idx="11"/>
          </p:nvPr>
        </p:nvSpPr>
        <p:spPr/>
        <p:txBody>
          <a:bodyPr/>
          <a:lstStyle>
            <a:extLst/>
          </a:lstStyle>
          <a:p>
            <a:endParaRPr kumimoji="0" lang="en-US"/>
          </a:p>
        </p:txBody>
      </p:sp>
      <p:sp>
        <p:nvSpPr>
          <p:cNvPr id="9" name="Espaço Reservado para Número de Slide 8"/>
          <p:cNvSpPr>
            <a:spLocks noGrp="1"/>
          </p:cNvSpPr>
          <p:nvPr>
            <p:ph type="sldNum" sz="quarter" idx="12"/>
          </p:nvPr>
        </p:nvSpPr>
        <p:spPr/>
        <p:txBody>
          <a:bodyPr/>
          <a:lstStyle>
            <a:extLst/>
          </a:lstStyle>
          <a:p>
            <a:fld id="{D5BBC35B-A44B-4119-B8DA-DE9E3DFADA20}" type="slidenum">
              <a:rPr kumimoji="0" lang="en-US" smtClean="0"/>
              <a:pPr/>
              <a:t>‹nº›</a:t>
            </a:fld>
            <a:endParaRPr kumimoji="0" lang="en-US"/>
          </a:p>
        </p:txBody>
      </p:sp>
      <p:pic>
        <p:nvPicPr>
          <p:cNvPr id="10" name="Picture 7" descr="logo2.GIF"/>
          <p:cNvPicPr>
            <a:picLocks noChangeAspect="1"/>
          </p:cNvPicPr>
          <p:nvPr userDrawn="1"/>
        </p:nvPicPr>
        <p:blipFill>
          <a:blip r:embed="rId2" cstate="print"/>
          <a:srcRect/>
          <a:stretch>
            <a:fillRect/>
          </a:stretch>
        </p:blipFill>
        <p:spPr bwMode="auto">
          <a:xfrm>
            <a:off x="6455505" y="6169362"/>
            <a:ext cx="2562225" cy="485775"/>
          </a:xfrm>
          <a:prstGeom prst="roundRect">
            <a:avLst>
              <a:gd name="adj" fmla="val 16667"/>
            </a:avLst>
          </a:prstGeom>
          <a:ln w="34925">
            <a:solidFill>
              <a:srgbClr val="FFFFFF"/>
            </a:solidFill>
          </a:ln>
          <a:effectLst>
            <a:outerShdw blurRad="317500" dir="2700000" algn="ctr">
              <a:srgbClr val="000000">
                <a:alpha val="43000"/>
              </a:srgbClr>
            </a:outerShdw>
          </a:effectLst>
          <a:scene3d>
            <a:camera prst="perspectiveFront" fov="0">
              <a:rot lat="19489067" lon="21278374" rev="180000"/>
            </a:camera>
            <a:lightRig rig="threePt" dir="t">
              <a:rot lat="0" lon="0" rev="0"/>
            </a:lightRig>
          </a:scene3d>
          <a:sp3d extrusionH="38100" prstMaterial="clear">
            <a:bevelT w="260350" h="50800" prst="softRound"/>
            <a:bevelB prst="softRound"/>
          </a:sp3d>
        </p:spPr>
      </p:pic>
    </p:spTree>
  </p:cSld>
  <p:clrMapOvr>
    <a:overrideClrMapping bg1="lt1" tx1="dk1" bg2="lt2" tx2="dk2" accent1="accent1" accent2="accent2" accent3="accent3" accent4="accent4" accent5="accent5" accent6="accent6" hlink="hlink" folHlink="folHlink"/>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Somente título">
    <p:bg>
      <p:bgRef idx="1002">
        <a:schemeClr val="bg1"/>
      </p:bgRef>
    </p:bg>
    <p:spTree>
      <p:nvGrpSpPr>
        <p:cNvPr id="1" name=""/>
        <p:cNvGrpSpPr/>
        <p:nvPr/>
      </p:nvGrpSpPr>
      <p:grpSpPr>
        <a:xfrm>
          <a:off x="0" y="0"/>
          <a:ext cx="0" cy="0"/>
          <a:chOff x="0" y="0"/>
          <a:chExt cx="0" cy="0"/>
        </a:xfrm>
      </p:grpSpPr>
      <p:sp>
        <p:nvSpPr>
          <p:cNvPr id="3" name="Espaço Reservado para Data 2"/>
          <p:cNvSpPr>
            <a:spLocks noGrp="1"/>
          </p:cNvSpPr>
          <p:nvPr>
            <p:ph type="dt" sz="half" idx="10"/>
          </p:nvPr>
        </p:nvSpPr>
        <p:spPr/>
        <p:txBody>
          <a:bodyPr/>
          <a:lstStyle>
            <a:extLst/>
          </a:lstStyle>
          <a:p>
            <a:fld id="{544213AF-26F6-41FA-8D85-E2C5388D6E58}" type="datetimeFigureOut">
              <a:rPr lang="en-US" smtClean="0"/>
              <a:pPr/>
              <a:t>2/25/2010</a:t>
            </a:fld>
            <a:endParaRPr lang="en-US"/>
          </a:p>
        </p:txBody>
      </p:sp>
      <p:sp>
        <p:nvSpPr>
          <p:cNvPr id="4" name="Espaço Reservado para Rodapé 3"/>
          <p:cNvSpPr>
            <a:spLocks noGrp="1"/>
          </p:cNvSpPr>
          <p:nvPr>
            <p:ph type="ftr" sz="quarter" idx="11"/>
          </p:nvPr>
        </p:nvSpPr>
        <p:spPr/>
        <p:txBody>
          <a:bodyPr/>
          <a:lstStyle>
            <a:extLst/>
          </a:lstStyle>
          <a:p>
            <a:endParaRPr kumimoji="0" lang="en-US"/>
          </a:p>
        </p:txBody>
      </p:sp>
      <p:sp>
        <p:nvSpPr>
          <p:cNvPr id="5" name="Espaço Reservado para Número de Slide 4"/>
          <p:cNvSpPr>
            <a:spLocks noGrp="1"/>
          </p:cNvSpPr>
          <p:nvPr>
            <p:ph type="sldNum" sz="quarter" idx="12"/>
          </p:nvPr>
        </p:nvSpPr>
        <p:spPr/>
        <p:txBody>
          <a:bodyPr/>
          <a:lstStyle>
            <a:extLst/>
          </a:lstStyle>
          <a:p>
            <a:fld id="{D5BBC35B-A44B-4119-B8DA-DE9E3DFADA20}" type="slidenum">
              <a:rPr kumimoji="0" lang="en-US" smtClean="0"/>
              <a:pPr/>
              <a:t>‹nº›</a:t>
            </a:fld>
            <a:endParaRPr kumimoji="0" lang="en-US"/>
          </a:p>
        </p:txBody>
      </p:sp>
      <p:sp>
        <p:nvSpPr>
          <p:cNvPr id="6" name="Título 5"/>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extLst/>
          </a:lstStyle>
          <a:p>
            <a:fld id="{544213AF-26F6-41FA-8D85-E2C5388D6E58}" type="datetimeFigureOut">
              <a:rPr lang="en-US" smtClean="0"/>
              <a:pPr/>
              <a:t>2/25/2010</a:t>
            </a:fld>
            <a:endParaRPr lang="en-US"/>
          </a:p>
        </p:txBody>
      </p:sp>
      <p:sp>
        <p:nvSpPr>
          <p:cNvPr id="3" name="Espaço Reservado para Rodapé 2"/>
          <p:cNvSpPr>
            <a:spLocks noGrp="1"/>
          </p:cNvSpPr>
          <p:nvPr>
            <p:ph type="ftr" sz="quarter" idx="11"/>
          </p:nvPr>
        </p:nvSpPr>
        <p:spPr/>
        <p:txBody>
          <a:bodyPr/>
          <a:lstStyle>
            <a:extLst/>
          </a:lstStyle>
          <a:p>
            <a:endParaRPr kumimoji="0" lang="en-US"/>
          </a:p>
        </p:txBody>
      </p:sp>
      <p:sp>
        <p:nvSpPr>
          <p:cNvPr id="4" name="Espaço Reservado para Número de Slide 3"/>
          <p:cNvSpPr>
            <a:spLocks noGrp="1"/>
          </p:cNvSpPr>
          <p:nvPr>
            <p:ph type="sldNum" sz="quarter" idx="12"/>
          </p:nvPr>
        </p:nvSpPr>
        <p:spPr/>
        <p:txBody>
          <a:bodyPr/>
          <a:lstStyle>
            <a:extLst/>
          </a:lstStyle>
          <a:p>
            <a:fld id="{D5BBC35B-A44B-4119-B8DA-DE9E3DFADA20}" type="slidenum">
              <a:rPr kumimoji="0" lang="en-US" smtClean="0"/>
              <a:pPr/>
              <a:t>‹nº›</a:t>
            </a:fld>
            <a:endParaRPr kumimoji="0"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a:xfrm>
            <a:off x="6727032" y="6407944"/>
            <a:ext cx="1920240" cy="365760"/>
          </a:xfrm>
        </p:spPr>
        <p:txBody>
          <a:bodyPr/>
          <a:lstStyle>
            <a:extLst/>
          </a:lstStyle>
          <a:p>
            <a:fld id="{544213AF-26F6-41FA-8D85-E2C5388D6E58}" type="datetimeFigureOut">
              <a:rPr lang="en-US" smtClean="0"/>
              <a:pPr/>
              <a:t>2/25/2010</a:t>
            </a:fld>
            <a:endParaRPr lang="en-US"/>
          </a:p>
        </p:txBody>
      </p:sp>
      <p:sp>
        <p:nvSpPr>
          <p:cNvPr id="6" name="Espaço Reservado para Rodapé 5"/>
          <p:cNvSpPr>
            <a:spLocks noGrp="1"/>
          </p:cNvSpPr>
          <p:nvPr>
            <p:ph type="ftr" sz="quarter" idx="11"/>
          </p:nvPr>
        </p:nvSpPr>
        <p:spPr/>
        <p:txBody>
          <a:bodyPr/>
          <a:lstStyle>
            <a:extLst/>
          </a:lstStyle>
          <a:p>
            <a:endParaRPr kumimoji="0" lang="en-US"/>
          </a:p>
        </p:txBody>
      </p:sp>
      <p:sp>
        <p:nvSpPr>
          <p:cNvPr id="7" name="Espaço Reservado para Número de Slide 6"/>
          <p:cNvSpPr>
            <a:spLocks noGrp="1"/>
          </p:cNvSpPr>
          <p:nvPr>
            <p:ph type="sldNum" sz="quarter" idx="12"/>
          </p:nvPr>
        </p:nvSpPr>
        <p:spPr/>
        <p:txBody>
          <a:bodyPr/>
          <a:lstStyle>
            <a:extLst/>
          </a:lstStyle>
          <a:p>
            <a:fld id="{D5BBC35B-A44B-4119-B8DA-DE9E3DFADA20}" type="slidenum">
              <a:rPr kumimoji="0" lang="en-US" smtClean="0"/>
              <a:pPr/>
              <a:t>‹nº›</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2">
        <a:schemeClr val="bg1"/>
      </p:bgRef>
    </p:bg>
    <p:spTree>
      <p:nvGrpSpPr>
        <p:cNvPr id="1" name=""/>
        <p:cNvGrpSpPr/>
        <p:nvPr/>
      </p:nvGrpSpPr>
      <p:grpSpPr>
        <a:xfrm>
          <a:off x="0" y="0"/>
          <a:ext cx="0" cy="0"/>
          <a:chOff x="0" y="0"/>
          <a:chExt cx="0" cy="0"/>
        </a:xfrm>
      </p:grpSpPr>
      <p:sp>
        <p:nvSpPr>
          <p:cNvPr id="4" name="Espaço Reservado para Tex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t-BR" smtClean="0"/>
              <a:t>Clique para editar os estilos do texto mestre</a:t>
            </a:r>
          </a:p>
        </p:txBody>
      </p:sp>
      <p:sp>
        <p:nvSpPr>
          <p:cNvPr id="3" name="Espaço Reservado para Imagem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t-BR" smtClean="0"/>
              <a:t>Clique no ícone para adicionar uma imagem</a:t>
            </a:r>
            <a:endParaRPr kumimoji="0" lang="en-US" dirty="0"/>
          </a:p>
        </p:txBody>
      </p:sp>
      <p:sp>
        <p:nvSpPr>
          <p:cNvPr id="5" name="Espaço Reservado para Data 4"/>
          <p:cNvSpPr>
            <a:spLocks noGrp="1"/>
          </p:cNvSpPr>
          <p:nvPr>
            <p:ph type="dt" sz="half" idx="10"/>
          </p:nvPr>
        </p:nvSpPr>
        <p:spPr/>
        <p:txBody>
          <a:bodyPr/>
          <a:lstStyle>
            <a:lvl1pPr>
              <a:defRPr>
                <a:solidFill>
                  <a:schemeClr val="tx1"/>
                </a:solidFill>
              </a:defRPr>
            </a:lvl1pPr>
            <a:extLst/>
          </a:lstStyle>
          <a:p>
            <a:fld id="{544213AF-26F6-41FA-8D85-E2C5388D6E58}" type="datetimeFigureOut">
              <a:rPr lang="en-US" smtClean="0"/>
              <a:pPr/>
              <a:t>2/25/2010</a:t>
            </a:fld>
            <a:endParaRPr lang="en-US">
              <a:solidFill>
                <a:schemeClr val="tx1"/>
              </a:solidFill>
            </a:endParaRPr>
          </a:p>
        </p:txBody>
      </p:sp>
      <p:sp>
        <p:nvSpPr>
          <p:cNvPr id="6" name="Espaço Reservado para Rodapé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solidFill>
                <a:schemeClr val="tx1"/>
              </a:solidFill>
            </a:endParaRPr>
          </a:p>
        </p:txBody>
      </p:sp>
      <p:sp>
        <p:nvSpPr>
          <p:cNvPr id="7" name="Espaço Reservado para Número de Slide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a:t>‹nº›</a:t>
            </a:fld>
            <a:endParaRPr kumimoji="0" lang="en-US">
              <a:solidFill>
                <a:schemeClr val="tx1"/>
              </a:solidFill>
            </a:endParaRPr>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t-BR" smtClean="0"/>
              <a:t>Clique para editar o estilo do título mestre</a:t>
            </a:r>
            <a:endParaRPr kumimoji="0" lang="en-US"/>
          </a:p>
        </p:txBody>
      </p:sp>
      <p:sp>
        <p:nvSpPr>
          <p:cNvPr id="8" name="Forma liv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a liv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ângulo retângulo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ector reto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ivis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ivis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544213AF-26F6-41FA-8D85-E2C5388D6E58}" type="datetimeFigureOut">
              <a:rPr lang="en-US" smtClean="0"/>
              <a:pPr/>
              <a:t>2/25/2010</a:t>
            </a:fld>
            <a:endParaRPr lang="en-US"/>
          </a:p>
        </p:txBody>
      </p:sp>
      <p:sp>
        <p:nvSpPr>
          <p:cNvPr id="5" name="Espaço Reservado para Rodapé 4"/>
          <p:cNvSpPr>
            <a:spLocks noGrp="1"/>
          </p:cNvSpPr>
          <p:nvPr>
            <p:ph type="ftr" sz="quarter" idx="11"/>
          </p:nvPr>
        </p:nvSpPr>
        <p:spPr/>
        <p:txBody>
          <a:bodyPr/>
          <a:lstStyle>
            <a:extLst/>
          </a:lstStyle>
          <a:p>
            <a:endParaRPr kumimoji="0" lang="en-US"/>
          </a:p>
        </p:txBody>
      </p:sp>
      <p:sp>
        <p:nvSpPr>
          <p:cNvPr id="6" name="Espaço Reservado para Número de Slide 5"/>
          <p:cNvSpPr>
            <a:spLocks noGrp="1"/>
          </p:cNvSpPr>
          <p:nvPr>
            <p:ph type="sldNum" sz="quarter" idx="12"/>
          </p:nvPr>
        </p:nvSpPr>
        <p:spPr/>
        <p:txBody>
          <a:bodyPr/>
          <a:lstStyle>
            <a:extLst/>
          </a:lstStyle>
          <a:p>
            <a:fld id="{D5BBC35B-A44B-4119-B8DA-DE9E3DFADA20}" type="slidenum">
              <a:rPr kumimoji="0" lang="en-US" smtClean="0"/>
              <a:pPr/>
              <a:t>‹nº›</a:t>
            </a:fld>
            <a:endParaRPr kumimoji="0"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544213AF-26F6-41FA-8D85-E2C5388D6E58}" type="datetimeFigureOut">
              <a:rPr lang="en-US" smtClean="0"/>
              <a:pPr/>
              <a:t>2/25/2010</a:t>
            </a:fld>
            <a:endParaRPr lang="en-US"/>
          </a:p>
        </p:txBody>
      </p:sp>
      <p:sp>
        <p:nvSpPr>
          <p:cNvPr id="5" name="Espaço Reservado para Rodapé 4"/>
          <p:cNvSpPr>
            <a:spLocks noGrp="1"/>
          </p:cNvSpPr>
          <p:nvPr>
            <p:ph type="ftr" sz="quarter" idx="11"/>
          </p:nvPr>
        </p:nvSpPr>
        <p:spPr/>
        <p:txBody>
          <a:bodyPr/>
          <a:lstStyle>
            <a:extLst/>
          </a:lstStyle>
          <a:p>
            <a:endParaRPr kumimoji="0" lang="en-US"/>
          </a:p>
        </p:txBody>
      </p:sp>
      <p:sp>
        <p:nvSpPr>
          <p:cNvPr id="6" name="Espaço Reservado para Número de Slide 5"/>
          <p:cNvSpPr>
            <a:spLocks noGrp="1"/>
          </p:cNvSpPr>
          <p:nvPr>
            <p:ph type="sldNum" sz="quarter" idx="12"/>
          </p:nvPr>
        </p:nvSpPr>
        <p:spPr/>
        <p:txBody>
          <a:bodyPr/>
          <a:lstStyle>
            <a:extLst/>
          </a:lstStyle>
          <a:p>
            <a:fld id="{D5BBC35B-A44B-4119-B8DA-DE9E3DFADA20}" type="slidenum">
              <a:rPr kumimoji="0" lang="en-US" smtClean="0"/>
              <a:pPr/>
              <a:t>‹nº›</a:t>
            </a:fld>
            <a:endParaRPr kumimoji="0"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xAndObj">
  <p:cSld name="Título, text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68313" y="115888"/>
            <a:ext cx="8229600" cy="720725"/>
          </a:xfrm>
        </p:spPr>
        <p:txBody>
          <a:bodyPr/>
          <a:lstStyle/>
          <a:p>
            <a:r>
              <a:rPr lang="pt-BR" smtClean="0"/>
              <a:t>Clique para editar o estilo do título mestre</a:t>
            </a:r>
            <a:endParaRPr lang="en-US"/>
          </a:p>
        </p:txBody>
      </p:sp>
      <p:sp>
        <p:nvSpPr>
          <p:cNvPr id="3" name="Espaço Reservado para Texto 2"/>
          <p:cNvSpPr>
            <a:spLocks noGrp="1"/>
          </p:cNvSpPr>
          <p:nvPr>
            <p:ph type="body" sz="half" idx="1"/>
          </p:nvPr>
        </p:nvSpPr>
        <p:spPr>
          <a:xfrm>
            <a:off x="457200" y="908050"/>
            <a:ext cx="4038600" cy="5400675"/>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908050"/>
            <a:ext cx="4038600" cy="5400675"/>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pic>
        <p:nvPicPr>
          <p:cNvPr id="7" name="Picture 7" descr="logo2.GIF"/>
          <p:cNvPicPr>
            <a:picLocks noChangeAspect="1"/>
          </p:cNvPicPr>
          <p:nvPr userDrawn="1"/>
        </p:nvPicPr>
        <p:blipFill>
          <a:blip r:embed="rId2" cstate="print"/>
          <a:srcRect/>
          <a:stretch>
            <a:fillRect/>
          </a:stretch>
        </p:blipFill>
        <p:spPr bwMode="auto">
          <a:xfrm>
            <a:off x="6455505" y="6169362"/>
            <a:ext cx="2562225" cy="485775"/>
          </a:xfrm>
          <a:prstGeom prst="roundRect">
            <a:avLst>
              <a:gd name="adj" fmla="val 16667"/>
            </a:avLst>
          </a:prstGeom>
          <a:ln w="34925">
            <a:solidFill>
              <a:srgbClr val="FFFFFF"/>
            </a:solidFill>
          </a:ln>
          <a:effectLst>
            <a:outerShdw blurRad="317500" dir="2700000" algn="ctr">
              <a:srgbClr val="000000">
                <a:alpha val="43000"/>
              </a:srgbClr>
            </a:outerShdw>
          </a:effectLst>
          <a:scene3d>
            <a:camera prst="perspectiveFront" fov="0">
              <a:rot lat="19489067" lon="21278374" rev="180000"/>
            </a:camera>
            <a:lightRig rig="threePt" dir="t">
              <a:rot lat="0" lon="0" rev="0"/>
            </a:lightRig>
          </a:scene3d>
          <a:sp3d extrusionH="38100" prstMaterial="clear">
            <a:bevelT w="260350" h="50800" prst="softRound"/>
            <a:bevelB prst="softRound"/>
          </a:sp3d>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en-US"/>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en-US"/>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t-BR" noProof="0" smtClean="0"/>
              <a:t>Clique no ícone para adicionar uma imagem</a:t>
            </a:r>
            <a:endParaRPr lang="en-US" noProof="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5.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1.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5.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4.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image" Target="../media/image6.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68313" y="115888"/>
            <a:ext cx="8229600" cy="7207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2051" name="Rectangle 3"/>
          <p:cNvSpPr>
            <a:spLocks noGrp="1" noChangeArrowheads="1"/>
          </p:cNvSpPr>
          <p:nvPr>
            <p:ph type="body" idx="1"/>
          </p:nvPr>
        </p:nvSpPr>
        <p:spPr bwMode="auto">
          <a:xfrm>
            <a:off x="457200" y="908050"/>
            <a:ext cx="8229600" cy="54006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7" name="Rectangle 28"/>
          <p:cNvSpPr>
            <a:spLocks noChangeArrowheads="1"/>
          </p:cNvSpPr>
          <p:nvPr/>
        </p:nvSpPr>
        <p:spPr bwMode="auto">
          <a:xfrm>
            <a:off x="0" y="6477000"/>
            <a:ext cx="9144000" cy="381000"/>
          </a:xfrm>
          <a:prstGeom prst="rect">
            <a:avLst/>
          </a:prstGeom>
          <a:noFill/>
          <a:ln w="9525">
            <a:noFill/>
            <a:miter lim="800000"/>
            <a:headEnd/>
            <a:tailEnd/>
          </a:ln>
          <a:effectLst/>
        </p:spPr>
        <p:txBody>
          <a:bodyPr/>
          <a:lstStyle/>
          <a:p>
            <a:pPr>
              <a:defRPr/>
            </a:pPr>
            <a:r>
              <a:rPr lang="en-US" sz="1000" dirty="0" smtClean="0">
                <a:solidFill>
                  <a:schemeClr val="bg1"/>
                </a:solidFill>
                <a:cs typeface="+mn-cs"/>
              </a:rPr>
              <a:t>ASP.NET</a:t>
            </a:r>
            <a:endParaRPr lang="en-US" sz="1000" dirty="0">
              <a:solidFill>
                <a:schemeClr val="bg1"/>
              </a:solidFill>
              <a:cs typeface="+mn-cs"/>
            </a:endParaRPr>
          </a:p>
        </p:txBody>
      </p:sp>
      <p:pic>
        <p:nvPicPr>
          <p:cNvPr id="2053" name="Picture 12" descr="MSInnovationCenterBrasil - Fonte Branca"/>
          <p:cNvPicPr>
            <a:picLocks noChangeAspect="1" noChangeArrowheads="1"/>
          </p:cNvPicPr>
          <p:nvPr/>
        </p:nvPicPr>
        <p:blipFill>
          <a:blip r:embed="rId16" cstate="print"/>
          <a:srcRect/>
          <a:stretch>
            <a:fillRect/>
          </a:stretch>
        </p:blipFill>
        <p:spPr bwMode="auto">
          <a:xfrm>
            <a:off x="6948488" y="6461125"/>
            <a:ext cx="2016125" cy="3524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676" r:id="rId13"/>
  </p:sldLayoutIdLst>
  <p:txStyles>
    <p:titleStyle>
      <a:lvl1pPr algn="l" rtl="0" eaLnBrk="1" fontAlgn="base" hangingPunct="1">
        <a:spcBef>
          <a:spcPct val="0"/>
        </a:spcBef>
        <a:spcAft>
          <a:spcPct val="0"/>
        </a:spcAft>
        <a:defRPr sz="2800" b="1">
          <a:solidFill>
            <a:srgbClr val="FFCC00"/>
          </a:solidFill>
          <a:latin typeface="+mj-lt"/>
          <a:ea typeface="+mj-ea"/>
          <a:cs typeface="+mj-cs"/>
        </a:defRPr>
      </a:lvl1pPr>
      <a:lvl2pPr algn="l" rtl="0" eaLnBrk="1" fontAlgn="base" hangingPunct="1">
        <a:spcBef>
          <a:spcPct val="0"/>
        </a:spcBef>
        <a:spcAft>
          <a:spcPct val="0"/>
        </a:spcAft>
        <a:defRPr sz="2800" b="1">
          <a:solidFill>
            <a:srgbClr val="FFCC00"/>
          </a:solidFill>
          <a:latin typeface="Verdana" pitchFamily="34" charset="0"/>
        </a:defRPr>
      </a:lvl2pPr>
      <a:lvl3pPr algn="l" rtl="0" eaLnBrk="1" fontAlgn="base" hangingPunct="1">
        <a:spcBef>
          <a:spcPct val="0"/>
        </a:spcBef>
        <a:spcAft>
          <a:spcPct val="0"/>
        </a:spcAft>
        <a:defRPr sz="2800" b="1">
          <a:solidFill>
            <a:srgbClr val="FFCC00"/>
          </a:solidFill>
          <a:latin typeface="Verdana" pitchFamily="34" charset="0"/>
        </a:defRPr>
      </a:lvl3pPr>
      <a:lvl4pPr algn="l" rtl="0" eaLnBrk="1" fontAlgn="base" hangingPunct="1">
        <a:spcBef>
          <a:spcPct val="0"/>
        </a:spcBef>
        <a:spcAft>
          <a:spcPct val="0"/>
        </a:spcAft>
        <a:defRPr sz="2800" b="1">
          <a:solidFill>
            <a:srgbClr val="FFCC00"/>
          </a:solidFill>
          <a:latin typeface="Verdana" pitchFamily="34" charset="0"/>
        </a:defRPr>
      </a:lvl4pPr>
      <a:lvl5pPr algn="l" rtl="0" eaLnBrk="1" fontAlgn="base" hangingPunct="1">
        <a:spcBef>
          <a:spcPct val="0"/>
        </a:spcBef>
        <a:spcAft>
          <a:spcPct val="0"/>
        </a:spcAft>
        <a:defRPr sz="2800" b="1">
          <a:solidFill>
            <a:srgbClr val="FFCC00"/>
          </a:solidFill>
          <a:latin typeface="Verdana" pitchFamily="34" charset="0"/>
        </a:defRPr>
      </a:lvl5pPr>
      <a:lvl6pPr marL="457200" algn="l" rtl="0" eaLnBrk="1" fontAlgn="base" hangingPunct="1">
        <a:spcBef>
          <a:spcPct val="0"/>
        </a:spcBef>
        <a:spcAft>
          <a:spcPct val="0"/>
        </a:spcAft>
        <a:defRPr sz="2800" b="1">
          <a:solidFill>
            <a:srgbClr val="FFCC00"/>
          </a:solidFill>
          <a:latin typeface="Verdana" pitchFamily="34" charset="0"/>
        </a:defRPr>
      </a:lvl6pPr>
      <a:lvl7pPr marL="914400" algn="l" rtl="0" eaLnBrk="1" fontAlgn="base" hangingPunct="1">
        <a:spcBef>
          <a:spcPct val="0"/>
        </a:spcBef>
        <a:spcAft>
          <a:spcPct val="0"/>
        </a:spcAft>
        <a:defRPr sz="2800" b="1">
          <a:solidFill>
            <a:srgbClr val="FFCC00"/>
          </a:solidFill>
          <a:latin typeface="Verdana" pitchFamily="34" charset="0"/>
        </a:defRPr>
      </a:lvl7pPr>
      <a:lvl8pPr marL="1371600" algn="l" rtl="0" eaLnBrk="1" fontAlgn="base" hangingPunct="1">
        <a:spcBef>
          <a:spcPct val="0"/>
        </a:spcBef>
        <a:spcAft>
          <a:spcPct val="0"/>
        </a:spcAft>
        <a:defRPr sz="2800" b="1">
          <a:solidFill>
            <a:srgbClr val="FFCC00"/>
          </a:solidFill>
          <a:latin typeface="Verdana" pitchFamily="34" charset="0"/>
        </a:defRPr>
      </a:lvl8pPr>
      <a:lvl9pPr marL="1828800" algn="l" rtl="0" eaLnBrk="1" fontAlgn="base" hangingPunct="1">
        <a:spcBef>
          <a:spcPct val="0"/>
        </a:spcBef>
        <a:spcAft>
          <a:spcPct val="0"/>
        </a:spcAft>
        <a:defRPr sz="2800" b="1">
          <a:solidFill>
            <a:srgbClr val="FFCC00"/>
          </a:solidFill>
          <a:latin typeface="Verdana" pitchFamily="34" charset="0"/>
        </a:defRPr>
      </a:lvl9pPr>
    </p:titleStyle>
    <p:bodyStyle>
      <a:lvl1pPr marL="342900" indent="-342900" algn="l" rtl="0" eaLnBrk="1" fontAlgn="base" hangingPunct="1">
        <a:spcBef>
          <a:spcPct val="20000"/>
        </a:spcBef>
        <a:spcAft>
          <a:spcPct val="0"/>
        </a:spcAft>
        <a:buChar char="•"/>
        <a:defRPr sz="24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000">
          <a:solidFill>
            <a:schemeClr val="bg1"/>
          </a:solidFill>
          <a:latin typeface="Arial" charset="0"/>
        </a:defRPr>
      </a:lvl2pPr>
      <a:lvl3pPr marL="1143000" indent="-228600" algn="l" rtl="0" eaLnBrk="1" fontAlgn="base" hangingPunct="1">
        <a:spcBef>
          <a:spcPct val="20000"/>
        </a:spcBef>
        <a:spcAft>
          <a:spcPct val="0"/>
        </a:spcAft>
        <a:buChar char="•"/>
        <a:defRPr sz="2000">
          <a:solidFill>
            <a:schemeClr val="bg1"/>
          </a:solidFill>
          <a:latin typeface="Arial" charset="0"/>
        </a:defRPr>
      </a:lvl3pPr>
      <a:lvl4pPr marL="1600200" indent="-228600" algn="l" rtl="0" eaLnBrk="1" fontAlgn="base" hangingPunct="1">
        <a:spcBef>
          <a:spcPct val="20000"/>
        </a:spcBef>
        <a:spcAft>
          <a:spcPct val="0"/>
        </a:spcAft>
        <a:buChar char="•"/>
        <a:defRPr sz="1600">
          <a:solidFill>
            <a:schemeClr val="bg1"/>
          </a:solidFill>
          <a:latin typeface="Arial" charset="0"/>
        </a:defRPr>
      </a:lvl4pPr>
      <a:lvl5pPr marL="2057400" indent="-228600" algn="l" rtl="0" eaLnBrk="1" fontAlgn="base" hangingPunct="1">
        <a:spcBef>
          <a:spcPct val="20000"/>
        </a:spcBef>
        <a:spcAft>
          <a:spcPct val="0"/>
        </a:spcAft>
        <a:buChar char="•"/>
        <a:defRPr sz="1400">
          <a:solidFill>
            <a:schemeClr val="bg1"/>
          </a:solidFill>
          <a:latin typeface="Arial" charset="0"/>
        </a:defRPr>
      </a:lvl5pPr>
      <a:lvl6pPr marL="2514600" indent="-228600" algn="l" rtl="0" eaLnBrk="1" fontAlgn="base" hangingPunct="1">
        <a:spcBef>
          <a:spcPct val="20000"/>
        </a:spcBef>
        <a:spcAft>
          <a:spcPct val="0"/>
        </a:spcAft>
        <a:buChar char="•"/>
        <a:defRPr sz="1400">
          <a:solidFill>
            <a:schemeClr val="bg1"/>
          </a:solidFill>
          <a:latin typeface="Arial" charset="0"/>
        </a:defRPr>
      </a:lvl6pPr>
      <a:lvl7pPr marL="2971800" indent="-228600" algn="l" rtl="0" eaLnBrk="1" fontAlgn="base" hangingPunct="1">
        <a:spcBef>
          <a:spcPct val="20000"/>
        </a:spcBef>
        <a:spcAft>
          <a:spcPct val="0"/>
        </a:spcAft>
        <a:buChar char="•"/>
        <a:defRPr sz="1400">
          <a:solidFill>
            <a:schemeClr val="bg1"/>
          </a:solidFill>
          <a:latin typeface="Arial" charset="0"/>
        </a:defRPr>
      </a:lvl7pPr>
      <a:lvl8pPr marL="3429000" indent="-228600" algn="l" rtl="0" eaLnBrk="1" fontAlgn="base" hangingPunct="1">
        <a:spcBef>
          <a:spcPct val="20000"/>
        </a:spcBef>
        <a:spcAft>
          <a:spcPct val="0"/>
        </a:spcAft>
        <a:buChar char="•"/>
        <a:defRPr sz="1400">
          <a:solidFill>
            <a:schemeClr val="bg1"/>
          </a:solidFill>
          <a:latin typeface="Arial" charset="0"/>
        </a:defRPr>
      </a:lvl8pPr>
      <a:lvl9pPr marL="3886200" indent="-228600" algn="l" rtl="0" eaLnBrk="1" fontAlgn="base" hangingPunct="1">
        <a:spcBef>
          <a:spcPct val="20000"/>
        </a:spcBef>
        <a:spcAft>
          <a:spcPct val="0"/>
        </a:spcAft>
        <a:buChar char="•"/>
        <a:defRPr sz="1400">
          <a:solidFill>
            <a:schemeClr val="bg1"/>
          </a:solidFill>
          <a:latin typeface="Arial" charset="0"/>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3075" name="Rectangle 3"/>
          <p:cNvSpPr>
            <a:spLocks noGrp="1" noChangeArrowheads="1"/>
          </p:cNvSpPr>
          <p:nvPr>
            <p:ph type="body" idx="1"/>
          </p:nvPr>
        </p:nvSpPr>
        <p:spPr bwMode="auto">
          <a:xfrm>
            <a:off x="457200" y="1484313"/>
            <a:ext cx="8229600" cy="46418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7" name="Rectangle 28"/>
          <p:cNvSpPr>
            <a:spLocks noChangeArrowheads="1"/>
          </p:cNvSpPr>
          <p:nvPr/>
        </p:nvSpPr>
        <p:spPr bwMode="auto">
          <a:xfrm>
            <a:off x="0" y="6477000"/>
            <a:ext cx="9144000" cy="381000"/>
          </a:xfrm>
          <a:prstGeom prst="rect">
            <a:avLst/>
          </a:prstGeom>
          <a:noFill/>
          <a:ln w="9525">
            <a:noFill/>
            <a:miter lim="800000"/>
            <a:headEnd/>
            <a:tailEnd/>
          </a:ln>
          <a:effectLst/>
        </p:spPr>
        <p:txBody>
          <a:bodyPr/>
          <a:lstStyle/>
          <a:p>
            <a:pPr>
              <a:defRPr/>
            </a:pPr>
            <a:r>
              <a:rPr lang="en-US" sz="1000">
                <a:solidFill>
                  <a:schemeClr val="bg1"/>
                </a:solidFill>
                <a:cs typeface="+mn-cs"/>
              </a:rPr>
              <a:t>Programação Orientada a Objetos em C#</a:t>
            </a:r>
          </a:p>
        </p:txBody>
      </p:sp>
      <p:pic>
        <p:nvPicPr>
          <p:cNvPr id="3077" name="Picture 12" descr="MSInnovationCenterBrasil - Fonte Branca"/>
          <p:cNvPicPr>
            <a:picLocks noChangeAspect="1" noChangeArrowheads="1"/>
          </p:cNvPicPr>
          <p:nvPr/>
        </p:nvPicPr>
        <p:blipFill>
          <a:blip r:embed="rId14" cstate="print"/>
          <a:srcRect/>
          <a:stretch>
            <a:fillRect/>
          </a:stretch>
        </p:blipFill>
        <p:spPr bwMode="auto">
          <a:xfrm>
            <a:off x="5148263" y="520700"/>
            <a:ext cx="3459162" cy="604838"/>
          </a:xfrm>
          <a:prstGeom prst="rect">
            <a:avLst/>
          </a:prstGeom>
          <a:noFill/>
          <a:ln w="9525">
            <a:noFill/>
            <a:miter lim="800000"/>
            <a:headEnd/>
            <a:tailEnd/>
          </a:ln>
        </p:spPr>
      </p:pic>
      <p:pic>
        <p:nvPicPr>
          <p:cNvPr id="3078" name="Picture 11" descr="Logo_CI_Br - Fonte Branca"/>
          <p:cNvPicPr>
            <a:picLocks noChangeAspect="1" noChangeArrowheads="1"/>
          </p:cNvPicPr>
          <p:nvPr/>
        </p:nvPicPr>
        <p:blipFill>
          <a:blip r:embed="rId15" cstate="print"/>
          <a:srcRect/>
          <a:stretch>
            <a:fillRect/>
          </a:stretch>
        </p:blipFill>
        <p:spPr bwMode="auto">
          <a:xfrm>
            <a:off x="539750" y="260350"/>
            <a:ext cx="2736850" cy="11303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l" rtl="0" eaLnBrk="1" fontAlgn="base" hangingPunct="1">
        <a:spcBef>
          <a:spcPct val="0"/>
        </a:spcBef>
        <a:spcAft>
          <a:spcPct val="0"/>
        </a:spcAft>
        <a:defRPr sz="2800" b="1">
          <a:solidFill>
            <a:srgbClr val="FFCC00"/>
          </a:solidFill>
          <a:latin typeface="+mj-lt"/>
          <a:ea typeface="+mj-ea"/>
          <a:cs typeface="+mj-cs"/>
        </a:defRPr>
      </a:lvl1pPr>
      <a:lvl2pPr algn="l" rtl="0" eaLnBrk="1" fontAlgn="base" hangingPunct="1">
        <a:spcBef>
          <a:spcPct val="0"/>
        </a:spcBef>
        <a:spcAft>
          <a:spcPct val="0"/>
        </a:spcAft>
        <a:defRPr sz="2800" b="1">
          <a:solidFill>
            <a:srgbClr val="FFCC00"/>
          </a:solidFill>
          <a:latin typeface="Verdana" pitchFamily="34" charset="0"/>
        </a:defRPr>
      </a:lvl2pPr>
      <a:lvl3pPr algn="l" rtl="0" eaLnBrk="1" fontAlgn="base" hangingPunct="1">
        <a:spcBef>
          <a:spcPct val="0"/>
        </a:spcBef>
        <a:spcAft>
          <a:spcPct val="0"/>
        </a:spcAft>
        <a:defRPr sz="2800" b="1">
          <a:solidFill>
            <a:srgbClr val="FFCC00"/>
          </a:solidFill>
          <a:latin typeface="Verdana" pitchFamily="34" charset="0"/>
        </a:defRPr>
      </a:lvl3pPr>
      <a:lvl4pPr algn="l" rtl="0" eaLnBrk="1" fontAlgn="base" hangingPunct="1">
        <a:spcBef>
          <a:spcPct val="0"/>
        </a:spcBef>
        <a:spcAft>
          <a:spcPct val="0"/>
        </a:spcAft>
        <a:defRPr sz="2800" b="1">
          <a:solidFill>
            <a:srgbClr val="FFCC00"/>
          </a:solidFill>
          <a:latin typeface="Verdana" pitchFamily="34" charset="0"/>
        </a:defRPr>
      </a:lvl4pPr>
      <a:lvl5pPr algn="l" rtl="0" eaLnBrk="1" fontAlgn="base" hangingPunct="1">
        <a:spcBef>
          <a:spcPct val="0"/>
        </a:spcBef>
        <a:spcAft>
          <a:spcPct val="0"/>
        </a:spcAft>
        <a:defRPr sz="2800" b="1">
          <a:solidFill>
            <a:srgbClr val="FFCC00"/>
          </a:solidFill>
          <a:latin typeface="Verdana" pitchFamily="34" charset="0"/>
        </a:defRPr>
      </a:lvl5pPr>
      <a:lvl6pPr marL="457200" algn="l" rtl="0" eaLnBrk="1" fontAlgn="base" hangingPunct="1">
        <a:spcBef>
          <a:spcPct val="0"/>
        </a:spcBef>
        <a:spcAft>
          <a:spcPct val="0"/>
        </a:spcAft>
        <a:defRPr sz="2800" b="1">
          <a:solidFill>
            <a:srgbClr val="FFCC00"/>
          </a:solidFill>
          <a:latin typeface="Verdana" pitchFamily="34" charset="0"/>
        </a:defRPr>
      </a:lvl6pPr>
      <a:lvl7pPr marL="914400" algn="l" rtl="0" eaLnBrk="1" fontAlgn="base" hangingPunct="1">
        <a:spcBef>
          <a:spcPct val="0"/>
        </a:spcBef>
        <a:spcAft>
          <a:spcPct val="0"/>
        </a:spcAft>
        <a:defRPr sz="2800" b="1">
          <a:solidFill>
            <a:srgbClr val="FFCC00"/>
          </a:solidFill>
          <a:latin typeface="Verdana" pitchFamily="34" charset="0"/>
        </a:defRPr>
      </a:lvl7pPr>
      <a:lvl8pPr marL="1371600" algn="l" rtl="0" eaLnBrk="1" fontAlgn="base" hangingPunct="1">
        <a:spcBef>
          <a:spcPct val="0"/>
        </a:spcBef>
        <a:spcAft>
          <a:spcPct val="0"/>
        </a:spcAft>
        <a:defRPr sz="2800" b="1">
          <a:solidFill>
            <a:srgbClr val="FFCC00"/>
          </a:solidFill>
          <a:latin typeface="Verdana" pitchFamily="34" charset="0"/>
        </a:defRPr>
      </a:lvl8pPr>
      <a:lvl9pPr marL="1828800" algn="l" rtl="0" eaLnBrk="1" fontAlgn="base" hangingPunct="1">
        <a:spcBef>
          <a:spcPct val="0"/>
        </a:spcBef>
        <a:spcAft>
          <a:spcPct val="0"/>
        </a:spcAft>
        <a:defRPr sz="2800" b="1">
          <a:solidFill>
            <a:srgbClr val="FFCC00"/>
          </a:solidFill>
          <a:latin typeface="Verdana" pitchFamily="34" charset="0"/>
        </a:defRPr>
      </a:lvl9pPr>
    </p:titleStyle>
    <p:bodyStyle>
      <a:lvl1pPr marL="342900" indent="-342900" algn="l" rtl="0" eaLnBrk="1" fontAlgn="base" hangingPunct="1">
        <a:spcBef>
          <a:spcPct val="20000"/>
        </a:spcBef>
        <a:spcAft>
          <a:spcPct val="0"/>
        </a:spcAft>
        <a:buChar char="•"/>
        <a:defRPr sz="24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000">
          <a:solidFill>
            <a:schemeClr val="bg1"/>
          </a:solidFill>
          <a:latin typeface="Arial" charset="0"/>
        </a:defRPr>
      </a:lvl2pPr>
      <a:lvl3pPr marL="1143000" indent="-228600" algn="l" rtl="0" eaLnBrk="1" fontAlgn="base" hangingPunct="1">
        <a:spcBef>
          <a:spcPct val="20000"/>
        </a:spcBef>
        <a:spcAft>
          <a:spcPct val="0"/>
        </a:spcAft>
        <a:buChar char="•"/>
        <a:defRPr sz="2000">
          <a:solidFill>
            <a:schemeClr val="bg1"/>
          </a:solidFill>
          <a:latin typeface="Arial" charset="0"/>
        </a:defRPr>
      </a:lvl3pPr>
      <a:lvl4pPr marL="1600200" indent="-228600" algn="l" rtl="0" eaLnBrk="1" fontAlgn="base" hangingPunct="1">
        <a:spcBef>
          <a:spcPct val="20000"/>
        </a:spcBef>
        <a:spcAft>
          <a:spcPct val="0"/>
        </a:spcAft>
        <a:buChar char="•"/>
        <a:defRPr sz="1600">
          <a:solidFill>
            <a:schemeClr val="bg1"/>
          </a:solidFill>
          <a:latin typeface="Arial" charset="0"/>
        </a:defRPr>
      </a:lvl4pPr>
      <a:lvl5pPr marL="2057400" indent="-228600" algn="l" rtl="0" eaLnBrk="1" fontAlgn="base" hangingPunct="1">
        <a:spcBef>
          <a:spcPct val="20000"/>
        </a:spcBef>
        <a:spcAft>
          <a:spcPct val="0"/>
        </a:spcAft>
        <a:buChar char="•"/>
        <a:defRPr sz="1400">
          <a:solidFill>
            <a:schemeClr val="bg1"/>
          </a:solidFill>
          <a:latin typeface="Arial" charset="0"/>
        </a:defRPr>
      </a:lvl5pPr>
      <a:lvl6pPr marL="2514600" indent="-228600" algn="l" rtl="0" eaLnBrk="1" fontAlgn="base" hangingPunct="1">
        <a:spcBef>
          <a:spcPct val="20000"/>
        </a:spcBef>
        <a:spcAft>
          <a:spcPct val="0"/>
        </a:spcAft>
        <a:buChar char="•"/>
        <a:defRPr sz="1400">
          <a:solidFill>
            <a:schemeClr val="bg1"/>
          </a:solidFill>
          <a:latin typeface="Arial" charset="0"/>
        </a:defRPr>
      </a:lvl6pPr>
      <a:lvl7pPr marL="2971800" indent="-228600" algn="l" rtl="0" eaLnBrk="1" fontAlgn="base" hangingPunct="1">
        <a:spcBef>
          <a:spcPct val="20000"/>
        </a:spcBef>
        <a:spcAft>
          <a:spcPct val="0"/>
        </a:spcAft>
        <a:buChar char="•"/>
        <a:defRPr sz="1400">
          <a:solidFill>
            <a:schemeClr val="bg1"/>
          </a:solidFill>
          <a:latin typeface="Arial" charset="0"/>
        </a:defRPr>
      </a:lvl7pPr>
      <a:lvl8pPr marL="3429000" indent="-228600" algn="l" rtl="0" eaLnBrk="1" fontAlgn="base" hangingPunct="1">
        <a:spcBef>
          <a:spcPct val="20000"/>
        </a:spcBef>
        <a:spcAft>
          <a:spcPct val="0"/>
        </a:spcAft>
        <a:buChar char="•"/>
        <a:defRPr sz="1400">
          <a:solidFill>
            <a:schemeClr val="bg1"/>
          </a:solidFill>
          <a:latin typeface="Arial" charset="0"/>
        </a:defRPr>
      </a:lvl8pPr>
      <a:lvl9pPr marL="3886200" indent="-228600" algn="l" rtl="0" eaLnBrk="1" fontAlgn="base" hangingPunct="1">
        <a:spcBef>
          <a:spcPct val="20000"/>
        </a:spcBef>
        <a:spcAft>
          <a:spcPct val="0"/>
        </a:spcAft>
        <a:buChar char="•"/>
        <a:defRPr sz="1400">
          <a:solidFill>
            <a:schemeClr val="bg1"/>
          </a:solidFill>
          <a:latin typeface="Arial" charset="0"/>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3075" name="Rectangle 3"/>
          <p:cNvSpPr>
            <a:spLocks noGrp="1" noChangeArrowheads="1"/>
          </p:cNvSpPr>
          <p:nvPr>
            <p:ph type="body" idx="1"/>
          </p:nvPr>
        </p:nvSpPr>
        <p:spPr bwMode="auto">
          <a:xfrm>
            <a:off x="457200" y="1484313"/>
            <a:ext cx="8229600" cy="46418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7" name="Rectangle 28"/>
          <p:cNvSpPr>
            <a:spLocks noChangeArrowheads="1"/>
          </p:cNvSpPr>
          <p:nvPr/>
        </p:nvSpPr>
        <p:spPr bwMode="auto">
          <a:xfrm>
            <a:off x="0" y="6477000"/>
            <a:ext cx="9144000" cy="381000"/>
          </a:xfrm>
          <a:prstGeom prst="rect">
            <a:avLst/>
          </a:prstGeom>
          <a:noFill/>
          <a:ln w="9525">
            <a:noFill/>
            <a:miter lim="800000"/>
            <a:headEnd/>
            <a:tailEnd/>
          </a:ln>
          <a:effectLst/>
        </p:spPr>
        <p:txBody>
          <a:bodyPr/>
          <a:lstStyle/>
          <a:p>
            <a:pPr>
              <a:defRPr/>
            </a:pPr>
            <a:r>
              <a:rPr lang="en-US" sz="1000">
                <a:solidFill>
                  <a:schemeClr val="bg1"/>
                </a:solidFill>
                <a:cs typeface="+mn-cs"/>
              </a:rPr>
              <a:t>Programação Orientada a Objetos em C#</a:t>
            </a:r>
          </a:p>
        </p:txBody>
      </p:sp>
      <p:pic>
        <p:nvPicPr>
          <p:cNvPr id="3077" name="Picture 12" descr="MSInnovationCenterBrasil - Fonte Branca"/>
          <p:cNvPicPr>
            <a:picLocks noChangeAspect="1" noChangeArrowheads="1"/>
          </p:cNvPicPr>
          <p:nvPr/>
        </p:nvPicPr>
        <p:blipFill>
          <a:blip r:embed="rId14" cstate="print"/>
          <a:srcRect/>
          <a:stretch>
            <a:fillRect/>
          </a:stretch>
        </p:blipFill>
        <p:spPr bwMode="auto">
          <a:xfrm>
            <a:off x="5148263" y="520700"/>
            <a:ext cx="3459162" cy="604838"/>
          </a:xfrm>
          <a:prstGeom prst="rect">
            <a:avLst/>
          </a:prstGeom>
          <a:noFill/>
          <a:ln w="9525">
            <a:noFill/>
            <a:miter lim="800000"/>
            <a:headEnd/>
            <a:tailEnd/>
          </a:ln>
        </p:spPr>
      </p:pic>
      <p:pic>
        <p:nvPicPr>
          <p:cNvPr id="3078" name="Picture 11" descr="Logo_CI_Br - Fonte Branca"/>
          <p:cNvPicPr>
            <a:picLocks noChangeAspect="1" noChangeArrowheads="1"/>
          </p:cNvPicPr>
          <p:nvPr/>
        </p:nvPicPr>
        <p:blipFill>
          <a:blip r:embed="rId15" cstate="print"/>
          <a:srcRect/>
          <a:stretch>
            <a:fillRect/>
          </a:stretch>
        </p:blipFill>
        <p:spPr bwMode="auto">
          <a:xfrm>
            <a:off x="539750" y="260350"/>
            <a:ext cx="2736850" cy="11303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rtl="0" eaLnBrk="1" fontAlgn="base" hangingPunct="1">
        <a:spcBef>
          <a:spcPct val="0"/>
        </a:spcBef>
        <a:spcAft>
          <a:spcPct val="0"/>
        </a:spcAft>
        <a:defRPr sz="2800" b="1">
          <a:solidFill>
            <a:srgbClr val="FFCC00"/>
          </a:solidFill>
          <a:latin typeface="+mj-lt"/>
          <a:ea typeface="+mj-ea"/>
          <a:cs typeface="+mj-cs"/>
        </a:defRPr>
      </a:lvl1pPr>
      <a:lvl2pPr algn="l" rtl="0" eaLnBrk="1" fontAlgn="base" hangingPunct="1">
        <a:spcBef>
          <a:spcPct val="0"/>
        </a:spcBef>
        <a:spcAft>
          <a:spcPct val="0"/>
        </a:spcAft>
        <a:defRPr sz="2800" b="1">
          <a:solidFill>
            <a:srgbClr val="FFCC00"/>
          </a:solidFill>
          <a:latin typeface="Verdana" pitchFamily="34" charset="0"/>
        </a:defRPr>
      </a:lvl2pPr>
      <a:lvl3pPr algn="l" rtl="0" eaLnBrk="1" fontAlgn="base" hangingPunct="1">
        <a:spcBef>
          <a:spcPct val="0"/>
        </a:spcBef>
        <a:spcAft>
          <a:spcPct val="0"/>
        </a:spcAft>
        <a:defRPr sz="2800" b="1">
          <a:solidFill>
            <a:srgbClr val="FFCC00"/>
          </a:solidFill>
          <a:latin typeface="Verdana" pitchFamily="34" charset="0"/>
        </a:defRPr>
      </a:lvl3pPr>
      <a:lvl4pPr algn="l" rtl="0" eaLnBrk="1" fontAlgn="base" hangingPunct="1">
        <a:spcBef>
          <a:spcPct val="0"/>
        </a:spcBef>
        <a:spcAft>
          <a:spcPct val="0"/>
        </a:spcAft>
        <a:defRPr sz="2800" b="1">
          <a:solidFill>
            <a:srgbClr val="FFCC00"/>
          </a:solidFill>
          <a:latin typeface="Verdana" pitchFamily="34" charset="0"/>
        </a:defRPr>
      </a:lvl4pPr>
      <a:lvl5pPr algn="l" rtl="0" eaLnBrk="1" fontAlgn="base" hangingPunct="1">
        <a:spcBef>
          <a:spcPct val="0"/>
        </a:spcBef>
        <a:spcAft>
          <a:spcPct val="0"/>
        </a:spcAft>
        <a:defRPr sz="2800" b="1">
          <a:solidFill>
            <a:srgbClr val="FFCC00"/>
          </a:solidFill>
          <a:latin typeface="Verdana" pitchFamily="34" charset="0"/>
        </a:defRPr>
      </a:lvl5pPr>
      <a:lvl6pPr marL="457200" algn="l" rtl="0" eaLnBrk="1" fontAlgn="base" hangingPunct="1">
        <a:spcBef>
          <a:spcPct val="0"/>
        </a:spcBef>
        <a:spcAft>
          <a:spcPct val="0"/>
        </a:spcAft>
        <a:defRPr sz="2800" b="1">
          <a:solidFill>
            <a:srgbClr val="FFCC00"/>
          </a:solidFill>
          <a:latin typeface="Verdana" pitchFamily="34" charset="0"/>
        </a:defRPr>
      </a:lvl6pPr>
      <a:lvl7pPr marL="914400" algn="l" rtl="0" eaLnBrk="1" fontAlgn="base" hangingPunct="1">
        <a:spcBef>
          <a:spcPct val="0"/>
        </a:spcBef>
        <a:spcAft>
          <a:spcPct val="0"/>
        </a:spcAft>
        <a:defRPr sz="2800" b="1">
          <a:solidFill>
            <a:srgbClr val="FFCC00"/>
          </a:solidFill>
          <a:latin typeface="Verdana" pitchFamily="34" charset="0"/>
        </a:defRPr>
      </a:lvl7pPr>
      <a:lvl8pPr marL="1371600" algn="l" rtl="0" eaLnBrk="1" fontAlgn="base" hangingPunct="1">
        <a:spcBef>
          <a:spcPct val="0"/>
        </a:spcBef>
        <a:spcAft>
          <a:spcPct val="0"/>
        </a:spcAft>
        <a:defRPr sz="2800" b="1">
          <a:solidFill>
            <a:srgbClr val="FFCC00"/>
          </a:solidFill>
          <a:latin typeface="Verdana" pitchFamily="34" charset="0"/>
        </a:defRPr>
      </a:lvl8pPr>
      <a:lvl9pPr marL="1828800" algn="l" rtl="0" eaLnBrk="1" fontAlgn="base" hangingPunct="1">
        <a:spcBef>
          <a:spcPct val="0"/>
        </a:spcBef>
        <a:spcAft>
          <a:spcPct val="0"/>
        </a:spcAft>
        <a:defRPr sz="2800" b="1">
          <a:solidFill>
            <a:srgbClr val="FFCC00"/>
          </a:solidFill>
          <a:latin typeface="Verdana" pitchFamily="34" charset="0"/>
        </a:defRPr>
      </a:lvl9pPr>
    </p:titleStyle>
    <p:bodyStyle>
      <a:lvl1pPr marL="342900" indent="-342900" algn="l" rtl="0" eaLnBrk="1" fontAlgn="base" hangingPunct="1">
        <a:spcBef>
          <a:spcPct val="20000"/>
        </a:spcBef>
        <a:spcAft>
          <a:spcPct val="0"/>
        </a:spcAft>
        <a:buChar char="•"/>
        <a:defRPr sz="24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000">
          <a:solidFill>
            <a:schemeClr val="bg1"/>
          </a:solidFill>
          <a:latin typeface="Arial" charset="0"/>
        </a:defRPr>
      </a:lvl2pPr>
      <a:lvl3pPr marL="1143000" indent="-228600" algn="l" rtl="0" eaLnBrk="1" fontAlgn="base" hangingPunct="1">
        <a:spcBef>
          <a:spcPct val="20000"/>
        </a:spcBef>
        <a:spcAft>
          <a:spcPct val="0"/>
        </a:spcAft>
        <a:buChar char="•"/>
        <a:defRPr sz="2000">
          <a:solidFill>
            <a:schemeClr val="bg1"/>
          </a:solidFill>
          <a:latin typeface="Arial" charset="0"/>
        </a:defRPr>
      </a:lvl3pPr>
      <a:lvl4pPr marL="1600200" indent="-228600" algn="l" rtl="0" eaLnBrk="1" fontAlgn="base" hangingPunct="1">
        <a:spcBef>
          <a:spcPct val="20000"/>
        </a:spcBef>
        <a:spcAft>
          <a:spcPct val="0"/>
        </a:spcAft>
        <a:buChar char="•"/>
        <a:defRPr sz="1600">
          <a:solidFill>
            <a:schemeClr val="bg1"/>
          </a:solidFill>
          <a:latin typeface="Arial" charset="0"/>
        </a:defRPr>
      </a:lvl4pPr>
      <a:lvl5pPr marL="2057400" indent="-228600" algn="l" rtl="0" eaLnBrk="1" fontAlgn="base" hangingPunct="1">
        <a:spcBef>
          <a:spcPct val="20000"/>
        </a:spcBef>
        <a:spcAft>
          <a:spcPct val="0"/>
        </a:spcAft>
        <a:buChar char="•"/>
        <a:defRPr sz="1400">
          <a:solidFill>
            <a:schemeClr val="bg1"/>
          </a:solidFill>
          <a:latin typeface="Arial" charset="0"/>
        </a:defRPr>
      </a:lvl5pPr>
      <a:lvl6pPr marL="2514600" indent="-228600" algn="l" rtl="0" eaLnBrk="1" fontAlgn="base" hangingPunct="1">
        <a:spcBef>
          <a:spcPct val="20000"/>
        </a:spcBef>
        <a:spcAft>
          <a:spcPct val="0"/>
        </a:spcAft>
        <a:buChar char="•"/>
        <a:defRPr sz="1400">
          <a:solidFill>
            <a:schemeClr val="bg1"/>
          </a:solidFill>
          <a:latin typeface="Arial" charset="0"/>
        </a:defRPr>
      </a:lvl6pPr>
      <a:lvl7pPr marL="2971800" indent="-228600" algn="l" rtl="0" eaLnBrk="1" fontAlgn="base" hangingPunct="1">
        <a:spcBef>
          <a:spcPct val="20000"/>
        </a:spcBef>
        <a:spcAft>
          <a:spcPct val="0"/>
        </a:spcAft>
        <a:buChar char="•"/>
        <a:defRPr sz="1400">
          <a:solidFill>
            <a:schemeClr val="bg1"/>
          </a:solidFill>
          <a:latin typeface="Arial" charset="0"/>
        </a:defRPr>
      </a:lvl7pPr>
      <a:lvl8pPr marL="3429000" indent="-228600" algn="l" rtl="0" eaLnBrk="1" fontAlgn="base" hangingPunct="1">
        <a:spcBef>
          <a:spcPct val="20000"/>
        </a:spcBef>
        <a:spcAft>
          <a:spcPct val="0"/>
        </a:spcAft>
        <a:buChar char="•"/>
        <a:defRPr sz="1400">
          <a:solidFill>
            <a:schemeClr val="bg1"/>
          </a:solidFill>
          <a:latin typeface="Arial" charset="0"/>
        </a:defRPr>
      </a:lvl8pPr>
      <a:lvl9pPr marL="3886200" indent="-228600" algn="l" rtl="0" eaLnBrk="1" fontAlgn="base" hangingPunct="1">
        <a:spcBef>
          <a:spcPct val="20000"/>
        </a:spcBef>
        <a:spcAft>
          <a:spcPct val="0"/>
        </a:spcAft>
        <a:buChar char="•"/>
        <a:defRPr sz="1400">
          <a:solidFill>
            <a:schemeClr val="bg1"/>
          </a:solidFill>
          <a:latin typeface="Arial" charset="0"/>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a liv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a liv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ângulo retângulo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ector reto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ço Reservado para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44213AF-26F6-41FA-8D85-E2C5388D6E58}" type="datetimeFigureOut">
              <a:rPr lang="en-US" smtClean="0"/>
              <a:pPr/>
              <a:t>2/25/2010</a:t>
            </a:fld>
            <a:endParaRPr lang="en-US" sz="1000" dirty="0">
              <a:solidFill>
                <a:schemeClr val="tx1"/>
              </a:solidFill>
            </a:endParaRPr>
          </a:p>
        </p:txBody>
      </p:sp>
      <p:sp>
        <p:nvSpPr>
          <p:cNvPr id="22" name="Espaço Reservado para Rodapé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Espaço Reservado para Número de Slid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‹nº›</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7.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37.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3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7.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3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7.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37.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4.xml"/><Relationship Id="rId1" Type="http://schemas.openxmlformats.org/officeDocument/2006/relationships/slideLayout" Target="../slideLayouts/slideLayout37.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5.xml"/><Relationship Id="rId1" Type="http://schemas.openxmlformats.org/officeDocument/2006/relationships/slideLayout" Target="../slideLayouts/slideLayout37.xml"/><Relationship Id="rId5" Type="http://schemas.openxmlformats.org/officeDocument/2006/relationships/image" Target="../media/image18.png"/><Relationship Id="rId4" Type="http://schemas.openxmlformats.org/officeDocument/2006/relationships/image" Target="../media/image17.png"/></Relationships>
</file>

<file path=ppt/slides/_rels/slide2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6.xml"/><Relationship Id="rId1" Type="http://schemas.openxmlformats.org/officeDocument/2006/relationships/slideLayout" Target="../slideLayouts/slideLayout3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7.xml"/></Relationships>
</file>

<file path=ppt/slides/_rels/slide4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4.xml"/><Relationship Id="rId1" Type="http://schemas.openxmlformats.org/officeDocument/2006/relationships/slideLayout" Target="../slideLayouts/slideLayout37.xml"/></Relationships>
</file>

<file path=ppt/slides/_rels/slide4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5.xml"/><Relationship Id="rId1" Type="http://schemas.openxmlformats.org/officeDocument/2006/relationships/slideLayout" Target="../slideLayouts/slideLayout37.xml"/></Relationships>
</file>

<file path=ppt/slides/_rels/slide4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46.xml"/><Relationship Id="rId1" Type="http://schemas.openxmlformats.org/officeDocument/2006/relationships/slideLayout" Target="../slideLayouts/slideLayout37.xml"/><Relationship Id="rId4" Type="http://schemas.openxmlformats.org/officeDocument/2006/relationships/image" Target="../media/image23.png"/></Relationships>
</file>

<file path=ppt/slides/_rels/slide4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47.xml"/><Relationship Id="rId1" Type="http://schemas.openxmlformats.org/officeDocument/2006/relationships/slideLayout" Target="../slideLayouts/slideLayout37.xml"/></Relationships>
</file>

<file path=ppt/slides/_rels/slide4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8.xml"/><Relationship Id="rId1" Type="http://schemas.openxmlformats.org/officeDocument/2006/relationships/slideLayout" Target="../slideLayouts/slideLayout37.xml"/></Relationships>
</file>

<file path=ppt/slides/_rels/slide4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49.xml"/><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5.xml"/><Relationship Id="rId1" Type="http://schemas.openxmlformats.org/officeDocument/2006/relationships/slideLayout" Target="../slideLayouts/slideLayout37.xml"/><Relationship Id="rId5" Type="http://schemas.openxmlformats.org/officeDocument/2006/relationships/image" Target="../media/image10.png"/><Relationship Id="rId4" Type="http://schemas.openxmlformats.org/officeDocument/2006/relationships/image" Target="../media/image9.png"/></Relationships>
</file>

<file path=ppt/slides/_rels/slide5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50.xml"/><Relationship Id="rId1" Type="http://schemas.openxmlformats.org/officeDocument/2006/relationships/slideLayout" Target="../slideLayouts/slideLayout4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ítulo 11"/>
          <p:cNvSpPr>
            <a:spLocks noGrp="1"/>
          </p:cNvSpPr>
          <p:nvPr>
            <p:ph type="ctrTitle"/>
          </p:nvPr>
        </p:nvSpPr>
        <p:spPr>
          <a:xfrm>
            <a:off x="428596" y="571480"/>
            <a:ext cx="8001056" cy="985846"/>
          </a:xfrm>
        </p:spPr>
        <p:txBody>
          <a:bodyPr>
            <a:normAutofit/>
          </a:bodyPr>
          <a:lstStyle/>
          <a:p>
            <a:pPr algn="ctr"/>
            <a:r>
              <a:rPr lang="pt-BR" sz="4000" dirty="0" smtClean="0"/>
              <a:t>XIV Jornada de Cursos</a:t>
            </a:r>
            <a:endParaRPr lang="pt-BR" sz="4000" dirty="0"/>
          </a:p>
        </p:txBody>
      </p:sp>
      <p:sp>
        <p:nvSpPr>
          <p:cNvPr id="14" name="Título 11"/>
          <p:cNvSpPr txBox="1">
            <a:spLocks/>
          </p:cNvSpPr>
          <p:nvPr/>
        </p:nvSpPr>
        <p:spPr>
          <a:xfrm>
            <a:off x="1000100" y="5000636"/>
            <a:ext cx="7586658" cy="1357322"/>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pt-BR" sz="4100" b="1" i="0" u="none" strike="noStrike" kern="1200" cap="none" spc="0" normalizeH="0" baseline="0" noProof="0" dirty="0" smtClean="0">
                <a:ln>
                  <a:noFill/>
                </a:ln>
                <a:solidFill>
                  <a:schemeClr val="accent3">
                    <a:lumMod val="75000"/>
                  </a:schemeClr>
                </a:solidFill>
                <a:effectLst>
                  <a:outerShdw blurRad="31750" dist="25400" dir="5400000" algn="tl" rotWithShape="0">
                    <a:srgbClr val="000000">
                      <a:alpha val="25000"/>
                    </a:srgbClr>
                  </a:outerShdw>
                </a:effectLst>
                <a:uLnTx/>
                <a:uFillTx/>
                <a:latin typeface="+mj-lt"/>
                <a:ea typeface="+mj-ea"/>
                <a:cs typeface="+mj-cs"/>
              </a:rPr>
              <a:t> </a:t>
            </a:r>
            <a:r>
              <a:rPr kumimoji="0" lang="pt-BR" sz="1600" b="1" i="0" u="none" strike="noStrike" kern="1200" cap="none" spc="0" normalizeH="0" baseline="0" noProof="0" dirty="0" smtClean="0">
                <a:ln>
                  <a:noFill/>
                </a:ln>
                <a:solidFill>
                  <a:schemeClr val="accent3">
                    <a:lumMod val="75000"/>
                  </a:schemeClr>
                </a:solidFill>
                <a:effectLst>
                  <a:outerShdw blurRad="31750" dist="25400" dir="5400000" algn="tl" rotWithShape="0">
                    <a:srgbClr val="000000">
                      <a:alpha val="25000"/>
                    </a:srgbClr>
                  </a:outerShdw>
                </a:effectLst>
                <a:uLnTx/>
                <a:uFillTx/>
                <a:latin typeface="+mj-lt"/>
                <a:ea typeface="+mj-ea"/>
                <a:cs typeface="+mj-cs"/>
              </a:rPr>
              <a:t>		</a:t>
            </a:r>
            <a:r>
              <a:rPr kumimoji="0" lang="pt-BR" sz="2400" b="1" i="0" u="none" strike="noStrike" kern="1200" cap="none" spc="0" normalizeH="0" baseline="0" noProof="0" dirty="0" smtClean="0">
                <a:ln>
                  <a:noFill/>
                </a:ln>
                <a:solidFill>
                  <a:schemeClr val="bg1">
                    <a:lumMod val="85000"/>
                    <a:lumOff val="15000"/>
                  </a:schemeClr>
                </a:solidFill>
                <a:effectLst>
                  <a:outerShdw blurRad="31750" dist="25400" dir="5400000" algn="tl" rotWithShape="0">
                    <a:srgbClr val="000000">
                      <a:alpha val="25000"/>
                    </a:srgbClr>
                  </a:outerShdw>
                </a:effectLst>
                <a:uLnTx/>
                <a:uFillTx/>
                <a:latin typeface="+mj-lt"/>
                <a:ea typeface="+mj-ea"/>
                <a:cs typeface="+mj-cs"/>
              </a:rPr>
              <a:t>Antônio Junior</a:t>
            </a:r>
            <a:endParaRPr kumimoji="0" lang="pt-BR" sz="2400" b="1" i="0" u="none" strike="noStrike" kern="1200" cap="none" spc="0" normalizeH="0" noProof="0" dirty="0" smtClean="0">
              <a:ln>
                <a:noFill/>
              </a:ln>
              <a:solidFill>
                <a:schemeClr val="bg1">
                  <a:lumMod val="85000"/>
                  <a:lumOff val="15000"/>
                </a:schemeClr>
              </a:solidFill>
              <a:effectLst>
                <a:outerShdw blurRad="31750" dist="25400" dir="5400000" algn="tl" rotWithShape="0">
                  <a:srgbClr val="000000">
                    <a:alpha val="25000"/>
                  </a:srgbClr>
                </a:outerShdw>
              </a:effectLst>
              <a:uLnTx/>
              <a:uFillTx/>
              <a:latin typeface="+mj-lt"/>
              <a:ea typeface="+mj-ea"/>
              <a:cs typeface="+mj-cs"/>
            </a:endParaRPr>
          </a:p>
          <a:p>
            <a:pPr lvl="0" algn="r">
              <a:defRPr/>
            </a:pPr>
            <a:r>
              <a:rPr lang="pt-BR" sz="2400" b="1" dirty="0" smtClean="0">
                <a:solidFill>
                  <a:schemeClr val="bg1">
                    <a:lumMod val="85000"/>
                    <a:lumOff val="15000"/>
                  </a:schemeClr>
                </a:solidFill>
                <a:effectLst>
                  <a:outerShdw blurRad="31750" dist="25400" dir="5400000" algn="tl" rotWithShape="0">
                    <a:srgbClr val="000000">
                      <a:alpha val="25000"/>
                    </a:srgbClr>
                  </a:outerShdw>
                </a:effectLst>
                <a:latin typeface="+mj-lt"/>
              </a:rPr>
              <a:t>Bruno </a:t>
            </a:r>
            <a:r>
              <a:rPr lang="pt-BR" sz="2400" b="1" dirty="0" err="1" smtClean="0">
                <a:solidFill>
                  <a:schemeClr val="bg1">
                    <a:lumMod val="85000"/>
                    <a:lumOff val="15000"/>
                  </a:schemeClr>
                </a:solidFill>
                <a:effectLst>
                  <a:outerShdw blurRad="31750" dist="25400" dir="5400000" algn="tl" rotWithShape="0">
                    <a:srgbClr val="000000">
                      <a:alpha val="25000"/>
                    </a:srgbClr>
                  </a:outerShdw>
                </a:effectLst>
                <a:latin typeface="+mj-lt"/>
              </a:rPr>
              <a:t>Inojosa</a:t>
            </a:r>
            <a:endParaRPr lang="pt-BR" sz="2400" b="1" dirty="0">
              <a:solidFill>
                <a:schemeClr val="bg1">
                  <a:lumMod val="85000"/>
                  <a:lumOff val="15000"/>
                </a:schemeClr>
              </a:solidFill>
              <a:effectLst>
                <a:outerShdw blurRad="31750" dist="25400" dir="5400000" algn="tl" rotWithShape="0">
                  <a:srgbClr val="000000">
                    <a:alpha val="25000"/>
                  </a:srgbClr>
                </a:outerShdw>
              </a:effectLst>
              <a:latin typeface="+mj-lt"/>
            </a:endParaRPr>
          </a:p>
        </p:txBody>
      </p:sp>
      <p:sp>
        <p:nvSpPr>
          <p:cNvPr id="10" name="TextBox 9"/>
          <p:cNvSpPr txBox="1"/>
          <p:nvPr/>
        </p:nvSpPr>
        <p:spPr>
          <a:xfrm>
            <a:off x="2714612" y="1785926"/>
            <a:ext cx="3429024" cy="523220"/>
          </a:xfrm>
          <a:prstGeom prst="rect">
            <a:avLst/>
          </a:prstGeom>
          <a:noFill/>
        </p:spPr>
        <p:txBody>
          <a:bodyPr wrap="square" rtlCol="0">
            <a:spAutoFit/>
          </a:bodyPr>
          <a:lstStyle/>
          <a:p>
            <a:pPr algn="ctr"/>
            <a:r>
              <a:rPr lang="pt-BR" sz="2800" dirty="0" smtClean="0">
                <a:solidFill>
                  <a:srgbClr val="FFC000"/>
                </a:solidFill>
              </a:rPr>
              <a:t>.NET com C#</a:t>
            </a:r>
            <a:endParaRPr lang="pt-BR" sz="2800" dirty="0">
              <a:solidFill>
                <a:srgbClr val="FFC000"/>
              </a:solidFill>
            </a:endParaRPr>
          </a:p>
        </p:txBody>
      </p:sp>
      <p:pic>
        <p:nvPicPr>
          <p:cNvPr id="77826" name="Picture 2" descr="CITi"/>
          <p:cNvPicPr>
            <a:picLocks noChangeAspect="1" noChangeArrowheads="1"/>
          </p:cNvPicPr>
          <p:nvPr/>
        </p:nvPicPr>
        <p:blipFill>
          <a:blip r:embed="rId3" cstate="print"/>
          <a:srcRect/>
          <a:stretch>
            <a:fillRect/>
          </a:stretch>
        </p:blipFill>
        <p:spPr bwMode="auto">
          <a:xfrm>
            <a:off x="3143240" y="2428868"/>
            <a:ext cx="3260634" cy="192882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Espaço Reservado para Conteúdo 51"/>
          <p:cNvSpPr>
            <a:spLocks noGrp="1"/>
          </p:cNvSpPr>
          <p:nvPr>
            <p:ph idx="1"/>
          </p:nvPr>
        </p:nvSpPr>
        <p:spPr>
          <a:xfrm>
            <a:off x="500034" y="1214422"/>
            <a:ext cx="8229600" cy="1928826"/>
          </a:xfrm>
        </p:spPr>
        <p:txBody>
          <a:bodyPr/>
          <a:lstStyle/>
          <a:p>
            <a:r>
              <a:rPr lang="pt-BR" dirty="0" smtClean="0"/>
              <a:t>Componente Visual</a:t>
            </a:r>
          </a:p>
          <a:p>
            <a:pPr lvl="1"/>
            <a:r>
              <a:rPr lang="pt-BR" dirty="0" smtClean="0"/>
              <a:t>Visão de Design</a:t>
            </a:r>
          </a:p>
          <a:p>
            <a:pPr lvl="1"/>
            <a:r>
              <a:rPr lang="pt-BR" dirty="0" smtClean="0"/>
              <a:t>Visão de HTML</a:t>
            </a:r>
          </a:p>
          <a:p>
            <a:r>
              <a:rPr lang="pt-BR" dirty="0" smtClean="0"/>
              <a:t>Lógica de interface de usuário</a:t>
            </a:r>
          </a:p>
          <a:p>
            <a:endParaRPr lang="pt-BR" dirty="0"/>
          </a:p>
        </p:txBody>
      </p:sp>
      <p:sp>
        <p:nvSpPr>
          <p:cNvPr id="179202" name="Rectangle 2"/>
          <p:cNvSpPr>
            <a:spLocks noGrp="1" noChangeArrowheads="1"/>
          </p:cNvSpPr>
          <p:nvPr>
            <p:ph type="title"/>
          </p:nvPr>
        </p:nvSpPr>
        <p:spPr>
          <a:xfrm>
            <a:off x="214282" y="214290"/>
            <a:ext cx="8643998" cy="720725"/>
          </a:xfrm>
        </p:spPr>
        <p:txBody>
          <a:bodyPr>
            <a:noAutofit/>
          </a:bodyPr>
          <a:lstStyle/>
          <a:p>
            <a:r>
              <a:rPr lang="en-US" sz="3200" dirty="0" err="1" smtClean="0"/>
              <a:t>Componentes</a:t>
            </a:r>
            <a:r>
              <a:rPr lang="en-US" sz="3200" dirty="0" smtClean="0"/>
              <a:t> de </a:t>
            </a:r>
            <a:r>
              <a:rPr lang="en-US" sz="3200" dirty="0" err="1" smtClean="0"/>
              <a:t>uma</a:t>
            </a:r>
            <a:r>
              <a:rPr lang="en-US" sz="3200" dirty="0" smtClean="0"/>
              <a:t> </a:t>
            </a:r>
            <a:r>
              <a:rPr lang="en-US" sz="3200" dirty="0" err="1" smtClean="0"/>
              <a:t>aplicação</a:t>
            </a:r>
            <a:r>
              <a:rPr lang="en-US" sz="3200" dirty="0" smtClean="0"/>
              <a:t> Web</a:t>
            </a:r>
            <a:endParaRPr lang="en-US" sz="3200" dirty="0"/>
          </a:p>
        </p:txBody>
      </p:sp>
      <p:sp>
        <p:nvSpPr>
          <p:cNvPr id="179203" name="Rectangle 3"/>
          <p:cNvSpPr>
            <a:spLocks noChangeArrowheads="1"/>
          </p:cNvSpPr>
          <p:nvPr/>
        </p:nvSpPr>
        <p:spPr bwMode="auto">
          <a:xfrm>
            <a:off x="915988" y="1258888"/>
            <a:ext cx="7105650" cy="1617662"/>
          </a:xfrm>
          <a:prstGeom prst="rect">
            <a:avLst/>
          </a:prstGeom>
          <a:noFill/>
          <a:ln w="9525">
            <a:noFill/>
            <a:miter lim="800000"/>
            <a:headEnd/>
            <a:tailEnd/>
          </a:ln>
          <a:effectLst/>
        </p:spPr>
        <p:txBody>
          <a:bodyPr/>
          <a:lstStyle/>
          <a:p>
            <a:pPr marL="342900" indent="-342900" eaLnBrk="1" hangingPunct="1">
              <a:lnSpc>
                <a:spcPct val="90000"/>
              </a:lnSpc>
              <a:spcBef>
                <a:spcPct val="20000"/>
              </a:spcBef>
              <a:buClr>
                <a:srgbClr val="D60093"/>
              </a:buClr>
              <a:buSzPct val="70000"/>
              <a:buFont typeface="Wingdings" pitchFamily="2" charset="2"/>
              <a:buChar char="n"/>
            </a:pPr>
            <a:endParaRPr lang="en-US" sz="2400" b="1" dirty="0">
              <a:solidFill>
                <a:srgbClr val="000000"/>
              </a:solidFill>
              <a:latin typeface="Arial Narrow" pitchFamily="34" charset="0"/>
            </a:endParaRPr>
          </a:p>
        </p:txBody>
      </p:sp>
      <p:sp>
        <p:nvSpPr>
          <p:cNvPr id="179205" name="Rectangle 5"/>
          <p:cNvSpPr>
            <a:spLocks noChangeArrowheads="1"/>
          </p:cNvSpPr>
          <p:nvPr/>
        </p:nvSpPr>
        <p:spPr bwMode="auto">
          <a:xfrm>
            <a:off x="1023938" y="2935288"/>
            <a:ext cx="7158037" cy="3141662"/>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wrap="none" anchor="ctr"/>
          <a:lstStyle/>
          <a:p>
            <a:endParaRPr lang="pt-BR"/>
          </a:p>
        </p:txBody>
      </p:sp>
      <p:sp>
        <p:nvSpPr>
          <p:cNvPr id="179206" name="AutoShape 6"/>
          <p:cNvSpPr>
            <a:spLocks/>
          </p:cNvSpPr>
          <p:nvPr/>
        </p:nvSpPr>
        <p:spPr bwMode="auto">
          <a:xfrm>
            <a:off x="5259388" y="3284538"/>
            <a:ext cx="836612" cy="2397125"/>
          </a:xfrm>
          <a:prstGeom prst="rightBrace">
            <a:avLst>
              <a:gd name="adj1" fmla="val 23837"/>
              <a:gd name="adj2" fmla="val 50000"/>
            </a:avLst>
          </a:prstGeom>
          <a:noFill/>
          <a:ln w="57150">
            <a:solidFill>
              <a:srgbClr val="0000FF"/>
            </a:solidFill>
            <a:round/>
            <a:headEnd/>
            <a:tailEnd/>
          </a:ln>
          <a:effectLst/>
        </p:spPr>
        <p:txBody>
          <a:bodyPr wrap="none" anchor="ctr"/>
          <a:lstStyle/>
          <a:p>
            <a:endParaRPr lang="pt-BR"/>
          </a:p>
        </p:txBody>
      </p:sp>
      <p:grpSp>
        <p:nvGrpSpPr>
          <p:cNvPr id="3" name="Group 7"/>
          <p:cNvGrpSpPr>
            <a:grpSpLocks/>
          </p:cNvGrpSpPr>
          <p:nvPr/>
        </p:nvGrpSpPr>
        <p:grpSpPr bwMode="auto">
          <a:xfrm>
            <a:off x="3248025" y="3284538"/>
            <a:ext cx="1466850" cy="1825625"/>
            <a:chOff x="2400" y="1536"/>
            <a:chExt cx="1023" cy="1274"/>
          </a:xfrm>
        </p:grpSpPr>
        <p:sp>
          <p:nvSpPr>
            <p:cNvPr id="179208" name="Rectangle 8"/>
            <p:cNvSpPr>
              <a:spLocks noChangeArrowheads="1"/>
            </p:cNvSpPr>
            <p:nvPr/>
          </p:nvSpPr>
          <p:spPr bwMode="auto">
            <a:xfrm>
              <a:off x="2400" y="1536"/>
              <a:ext cx="1023" cy="1274"/>
            </a:xfrm>
            <a:prstGeom prst="rect">
              <a:avLst/>
            </a:prstGeom>
            <a:solidFill>
              <a:srgbClr val="FFFFFF"/>
            </a:solidFill>
            <a:ln w="9525">
              <a:solidFill>
                <a:schemeClr val="tx1"/>
              </a:solidFill>
              <a:miter lim="800000"/>
              <a:headEnd/>
              <a:tailEnd/>
            </a:ln>
            <a:effectLst>
              <a:outerShdw dist="53882" dir="2700000" algn="ctr" rotWithShape="0">
                <a:srgbClr val="919191"/>
              </a:outerShdw>
            </a:effectLst>
          </p:spPr>
          <p:txBody>
            <a:bodyPr wrap="none"/>
            <a:lstStyle/>
            <a:p>
              <a:pPr algn="ctr"/>
              <a:r>
                <a:rPr lang="en-US" sz="1200"/>
                <a:t>Class MeuWebForm</a:t>
              </a:r>
            </a:p>
          </p:txBody>
        </p:sp>
        <p:sp>
          <p:nvSpPr>
            <p:cNvPr id="179209" name="Rectangle 9"/>
            <p:cNvSpPr>
              <a:spLocks noChangeArrowheads="1"/>
            </p:cNvSpPr>
            <p:nvPr/>
          </p:nvSpPr>
          <p:spPr bwMode="auto">
            <a:xfrm>
              <a:off x="2454" y="1797"/>
              <a:ext cx="672" cy="48"/>
            </a:xfrm>
            <a:prstGeom prst="rect">
              <a:avLst/>
            </a:prstGeom>
            <a:solidFill>
              <a:srgbClr val="C0C0C0"/>
            </a:solidFill>
            <a:ln w="9525">
              <a:noFill/>
              <a:miter lim="800000"/>
              <a:headEnd/>
              <a:tailEnd/>
            </a:ln>
            <a:effectLst/>
          </p:spPr>
          <p:txBody>
            <a:bodyPr wrap="none" anchor="ctr"/>
            <a:lstStyle/>
            <a:p>
              <a:endParaRPr lang="pt-BR"/>
            </a:p>
          </p:txBody>
        </p:sp>
        <p:sp>
          <p:nvSpPr>
            <p:cNvPr id="179210" name="Rectangle 10"/>
            <p:cNvSpPr>
              <a:spLocks noChangeArrowheads="1"/>
            </p:cNvSpPr>
            <p:nvPr/>
          </p:nvSpPr>
          <p:spPr bwMode="auto">
            <a:xfrm>
              <a:off x="2454" y="1941"/>
              <a:ext cx="912" cy="48"/>
            </a:xfrm>
            <a:prstGeom prst="rect">
              <a:avLst/>
            </a:prstGeom>
            <a:solidFill>
              <a:srgbClr val="C0C0C0"/>
            </a:solidFill>
            <a:ln w="9525">
              <a:noFill/>
              <a:miter lim="800000"/>
              <a:headEnd/>
              <a:tailEnd/>
            </a:ln>
            <a:effectLst/>
          </p:spPr>
          <p:txBody>
            <a:bodyPr wrap="none" anchor="ctr"/>
            <a:lstStyle/>
            <a:p>
              <a:endParaRPr lang="pt-BR"/>
            </a:p>
          </p:txBody>
        </p:sp>
        <p:sp>
          <p:nvSpPr>
            <p:cNvPr id="179211" name="Rectangle 11"/>
            <p:cNvSpPr>
              <a:spLocks noChangeArrowheads="1"/>
            </p:cNvSpPr>
            <p:nvPr/>
          </p:nvSpPr>
          <p:spPr bwMode="auto">
            <a:xfrm>
              <a:off x="2454" y="2085"/>
              <a:ext cx="768" cy="48"/>
            </a:xfrm>
            <a:prstGeom prst="rect">
              <a:avLst/>
            </a:prstGeom>
            <a:solidFill>
              <a:srgbClr val="C0C0C0"/>
            </a:solidFill>
            <a:ln w="9525">
              <a:noFill/>
              <a:miter lim="800000"/>
              <a:headEnd/>
              <a:tailEnd/>
            </a:ln>
            <a:effectLst/>
          </p:spPr>
          <p:txBody>
            <a:bodyPr wrap="none" anchor="ctr"/>
            <a:lstStyle/>
            <a:p>
              <a:endParaRPr lang="pt-BR"/>
            </a:p>
          </p:txBody>
        </p:sp>
        <p:sp>
          <p:nvSpPr>
            <p:cNvPr id="179212" name="Rectangle 12"/>
            <p:cNvSpPr>
              <a:spLocks noChangeArrowheads="1"/>
            </p:cNvSpPr>
            <p:nvPr/>
          </p:nvSpPr>
          <p:spPr bwMode="auto">
            <a:xfrm>
              <a:off x="2454" y="2229"/>
              <a:ext cx="576" cy="48"/>
            </a:xfrm>
            <a:prstGeom prst="rect">
              <a:avLst/>
            </a:prstGeom>
            <a:solidFill>
              <a:srgbClr val="C0C0C0"/>
            </a:solidFill>
            <a:ln w="9525">
              <a:noFill/>
              <a:miter lim="800000"/>
              <a:headEnd/>
              <a:tailEnd/>
            </a:ln>
            <a:effectLst/>
          </p:spPr>
          <p:txBody>
            <a:bodyPr wrap="none" anchor="ctr"/>
            <a:lstStyle/>
            <a:p>
              <a:endParaRPr lang="pt-BR"/>
            </a:p>
          </p:txBody>
        </p:sp>
      </p:grpSp>
      <p:grpSp>
        <p:nvGrpSpPr>
          <p:cNvPr id="4" name="Group 13"/>
          <p:cNvGrpSpPr>
            <a:grpSpLocks/>
          </p:cNvGrpSpPr>
          <p:nvPr/>
        </p:nvGrpSpPr>
        <p:grpSpPr bwMode="auto">
          <a:xfrm>
            <a:off x="2438400" y="3757613"/>
            <a:ext cx="1466850" cy="1825625"/>
            <a:chOff x="1494" y="2375"/>
            <a:chExt cx="924" cy="1150"/>
          </a:xfrm>
        </p:grpSpPr>
        <p:sp>
          <p:nvSpPr>
            <p:cNvPr id="179214" name="Rectangle 14"/>
            <p:cNvSpPr>
              <a:spLocks noChangeArrowheads="1"/>
            </p:cNvSpPr>
            <p:nvPr/>
          </p:nvSpPr>
          <p:spPr bwMode="auto">
            <a:xfrm>
              <a:off x="1494" y="2375"/>
              <a:ext cx="924" cy="1150"/>
            </a:xfrm>
            <a:prstGeom prst="rect">
              <a:avLst/>
            </a:prstGeom>
            <a:solidFill>
              <a:srgbClr val="FFFFCC"/>
            </a:solidFill>
            <a:ln w="9525">
              <a:solidFill>
                <a:schemeClr val="tx1"/>
              </a:solidFill>
              <a:miter lim="800000"/>
              <a:headEnd/>
              <a:tailEnd/>
            </a:ln>
            <a:effectLst>
              <a:outerShdw dist="53882" dir="2700000" algn="ctr" rotWithShape="0">
                <a:srgbClr val="919191"/>
              </a:outerShdw>
            </a:effectLst>
          </p:spPr>
          <p:txBody>
            <a:bodyPr wrap="none"/>
            <a:lstStyle/>
            <a:p>
              <a:pPr algn="ctr"/>
              <a:r>
                <a:rPr lang="en-US" sz="1400" b="1"/>
                <a:t>Bem-Vindo!</a:t>
              </a:r>
            </a:p>
          </p:txBody>
        </p:sp>
        <p:sp>
          <p:nvSpPr>
            <p:cNvPr id="179215" name="Text Box 15"/>
            <p:cNvSpPr txBox="1">
              <a:spLocks noChangeArrowheads="1"/>
            </p:cNvSpPr>
            <p:nvPr/>
          </p:nvSpPr>
          <p:spPr bwMode="auto">
            <a:xfrm>
              <a:off x="1603" y="2518"/>
              <a:ext cx="407" cy="394"/>
            </a:xfrm>
            <a:prstGeom prst="rect">
              <a:avLst/>
            </a:prstGeom>
            <a:noFill/>
            <a:ln w="9525">
              <a:noFill/>
              <a:miter lim="800000"/>
              <a:headEnd/>
              <a:tailEnd/>
            </a:ln>
            <a:effectLst/>
          </p:spPr>
          <p:txBody>
            <a:bodyPr wrap="none">
              <a:spAutoFit/>
            </a:bodyPr>
            <a:lstStyle/>
            <a:p>
              <a:pPr algn="r">
                <a:lnSpc>
                  <a:spcPct val="125000"/>
                </a:lnSpc>
              </a:pPr>
              <a:r>
                <a:rPr lang="en-US" sz="1400">
                  <a:latin typeface="Arial Narrow" pitchFamily="34" charset="0"/>
                </a:rPr>
                <a:t>Nome:</a:t>
              </a:r>
            </a:p>
            <a:p>
              <a:pPr algn="r">
                <a:lnSpc>
                  <a:spcPct val="125000"/>
                </a:lnSpc>
              </a:pPr>
              <a:r>
                <a:rPr lang="en-US" sz="1400">
                  <a:latin typeface="Arial Narrow" pitchFamily="34" charset="0"/>
                </a:rPr>
                <a:t>Senha:</a:t>
              </a:r>
            </a:p>
          </p:txBody>
        </p:sp>
        <p:grpSp>
          <p:nvGrpSpPr>
            <p:cNvPr id="5" name="Group 16"/>
            <p:cNvGrpSpPr>
              <a:grpSpLocks/>
            </p:cNvGrpSpPr>
            <p:nvPr/>
          </p:nvGrpSpPr>
          <p:grpSpPr bwMode="auto">
            <a:xfrm>
              <a:off x="1966" y="2635"/>
              <a:ext cx="395" cy="217"/>
              <a:chOff x="4416" y="2256"/>
              <a:chExt cx="336" cy="240"/>
            </a:xfrm>
          </p:grpSpPr>
          <p:sp>
            <p:nvSpPr>
              <p:cNvPr id="179217" name="Rectangle 17"/>
              <p:cNvSpPr>
                <a:spLocks noChangeArrowheads="1"/>
              </p:cNvSpPr>
              <p:nvPr/>
            </p:nvSpPr>
            <p:spPr bwMode="auto">
              <a:xfrm>
                <a:off x="4416" y="2256"/>
                <a:ext cx="336" cy="96"/>
              </a:xfrm>
              <a:prstGeom prst="rect">
                <a:avLst/>
              </a:prstGeom>
              <a:solidFill>
                <a:srgbClr val="FFFFFF"/>
              </a:solidFill>
              <a:ln w="9525">
                <a:solidFill>
                  <a:schemeClr val="tx1"/>
                </a:solidFill>
                <a:miter lim="800000"/>
                <a:headEnd/>
                <a:tailEnd/>
              </a:ln>
              <a:effectLst/>
            </p:spPr>
            <p:txBody>
              <a:bodyPr wrap="none" anchor="ctr"/>
              <a:lstStyle/>
              <a:p>
                <a:endParaRPr lang="pt-BR"/>
              </a:p>
            </p:txBody>
          </p:sp>
          <p:sp>
            <p:nvSpPr>
              <p:cNvPr id="179218" name="Rectangle 18"/>
              <p:cNvSpPr>
                <a:spLocks noChangeArrowheads="1"/>
              </p:cNvSpPr>
              <p:nvPr/>
            </p:nvSpPr>
            <p:spPr bwMode="auto">
              <a:xfrm>
                <a:off x="4416" y="2400"/>
                <a:ext cx="336" cy="96"/>
              </a:xfrm>
              <a:prstGeom prst="rect">
                <a:avLst/>
              </a:prstGeom>
              <a:solidFill>
                <a:srgbClr val="FFFFFF"/>
              </a:solidFill>
              <a:ln w="9525">
                <a:solidFill>
                  <a:schemeClr val="tx1"/>
                </a:solidFill>
                <a:miter lim="800000"/>
                <a:headEnd/>
                <a:tailEnd/>
              </a:ln>
              <a:effectLst/>
            </p:spPr>
            <p:txBody>
              <a:bodyPr wrap="none" anchor="ctr"/>
              <a:lstStyle/>
              <a:p>
                <a:endParaRPr lang="pt-BR"/>
              </a:p>
            </p:txBody>
          </p:sp>
        </p:grpSp>
        <p:sp>
          <p:nvSpPr>
            <p:cNvPr id="179219" name="AutoShape 19"/>
            <p:cNvSpPr>
              <a:spLocks noChangeArrowheads="1"/>
            </p:cNvSpPr>
            <p:nvPr/>
          </p:nvSpPr>
          <p:spPr bwMode="auto">
            <a:xfrm>
              <a:off x="1804" y="3155"/>
              <a:ext cx="303" cy="217"/>
            </a:xfrm>
            <a:prstGeom prst="roundRect">
              <a:avLst/>
            </a:prstGeom>
            <a:solidFill>
              <a:schemeClr val="bg1">
                <a:lumMod val="65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r>
                <a:rPr lang="en-US" sz="1400" dirty="0"/>
                <a:t>OK</a:t>
              </a:r>
            </a:p>
          </p:txBody>
        </p:sp>
      </p:grpSp>
      <p:sp>
        <p:nvSpPr>
          <p:cNvPr id="179220" name="Rectangle 20"/>
          <p:cNvSpPr>
            <a:spLocks noChangeArrowheads="1"/>
          </p:cNvSpPr>
          <p:nvPr/>
        </p:nvSpPr>
        <p:spPr bwMode="auto">
          <a:xfrm>
            <a:off x="1525588" y="5194300"/>
            <a:ext cx="1258887" cy="498475"/>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tIns="27432" bIns="27432" anchor="ctr"/>
          <a:lstStyle/>
          <a:p>
            <a:pPr algn="ctr"/>
            <a:r>
              <a:rPr lang="en-US" sz="1200" b="1"/>
              <a:t>Componente Visual</a:t>
            </a:r>
          </a:p>
        </p:txBody>
      </p:sp>
      <p:sp>
        <p:nvSpPr>
          <p:cNvPr id="179221" name="Text Box 21"/>
          <p:cNvSpPr txBox="1">
            <a:spLocks noChangeArrowheads="1"/>
          </p:cNvSpPr>
          <p:nvPr/>
        </p:nvSpPr>
        <p:spPr bwMode="auto">
          <a:xfrm>
            <a:off x="2879725" y="2936875"/>
            <a:ext cx="2328862" cy="336550"/>
          </a:xfrm>
          <a:prstGeom prst="rect">
            <a:avLst/>
          </a:prstGeom>
          <a:noFill/>
          <a:ln w="9525">
            <a:noFill/>
            <a:miter lim="800000"/>
            <a:headEnd/>
            <a:tailEnd/>
          </a:ln>
          <a:effectLst/>
        </p:spPr>
        <p:txBody>
          <a:bodyPr wrap="none">
            <a:spAutoFit/>
          </a:bodyPr>
          <a:lstStyle/>
          <a:p>
            <a:r>
              <a:rPr lang="en-US" sz="1600" b="1" dirty="0" err="1"/>
              <a:t>MeuWebForm.aspx.cs</a:t>
            </a:r>
            <a:endParaRPr lang="en-US" sz="1600" b="1" dirty="0"/>
          </a:p>
        </p:txBody>
      </p:sp>
      <p:sp>
        <p:nvSpPr>
          <p:cNvPr id="179222" name="Text Box 22"/>
          <p:cNvSpPr txBox="1">
            <a:spLocks noChangeArrowheads="1"/>
          </p:cNvSpPr>
          <p:nvPr/>
        </p:nvSpPr>
        <p:spPr bwMode="auto">
          <a:xfrm>
            <a:off x="1298575" y="3400425"/>
            <a:ext cx="2046287" cy="336550"/>
          </a:xfrm>
          <a:prstGeom prst="rect">
            <a:avLst/>
          </a:prstGeom>
          <a:noFill/>
          <a:ln w="9525">
            <a:noFill/>
            <a:miter lim="800000"/>
            <a:headEnd/>
            <a:tailEnd/>
          </a:ln>
          <a:effectLst/>
        </p:spPr>
        <p:txBody>
          <a:bodyPr wrap="none">
            <a:spAutoFit/>
          </a:bodyPr>
          <a:lstStyle/>
          <a:p>
            <a:r>
              <a:rPr lang="en-US" sz="1600" b="1"/>
              <a:t>MeuWebForm.aspx</a:t>
            </a:r>
          </a:p>
        </p:txBody>
      </p:sp>
      <p:sp>
        <p:nvSpPr>
          <p:cNvPr id="179223" name="Rectangle 23"/>
          <p:cNvSpPr>
            <a:spLocks noChangeArrowheads="1"/>
          </p:cNvSpPr>
          <p:nvPr/>
        </p:nvSpPr>
        <p:spPr bwMode="auto">
          <a:xfrm>
            <a:off x="4016375" y="4738688"/>
            <a:ext cx="1411287" cy="498475"/>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tIns="27432" bIns="27432" anchor="ctr"/>
          <a:lstStyle/>
          <a:p>
            <a:pPr algn="ctr"/>
            <a:r>
              <a:rPr lang="en-US" sz="1200" b="1"/>
              <a:t>Lógica de interface </a:t>
            </a:r>
            <a:endParaRPr lang="en-US" sz="1200"/>
          </a:p>
        </p:txBody>
      </p:sp>
      <p:sp>
        <p:nvSpPr>
          <p:cNvPr id="179224" name="Text Box 24"/>
          <p:cNvSpPr txBox="1">
            <a:spLocks noChangeArrowheads="1"/>
          </p:cNvSpPr>
          <p:nvPr/>
        </p:nvSpPr>
        <p:spPr bwMode="auto">
          <a:xfrm>
            <a:off x="6403975" y="3203575"/>
            <a:ext cx="1527175" cy="336550"/>
          </a:xfrm>
          <a:prstGeom prst="rect">
            <a:avLst/>
          </a:prstGeom>
          <a:noFill/>
          <a:ln w="9525">
            <a:noFill/>
            <a:miter lim="800000"/>
            <a:headEnd/>
            <a:tailEnd/>
          </a:ln>
          <a:effectLst/>
        </p:spPr>
        <p:txBody>
          <a:bodyPr wrap="none">
            <a:spAutoFit/>
          </a:bodyPr>
          <a:lstStyle/>
          <a:p>
            <a:r>
              <a:rPr lang="en-US" sz="1600" b="1"/>
              <a:t>MeuWebForm</a:t>
            </a:r>
          </a:p>
        </p:txBody>
      </p:sp>
      <p:sp>
        <p:nvSpPr>
          <p:cNvPr id="179225" name="Text Box 25"/>
          <p:cNvSpPr txBox="1">
            <a:spLocks noChangeArrowheads="1"/>
          </p:cNvSpPr>
          <p:nvPr/>
        </p:nvSpPr>
        <p:spPr bwMode="auto">
          <a:xfrm>
            <a:off x="1241425" y="5727700"/>
            <a:ext cx="3933825" cy="336550"/>
          </a:xfrm>
          <a:prstGeom prst="rect">
            <a:avLst/>
          </a:prstGeom>
          <a:noFill/>
          <a:ln w="9525">
            <a:noFill/>
            <a:miter lim="800000"/>
            <a:headEnd/>
            <a:tailEnd/>
          </a:ln>
          <a:effectLst/>
        </p:spPr>
        <p:txBody>
          <a:bodyPr wrap="none">
            <a:spAutoFit/>
          </a:bodyPr>
          <a:lstStyle/>
          <a:p>
            <a:r>
              <a:rPr lang="en-US" sz="1600"/>
              <a:t>Ambos arquivos compõem MeuWebForm</a:t>
            </a:r>
          </a:p>
        </p:txBody>
      </p:sp>
      <p:grpSp>
        <p:nvGrpSpPr>
          <p:cNvPr id="6" name="Group 26"/>
          <p:cNvGrpSpPr>
            <a:grpSpLocks/>
          </p:cNvGrpSpPr>
          <p:nvPr/>
        </p:nvGrpSpPr>
        <p:grpSpPr bwMode="auto">
          <a:xfrm>
            <a:off x="6361113" y="3536950"/>
            <a:ext cx="1466850" cy="1825625"/>
            <a:chOff x="1494" y="2375"/>
            <a:chExt cx="924" cy="1150"/>
          </a:xfrm>
        </p:grpSpPr>
        <p:sp>
          <p:nvSpPr>
            <p:cNvPr id="179227" name="Rectangle 27"/>
            <p:cNvSpPr>
              <a:spLocks noChangeArrowheads="1"/>
            </p:cNvSpPr>
            <p:nvPr/>
          </p:nvSpPr>
          <p:spPr bwMode="auto">
            <a:xfrm>
              <a:off x="1494" y="2375"/>
              <a:ext cx="924" cy="1150"/>
            </a:xfrm>
            <a:prstGeom prst="rect">
              <a:avLst/>
            </a:prstGeom>
            <a:solidFill>
              <a:srgbClr val="FFFFCC"/>
            </a:solidFill>
            <a:ln w="9525">
              <a:solidFill>
                <a:schemeClr val="tx1"/>
              </a:solidFill>
              <a:miter lim="800000"/>
              <a:headEnd/>
              <a:tailEnd/>
            </a:ln>
            <a:effectLst>
              <a:outerShdw dist="53882" dir="2700000" algn="ctr" rotWithShape="0">
                <a:srgbClr val="919191"/>
              </a:outerShdw>
            </a:effectLst>
          </p:spPr>
          <p:txBody>
            <a:bodyPr wrap="none"/>
            <a:lstStyle/>
            <a:p>
              <a:pPr algn="ctr"/>
              <a:r>
                <a:rPr lang="en-US" sz="1400" b="1"/>
                <a:t>Bem-vindo!</a:t>
              </a:r>
            </a:p>
          </p:txBody>
        </p:sp>
        <p:sp>
          <p:nvSpPr>
            <p:cNvPr id="179228" name="Text Box 28"/>
            <p:cNvSpPr txBox="1">
              <a:spLocks noChangeArrowheads="1"/>
            </p:cNvSpPr>
            <p:nvPr/>
          </p:nvSpPr>
          <p:spPr bwMode="auto">
            <a:xfrm>
              <a:off x="1603" y="2518"/>
              <a:ext cx="407" cy="394"/>
            </a:xfrm>
            <a:prstGeom prst="rect">
              <a:avLst/>
            </a:prstGeom>
            <a:noFill/>
            <a:ln w="9525">
              <a:noFill/>
              <a:miter lim="800000"/>
              <a:headEnd/>
              <a:tailEnd/>
            </a:ln>
            <a:effectLst/>
          </p:spPr>
          <p:txBody>
            <a:bodyPr wrap="none">
              <a:spAutoFit/>
            </a:bodyPr>
            <a:lstStyle/>
            <a:p>
              <a:pPr algn="r">
                <a:lnSpc>
                  <a:spcPct val="125000"/>
                </a:lnSpc>
              </a:pPr>
              <a:r>
                <a:rPr lang="en-US" sz="1400">
                  <a:latin typeface="Arial Narrow" pitchFamily="34" charset="0"/>
                </a:rPr>
                <a:t>Nome:</a:t>
              </a:r>
            </a:p>
            <a:p>
              <a:pPr algn="r">
                <a:lnSpc>
                  <a:spcPct val="125000"/>
                </a:lnSpc>
              </a:pPr>
              <a:r>
                <a:rPr lang="en-US" sz="1400">
                  <a:latin typeface="Arial Narrow" pitchFamily="34" charset="0"/>
                </a:rPr>
                <a:t>Senha:</a:t>
              </a:r>
            </a:p>
          </p:txBody>
        </p:sp>
        <p:grpSp>
          <p:nvGrpSpPr>
            <p:cNvPr id="7" name="Group 29"/>
            <p:cNvGrpSpPr>
              <a:grpSpLocks/>
            </p:cNvGrpSpPr>
            <p:nvPr/>
          </p:nvGrpSpPr>
          <p:grpSpPr bwMode="auto">
            <a:xfrm>
              <a:off x="1966" y="2635"/>
              <a:ext cx="395" cy="217"/>
              <a:chOff x="4416" y="2256"/>
              <a:chExt cx="336" cy="240"/>
            </a:xfrm>
          </p:grpSpPr>
          <p:sp>
            <p:nvSpPr>
              <p:cNvPr id="179230" name="Rectangle 30"/>
              <p:cNvSpPr>
                <a:spLocks noChangeArrowheads="1"/>
              </p:cNvSpPr>
              <p:nvPr/>
            </p:nvSpPr>
            <p:spPr bwMode="auto">
              <a:xfrm>
                <a:off x="4416" y="2256"/>
                <a:ext cx="336" cy="96"/>
              </a:xfrm>
              <a:prstGeom prst="rect">
                <a:avLst/>
              </a:prstGeom>
              <a:solidFill>
                <a:srgbClr val="FFFFFF"/>
              </a:solidFill>
              <a:ln w="9525">
                <a:solidFill>
                  <a:schemeClr val="tx1"/>
                </a:solidFill>
                <a:miter lim="800000"/>
                <a:headEnd/>
                <a:tailEnd/>
              </a:ln>
              <a:effectLst/>
            </p:spPr>
            <p:txBody>
              <a:bodyPr wrap="none" anchor="ctr"/>
              <a:lstStyle/>
              <a:p>
                <a:endParaRPr lang="pt-BR"/>
              </a:p>
            </p:txBody>
          </p:sp>
          <p:sp>
            <p:nvSpPr>
              <p:cNvPr id="179231" name="Rectangle 31"/>
              <p:cNvSpPr>
                <a:spLocks noChangeArrowheads="1"/>
              </p:cNvSpPr>
              <p:nvPr/>
            </p:nvSpPr>
            <p:spPr bwMode="auto">
              <a:xfrm>
                <a:off x="4416" y="2400"/>
                <a:ext cx="336" cy="96"/>
              </a:xfrm>
              <a:prstGeom prst="rect">
                <a:avLst/>
              </a:prstGeom>
              <a:solidFill>
                <a:srgbClr val="FFFFFF"/>
              </a:solidFill>
              <a:ln w="9525">
                <a:solidFill>
                  <a:schemeClr val="tx1"/>
                </a:solidFill>
                <a:miter lim="800000"/>
                <a:headEnd/>
                <a:tailEnd/>
              </a:ln>
              <a:effectLst/>
            </p:spPr>
            <p:txBody>
              <a:bodyPr wrap="none" anchor="ctr"/>
              <a:lstStyle/>
              <a:p>
                <a:endParaRPr lang="pt-BR"/>
              </a:p>
            </p:txBody>
          </p:sp>
        </p:grpSp>
        <p:sp>
          <p:nvSpPr>
            <p:cNvPr id="179232" name="AutoShape 32"/>
            <p:cNvSpPr>
              <a:spLocks noChangeArrowheads="1"/>
            </p:cNvSpPr>
            <p:nvPr/>
          </p:nvSpPr>
          <p:spPr bwMode="auto">
            <a:xfrm>
              <a:off x="1804" y="3155"/>
              <a:ext cx="303" cy="217"/>
            </a:xfrm>
            <a:prstGeom prst="roundRect">
              <a:avLst/>
            </a:prstGeom>
            <a:solidFill>
              <a:schemeClr val="bg1">
                <a:lumMod val="65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r>
                <a:rPr lang="en-US" sz="1400" dirty="0"/>
                <a:t>OK</a:t>
              </a:r>
            </a:p>
          </p:txBody>
        </p:sp>
      </p:grpSp>
      <p:grpSp>
        <p:nvGrpSpPr>
          <p:cNvPr id="8" name="Group 33"/>
          <p:cNvGrpSpPr>
            <a:grpSpLocks/>
          </p:cNvGrpSpPr>
          <p:nvPr/>
        </p:nvGrpSpPr>
        <p:grpSpPr bwMode="auto">
          <a:xfrm>
            <a:off x="6175375" y="4960938"/>
            <a:ext cx="596900" cy="588962"/>
            <a:chOff x="3239" y="1193"/>
            <a:chExt cx="822" cy="813"/>
          </a:xfrm>
        </p:grpSpPr>
        <p:sp>
          <p:nvSpPr>
            <p:cNvPr id="179234" name="Freeform 34"/>
            <p:cNvSpPr>
              <a:spLocks/>
            </p:cNvSpPr>
            <p:nvPr/>
          </p:nvSpPr>
          <p:spPr bwMode="auto">
            <a:xfrm>
              <a:off x="3242" y="1196"/>
              <a:ext cx="816" cy="807"/>
            </a:xfrm>
            <a:custGeom>
              <a:avLst/>
              <a:gdLst/>
              <a:ahLst/>
              <a:cxnLst>
                <a:cxn ang="0">
                  <a:pos x="533" y="1"/>
                </a:cxn>
                <a:cxn ang="0">
                  <a:pos x="573" y="6"/>
                </a:cxn>
                <a:cxn ang="0">
                  <a:pos x="591" y="9"/>
                </a:cxn>
                <a:cxn ang="0">
                  <a:pos x="689" y="36"/>
                </a:cxn>
                <a:cxn ang="0">
                  <a:pos x="750" y="66"/>
                </a:cxn>
                <a:cxn ang="0">
                  <a:pos x="805" y="102"/>
                </a:cxn>
                <a:cxn ang="0">
                  <a:pos x="872" y="163"/>
                </a:cxn>
                <a:cxn ang="0">
                  <a:pos x="908" y="208"/>
                </a:cxn>
                <a:cxn ang="0">
                  <a:pos x="925" y="233"/>
                </a:cxn>
                <a:cxn ang="0">
                  <a:pos x="943" y="267"/>
                </a:cxn>
                <a:cxn ang="0">
                  <a:pos x="973" y="336"/>
                </a:cxn>
                <a:cxn ang="0">
                  <a:pos x="988" y="387"/>
                </a:cxn>
                <a:cxn ang="0">
                  <a:pos x="997" y="456"/>
                </a:cxn>
                <a:cxn ang="0">
                  <a:pos x="997" y="545"/>
                </a:cxn>
                <a:cxn ang="0">
                  <a:pos x="974" y="651"/>
                </a:cxn>
                <a:cxn ang="0">
                  <a:pos x="964" y="677"/>
                </a:cxn>
                <a:cxn ang="0">
                  <a:pos x="943" y="723"/>
                </a:cxn>
                <a:cxn ang="0">
                  <a:pos x="923" y="759"/>
                </a:cxn>
                <a:cxn ang="0">
                  <a:pos x="921" y="761"/>
                </a:cxn>
                <a:cxn ang="0">
                  <a:pos x="807" y="886"/>
                </a:cxn>
                <a:cxn ang="0">
                  <a:pos x="797" y="894"/>
                </a:cxn>
                <a:cxn ang="0">
                  <a:pos x="785" y="901"/>
                </a:cxn>
                <a:cxn ang="0">
                  <a:pos x="731" y="934"/>
                </a:cxn>
                <a:cxn ang="0">
                  <a:pos x="671" y="960"/>
                </a:cxn>
                <a:cxn ang="0">
                  <a:pos x="658" y="964"/>
                </a:cxn>
                <a:cxn ang="0">
                  <a:pos x="611" y="978"/>
                </a:cxn>
                <a:cxn ang="0">
                  <a:pos x="522" y="990"/>
                </a:cxn>
                <a:cxn ang="0">
                  <a:pos x="440" y="986"/>
                </a:cxn>
                <a:cxn ang="0">
                  <a:pos x="415" y="982"/>
                </a:cxn>
                <a:cxn ang="0">
                  <a:pos x="392" y="980"/>
                </a:cxn>
                <a:cxn ang="0">
                  <a:pos x="358" y="971"/>
                </a:cxn>
                <a:cxn ang="0">
                  <a:pos x="328" y="960"/>
                </a:cxn>
                <a:cxn ang="0">
                  <a:pos x="315" y="955"/>
                </a:cxn>
                <a:cxn ang="0">
                  <a:pos x="236" y="916"/>
                </a:cxn>
                <a:cxn ang="0">
                  <a:pos x="169" y="869"/>
                </a:cxn>
                <a:cxn ang="0">
                  <a:pos x="118" y="818"/>
                </a:cxn>
                <a:cxn ang="0">
                  <a:pos x="83" y="774"/>
                </a:cxn>
                <a:cxn ang="0">
                  <a:pos x="73" y="754"/>
                </a:cxn>
                <a:cxn ang="0">
                  <a:pos x="57" y="727"/>
                </a:cxn>
                <a:cxn ang="0">
                  <a:pos x="34" y="676"/>
                </a:cxn>
                <a:cxn ang="0">
                  <a:pos x="6" y="578"/>
                </a:cxn>
                <a:cxn ang="0">
                  <a:pos x="1" y="522"/>
                </a:cxn>
                <a:cxn ang="0">
                  <a:pos x="1" y="460"/>
                </a:cxn>
                <a:cxn ang="0">
                  <a:pos x="14" y="382"/>
                </a:cxn>
                <a:cxn ang="0">
                  <a:pos x="48" y="287"/>
                </a:cxn>
                <a:cxn ang="0">
                  <a:pos x="70" y="245"/>
                </a:cxn>
                <a:cxn ang="0">
                  <a:pos x="109" y="189"/>
                </a:cxn>
                <a:cxn ang="0">
                  <a:pos x="163" y="131"/>
                </a:cxn>
                <a:cxn ang="0">
                  <a:pos x="220" y="85"/>
                </a:cxn>
                <a:cxn ang="0">
                  <a:pos x="221" y="85"/>
                </a:cxn>
                <a:cxn ang="0">
                  <a:pos x="229" y="79"/>
                </a:cxn>
                <a:cxn ang="0">
                  <a:pos x="256" y="62"/>
                </a:cxn>
                <a:cxn ang="0">
                  <a:pos x="323" y="32"/>
                </a:cxn>
                <a:cxn ang="0">
                  <a:pos x="427" y="6"/>
                </a:cxn>
                <a:cxn ang="0">
                  <a:pos x="474" y="1"/>
                </a:cxn>
              </a:cxnLst>
              <a:rect l="0" t="0" r="r" b="b"/>
              <a:pathLst>
                <a:path w="1000" h="990">
                  <a:moveTo>
                    <a:pt x="486" y="1"/>
                  </a:moveTo>
                  <a:lnTo>
                    <a:pt x="500" y="0"/>
                  </a:lnTo>
                  <a:lnTo>
                    <a:pt x="508" y="1"/>
                  </a:lnTo>
                  <a:lnTo>
                    <a:pt x="516" y="1"/>
                  </a:lnTo>
                  <a:lnTo>
                    <a:pt x="525" y="1"/>
                  </a:lnTo>
                  <a:lnTo>
                    <a:pt x="533" y="1"/>
                  </a:lnTo>
                  <a:lnTo>
                    <a:pt x="540" y="3"/>
                  </a:lnTo>
                  <a:lnTo>
                    <a:pt x="549" y="3"/>
                  </a:lnTo>
                  <a:lnTo>
                    <a:pt x="557" y="4"/>
                  </a:lnTo>
                  <a:lnTo>
                    <a:pt x="566" y="5"/>
                  </a:lnTo>
                  <a:lnTo>
                    <a:pt x="569" y="5"/>
                  </a:lnTo>
                  <a:lnTo>
                    <a:pt x="573" y="6"/>
                  </a:lnTo>
                  <a:lnTo>
                    <a:pt x="576" y="6"/>
                  </a:lnTo>
                  <a:lnTo>
                    <a:pt x="578" y="6"/>
                  </a:lnTo>
                  <a:lnTo>
                    <a:pt x="582" y="8"/>
                  </a:lnTo>
                  <a:lnTo>
                    <a:pt x="585" y="8"/>
                  </a:lnTo>
                  <a:lnTo>
                    <a:pt x="587" y="8"/>
                  </a:lnTo>
                  <a:lnTo>
                    <a:pt x="591" y="9"/>
                  </a:lnTo>
                  <a:lnTo>
                    <a:pt x="607" y="12"/>
                  </a:lnTo>
                  <a:lnTo>
                    <a:pt x="624" y="16"/>
                  </a:lnTo>
                  <a:lnTo>
                    <a:pt x="641" y="21"/>
                  </a:lnTo>
                  <a:lnTo>
                    <a:pt x="656" y="26"/>
                  </a:lnTo>
                  <a:lnTo>
                    <a:pt x="672" y="31"/>
                  </a:lnTo>
                  <a:lnTo>
                    <a:pt x="689" y="36"/>
                  </a:lnTo>
                  <a:lnTo>
                    <a:pt x="703" y="43"/>
                  </a:lnTo>
                  <a:lnTo>
                    <a:pt x="719" y="49"/>
                  </a:lnTo>
                  <a:lnTo>
                    <a:pt x="727" y="53"/>
                  </a:lnTo>
                  <a:lnTo>
                    <a:pt x="734" y="57"/>
                  </a:lnTo>
                  <a:lnTo>
                    <a:pt x="742" y="62"/>
                  </a:lnTo>
                  <a:lnTo>
                    <a:pt x="750" y="66"/>
                  </a:lnTo>
                  <a:lnTo>
                    <a:pt x="758" y="70"/>
                  </a:lnTo>
                  <a:lnTo>
                    <a:pt x="766" y="75"/>
                  </a:lnTo>
                  <a:lnTo>
                    <a:pt x="773" y="79"/>
                  </a:lnTo>
                  <a:lnTo>
                    <a:pt x="781" y="85"/>
                  </a:lnTo>
                  <a:lnTo>
                    <a:pt x="793" y="92"/>
                  </a:lnTo>
                  <a:lnTo>
                    <a:pt x="805" y="102"/>
                  </a:lnTo>
                  <a:lnTo>
                    <a:pt x="816" y="111"/>
                  </a:lnTo>
                  <a:lnTo>
                    <a:pt x="828" y="120"/>
                  </a:lnTo>
                  <a:lnTo>
                    <a:pt x="840" y="130"/>
                  </a:lnTo>
                  <a:lnTo>
                    <a:pt x="852" y="141"/>
                  </a:lnTo>
                  <a:lnTo>
                    <a:pt x="862" y="152"/>
                  </a:lnTo>
                  <a:lnTo>
                    <a:pt x="872" y="163"/>
                  </a:lnTo>
                  <a:lnTo>
                    <a:pt x="879" y="171"/>
                  </a:lnTo>
                  <a:lnTo>
                    <a:pt x="885" y="178"/>
                  </a:lnTo>
                  <a:lnTo>
                    <a:pt x="892" y="186"/>
                  </a:lnTo>
                  <a:lnTo>
                    <a:pt x="897" y="193"/>
                  </a:lnTo>
                  <a:lnTo>
                    <a:pt x="902" y="201"/>
                  </a:lnTo>
                  <a:lnTo>
                    <a:pt x="908" y="208"/>
                  </a:lnTo>
                  <a:lnTo>
                    <a:pt x="913" y="215"/>
                  </a:lnTo>
                  <a:lnTo>
                    <a:pt x="918" y="223"/>
                  </a:lnTo>
                  <a:lnTo>
                    <a:pt x="919" y="225"/>
                  </a:lnTo>
                  <a:lnTo>
                    <a:pt x="922" y="228"/>
                  </a:lnTo>
                  <a:lnTo>
                    <a:pt x="923" y="231"/>
                  </a:lnTo>
                  <a:lnTo>
                    <a:pt x="925" y="233"/>
                  </a:lnTo>
                  <a:lnTo>
                    <a:pt x="926" y="236"/>
                  </a:lnTo>
                  <a:lnTo>
                    <a:pt x="928" y="240"/>
                  </a:lnTo>
                  <a:lnTo>
                    <a:pt x="930" y="242"/>
                  </a:lnTo>
                  <a:lnTo>
                    <a:pt x="932" y="245"/>
                  </a:lnTo>
                  <a:lnTo>
                    <a:pt x="938" y="255"/>
                  </a:lnTo>
                  <a:lnTo>
                    <a:pt x="943" y="267"/>
                  </a:lnTo>
                  <a:lnTo>
                    <a:pt x="949" y="277"/>
                  </a:lnTo>
                  <a:lnTo>
                    <a:pt x="955" y="289"/>
                  </a:lnTo>
                  <a:lnTo>
                    <a:pt x="960" y="301"/>
                  </a:lnTo>
                  <a:lnTo>
                    <a:pt x="964" y="313"/>
                  </a:lnTo>
                  <a:lnTo>
                    <a:pt x="969" y="324"/>
                  </a:lnTo>
                  <a:lnTo>
                    <a:pt x="973" y="336"/>
                  </a:lnTo>
                  <a:lnTo>
                    <a:pt x="975" y="345"/>
                  </a:lnTo>
                  <a:lnTo>
                    <a:pt x="978" y="353"/>
                  </a:lnTo>
                  <a:lnTo>
                    <a:pt x="981" y="362"/>
                  </a:lnTo>
                  <a:lnTo>
                    <a:pt x="983" y="370"/>
                  </a:lnTo>
                  <a:lnTo>
                    <a:pt x="986" y="379"/>
                  </a:lnTo>
                  <a:lnTo>
                    <a:pt x="988" y="387"/>
                  </a:lnTo>
                  <a:lnTo>
                    <a:pt x="990" y="396"/>
                  </a:lnTo>
                  <a:lnTo>
                    <a:pt x="992" y="404"/>
                  </a:lnTo>
                  <a:lnTo>
                    <a:pt x="994" y="417"/>
                  </a:lnTo>
                  <a:lnTo>
                    <a:pt x="995" y="430"/>
                  </a:lnTo>
                  <a:lnTo>
                    <a:pt x="996" y="443"/>
                  </a:lnTo>
                  <a:lnTo>
                    <a:pt x="997" y="456"/>
                  </a:lnTo>
                  <a:lnTo>
                    <a:pt x="999" y="469"/>
                  </a:lnTo>
                  <a:lnTo>
                    <a:pt x="999" y="482"/>
                  </a:lnTo>
                  <a:lnTo>
                    <a:pt x="1000" y="495"/>
                  </a:lnTo>
                  <a:lnTo>
                    <a:pt x="1000" y="509"/>
                  </a:lnTo>
                  <a:lnTo>
                    <a:pt x="999" y="528"/>
                  </a:lnTo>
                  <a:lnTo>
                    <a:pt x="997" y="545"/>
                  </a:lnTo>
                  <a:lnTo>
                    <a:pt x="995" y="563"/>
                  </a:lnTo>
                  <a:lnTo>
                    <a:pt x="992" y="581"/>
                  </a:lnTo>
                  <a:lnTo>
                    <a:pt x="988" y="598"/>
                  </a:lnTo>
                  <a:lnTo>
                    <a:pt x="984" y="616"/>
                  </a:lnTo>
                  <a:lnTo>
                    <a:pt x="979" y="634"/>
                  </a:lnTo>
                  <a:lnTo>
                    <a:pt x="974" y="651"/>
                  </a:lnTo>
                  <a:lnTo>
                    <a:pt x="971" y="657"/>
                  </a:lnTo>
                  <a:lnTo>
                    <a:pt x="970" y="660"/>
                  </a:lnTo>
                  <a:lnTo>
                    <a:pt x="969" y="664"/>
                  </a:lnTo>
                  <a:lnTo>
                    <a:pt x="968" y="668"/>
                  </a:lnTo>
                  <a:lnTo>
                    <a:pt x="966" y="672"/>
                  </a:lnTo>
                  <a:lnTo>
                    <a:pt x="964" y="677"/>
                  </a:lnTo>
                  <a:lnTo>
                    <a:pt x="962" y="681"/>
                  </a:lnTo>
                  <a:lnTo>
                    <a:pt x="961" y="685"/>
                  </a:lnTo>
                  <a:lnTo>
                    <a:pt x="957" y="694"/>
                  </a:lnTo>
                  <a:lnTo>
                    <a:pt x="952" y="705"/>
                  </a:lnTo>
                  <a:lnTo>
                    <a:pt x="948" y="714"/>
                  </a:lnTo>
                  <a:lnTo>
                    <a:pt x="943" y="723"/>
                  </a:lnTo>
                  <a:lnTo>
                    <a:pt x="938" y="732"/>
                  </a:lnTo>
                  <a:lnTo>
                    <a:pt x="932" y="741"/>
                  </a:lnTo>
                  <a:lnTo>
                    <a:pt x="928" y="750"/>
                  </a:lnTo>
                  <a:lnTo>
                    <a:pt x="923" y="759"/>
                  </a:lnTo>
                  <a:lnTo>
                    <a:pt x="923" y="759"/>
                  </a:lnTo>
                  <a:lnTo>
                    <a:pt x="923" y="759"/>
                  </a:lnTo>
                  <a:lnTo>
                    <a:pt x="923" y="759"/>
                  </a:lnTo>
                  <a:lnTo>
                    <a:pt x="922" y="761"/>
                  </a:lnTo>
                  <a:lnTo>
                    <a:pt x="922" y="761"/>
                  </a:lnTo>
                  <a:lnTo>
                    <a:pt x="922" y="761"/>
                  </a:lnTo>
                  <a:lnTo>
                    <a:pt x="922" y="761"/>
                  </a:lnTo>
                  <a:lnTo>
                    <a:pt x="921" y="761"/>
                  </a:lnTo>
                  <a:lnTo>
                    <a:pt x="915" y="771"/>
                  </a:lnTo>
                  <a:lnTo>
                    <a:pt x="871" y="829"/>
                  </a:lnTo>
                  <a:lnTo>
                    <a:pt x="861" y="838"/>
                  </a:lnTo>
                  <a:lnTo>
                    <a:pt x="811" y="883"/>
                  </a:lnTo>
                  <a:lnTo>
                    <a:pt x="809" y="885"/>
                  </a:lnTo>
                  <a:lnTo>
                    <a:pt x="807" y="886"/>
                  </a:lnTo>
                  <a:lnTo>
                    <a:pt x="805" y="887"/>
                  </a:lnTo>
                  <a:lnTo>
                    <a:pt x="803" y="888"/>
                  </a:lnTo>
                  <a:lnTo>
                    <a:pt x="802" y="890"/>
                  </a:lnTo>
                  <a:lnTo>
                    <a:pt x="801" y="891"/>
                  </a:lnTo>
                  <a:lnTo>
                    <a:pt x="798" y="892"/>
                  </a:lnTo>
                  <a:lnTo>
                    <a:pt x="797" y="894"/>
                  </a:lnTo>
                  <a:lnTo>
                    <a:pt x="794" y="895"/>
                  </a:lnTo>
                  <a:lnTo>
                    <a:pt x="793" y="896"/>
                  </a:lnTo>
                  <a:lnTo>
                    <a:pt x="790" y="898"/>
                  </a:lnTo>
                  <a:lnTo>
                    <a:pt x="789" y="899"/>
                  </a:lnTo>
                  <a:lnTo>
                    <a:pt x="787" y="900"/>
                  </a:lnTo>
                  <a:lnTo>
                    <a:pt x="785" y="901"/>
                  </a:lnTo>
                  <a:lnTo>
                    <a:pt x="784" y="903"/>
                  </a:lnTo>
                  <a:lnTo>
                    <a:pt x="783" y="904"/>
                  </a:lnTo>
                  <a:lnTo>
                    <a:pt x="770" y="912"/>
                  </a:lnTo>
                  <a:lnTo>
                    <a:pt x="757" y="920"/>
                  </a:lnTo>
                  <a:lnTo>
                    <a:pt x="744" y="928"/>
                  </a:lnTo>
                  <a:lnTo>
                    <a:pt x="731" y="934"/>
                  </a:lnTo>
                  <a:lnTo>
                    <a:pt x="717" y="941"/>
                  </a:lnTo>
                  <a:lnTo>
                    <a:pt x="703" y="947"/>
                  </a:lnTo>
                  <a:lnTo>
                    <a:pt x="689" y="954"/>
                  </a:lnTo>
                  <a:lnTo>
                    <a:pt x="675" y="959"/>
                  </a:lnTo>
                  <a:lnTo>
                    <a:pt x="672" y="959"/>
                  </a:lnTo>
                  <a:lnTo>
                    <a:pt x="671" y="960"/>
                  </a:lnTo>
                  <a:lnTo>
                    <a:pt x="668" y="960"/>
                  </a:lnTo>
                  <a:lnTo>
                    <a:pt x="665" y="961"/>
                  </a:lnTo>
                  <a:lnTo>
                    <a:pt x="664" y="963"/>
                  </a:lnTo>
                  <a:lnTo>
                    <a:pt x="661" y="963"/>
                  </a:lnTo>
                  <a:lnTo>
                    <a:pt x="660" y="964"/>
                  </a:lnTo>
                  <a:lnTo>
                    <a:pt x="658" y="964"/>
                  </a:lnTo>
                  <a:lnTo>
                    <a:pt x="650" y="967"/>
                  </a:lnTo>
                  <a:lnTo>
                    <a:pt x="642" y="969"/>
                  </a:lnTo>
                  <a:lnTo>
                    <a:pt x="634" y="972"/>
                  </a:lnTo>
                  <a:lnTo>
                    <a:pt x="626" y="973"/>
                  </a:lnTo>
                  <a:lnTo>
                    <a:pt x="619" y="976"/>
                  </a:lnTo>
                  <a:lnTo>
                    <a:pt x="611" y="978"/>
                  </a:lnTo>
                  <a:lnTo>
                    <a:pt x="604" y="980"/>
                  </a:lnTo>
                  <a:lnTo>
                    <a:pt x="596" y="981"/>
                  </a:lnTo>
                  <a:lnTo>
                    <a:pt x="577" y="985"/>
                  </a:lnTo>
                  <a:lnTo>
                    <a:pt x="559" y="986"/>
                  </a:lnTo>
                  <a:lnTo>
                    <a:pt x="540" y="989"/>
                  </a:lnTo>
                  <a:lnTo>
                    <a:pt x="522" y="990"/>
                  </a:lnTo>
                  <a:lnTo>
                    <a:pt x="503" y="990"/>
                  </a:lnTo>
                  <a:lnTo>
                    <a:pt x="484" y="990"/>
                  </a:lnTo>
                  <a:lnTo>
                    <a:pt x="466" y="989"/>
                  </a:lnTo>
                  <a:lnTo>
                    <a:pt x="448" y="989"/>
                  </a:lnTo>
                  <a:lnTo>
                    <a:pt x="444" y="987"/>
                  </a:lnTo>
                  <a:lnTo>
                    <a:pt x="440" y="986"/>
                  </a:lnTo>
                  <a:lnTo>
                    <a:pt x="436" y="986"/>
                  </a:lnTo>
                  <a:lnTo>
                    <a:pt x="431" y="986"/>
                  </a:lnTo>
                  <a:lnTo>
                    <a:pt x="427" y="985"/>
                  </a:lnTo>
                  <a:lnTo>
                    <a:pt x="423" y="985"/>
                  </a:lnTo>
                  <a:lnTo>
                    <a:pt x="419" y="984"/>
                  </a:lnTo>
                  <a:lnTo>
                    <a:pt x="415" y="982"/>
                  </a:lnTo>
                  <a:lnTo>
                    <a:pt x="410" y="982"/>
                  </a:lnTo>
                  <a:lnTo>
                    <a:pt x="406" y="982"/>
                  </a:lnTo>
                  <a:lnTo>
                    <a:pt x="402" y="981"/>
                  </a:lnTo>
                  <a:lnTo>
                    <a:pt x="400" y="981"/>
                  </a:lnTo>
                  <a:lnTo>
                    <a:pt x="396" y="980"/>
                  </a:lnTo>
                  <a:lnTo>
                    <a:pt x="392" y="980"/>
                  </a:lnTo>
                  <a:lnTo>
                    <a:pt x="388" y="978"/>
                  </a:lnTo>
                  <a:lnTo>
                    <a:pt x="384" y="978"/>
                  </a:lnTo>
                  <a:lnTo>
                    <a:pt x="379" y="976"/>
                  </a:lnTo>
                  <a:lnTo>
                    <a:pt x="372" y="974"/>
                  </a:lnTo>
                  <a:lnTo>
                    <a:pt x="366" y="972"/>
                  </a:lnTo>
                  <a:lnTo>
                    <a:pt x="358" y="971"/>
                  </a:lnTo>
                  <a:lnTo>
                    <a:pt x="352" y="968"/>
                  </a:lnTo>
                  <a:lnTo>
                    <a:pt x="345" y="967"/>
                  </a:lnTo>
                  <a:lnTo>
                    <a:pt x="340" y="964"/>
                  </a:lnTo>
                  <a:lnTo>
                    <a:pt x="333" y="961"/>
                  </a:lnTo>
                  <a:lnTo>
                    <a:pt x="331" y="961"/>
                  </a:lnTo>
                  <a:lnTo>
                    <a:pt x="328" y="960"/>
                  </a:lnTo>
                  <a:lnTo>
                    <a:pt x="325" y="959"/>
                  </a:lnTo>
                  <a:lnTo>
                    <a:pt x="324" y="959"/>
                  </a:lnTo>
                  <a:lnTo>
                    <a:pt x="322" y="958"/>
                  </a:lnTo>
                  <a:lnTo>
                    <a:pt x="319" y="956"/>
                  </a:lnTo>
                  <a:lnTo>
                    <a:pt x="318" y="956"/>
                  </a:lnTo>
                  <a:lnTo>
                    <a:pt x="315" y="955"/>
                  </a:lnTo>
                  <a:lnTo>
                    <a:pt x="301" y="950"/>
                  </a:lnTo>
                  <a:lnTo>
                    <a:pt x="288" y="943"/>
                  </a:lnTo>
                  <a:lnTo>
                    <a:pt x="275" y="937"/>
                  </a:lnTo>
                  <a:lnTo>
                    <a:pt x="262" y="930"/>
                  </a:lnTo>
                  <a:lnTo>
                    <a:pt x="249" y="924"/>
                  </a:lnTo>
                  <a:lnTo>
                    <a:pt x="236" y="916"/>
                  </a:lnTo>
                  <a:lnTo>
                    <a:pt x="224" y="908"/>
                  </a:lnTo>
                  <a:lnTo>
                    <a:pt x="212" y="900"/>
                  </a:lnTo>
                  <a:lnTo>
                    <a:pt x="200" y="892"/>
                  </a:lnTo>
                  <a:lnTo>
                    <a:pt x="190" y="885"/>
                  </a:lnTo>
                  <a:lnTo>
                    <a:pt x="180" y="877"/>
                  </a:lnTo>
                  <a:lnTo>
                    <a:pt x="169" y="869"/>
                  </a:lnTo>
                  <a:lnTo>
                    <a:pt x="160" y="861"/>
                  </a:lnTo>
                  <a:lnTo>
                    <a:pt x="151" y="852"/>
                  </a:lnTo>
                  <a:lnTo>
                    <a:pt x="141" y="843"/>
                  </a:lnTo>
                  <a:lnTo>
                    <a:pt x="131" y="832"/>
                  </a:lnTo>
                  <a:lnTo>
                    <a:pt x="125" y="825"/>
                  </a:lnTo>
                  <a:lnTo>
                    <a:pt x="118" y="818"/>
                  </a:lnTo>
                  <a:lnTo>
                    <a:pt x="112" y="810"/>
                  </a:lnTo>
                  <a:lnTo>
                    <a:pt x="107" y="802"/>
                  </a:lnTo>
                  <a:lnTo>
                    <a:pt x="100" y="796"/>
                  </a:lnTo>
                  <a:lnTo>
                    <a:pt x="95" y="788"/>
                  </a:lnTo>
                  <a:lnTo>
                    <a:pt x="90" y="780"/>
                  </a:lnTo>
                  <a:lnTo>
                    <a:pt x="83" y="774"/>
                  </a:lnTo>
                  <a:lnTo>
                    <a:pt x="82" y="770"/>
                  </a:lnTo>
                  <a:lnTo>
                    <a:pt x="81" y="766"/>
                  </a:lnTo>
                  <a:lnTo>
                    <a:pt x="78" y="763"/>
                  </a:lnTo>
                  <a:lnTo>
                    <a:pt x="77" y="761"/>
                  </a:lnTo>
                  <a:lnTo>
                    <a:pt x="74" y="757"/>
                  </a:lnTo>
                  <a:lnTo>
                    <a:pt x="73" y="754"/>
                  </a:lnTo>
                  <a:lnTo>
                    <a:pt x="70" y="750"/>
                  </a:lnTo>
                  <a:lnTo>
                    <a:pt x="69" y="748"/>
                  </a:lnTo>
                  <a:lnTo>
                    <a:pt x="66" y="743"/>
                  </a:lnTo>
                  <a:lnTo>
                    <a:pt x="62" y="737"/>
                  </a:lnTo>
                  <a:lnTo>
                    <a:pt x="60" y="732"/>
                  </a:lnTo>
                  <a:lnTo>
                    <a:pt x="57" y="727"/>
                  </a:lnTo>
                  <a:lnTo>
                    <a:pt x="55" y="722"/>
                  </a:lnTo>
                  <a:lnTo>
                    <a:pt x="52" y="716"/>
                  </a:lnTo>
                  <a:lnTo>
                    <a:pt x="49" y="711"/>
                  </a:lnTo>
                  <a:lnTo>
                    <a:pt x="47" y="707"/>
                  </a:lnTo>
                  <a:lnTo>
                    <a:pt x="40" y="692"/>
                  </a:lnTo>
                  <a:lnTo>
                    <a:pt x="34" y="676"/>
                  </a:lnTo>
                  <a:lnTo>
                    <a:pt x="27" y="660"/>
                  </a:lnTo>
                  <a:lnTo>
                    <a:pt x="22" y="644"/>
                  </a:lnTo>
                  <a:lnTo>
                    <a:pt x="18" y="628"/>
                  </a:lnTo>
                  <a:lnTo>
                    <a:pt x="13" y="611"/>
                  </a:lnTo>
                  <a:lnTo>
                    <a:pt x="9" y="594"/>
                  </a:lnTo>
                  <a:lnTo>
                    <a:pt x="6" y="578"/>
                  </a:lnTo>
                  <a:lnTo>
                    <a:pt x="5" y="569"/>
                  </a:lnTo>
                  <a:lnTo>
                    <a:pt x="4" y="559"/>
                  </a:lnTo>
                  <a:lnTo>
                    <a:pt x="3" y="550"/>
                  </a:lnTo>
                  <a:lnTo>
                    <a:pt x="3" y="541"/>
                  </a:lnTo>
                  <a:lnTo>
                    <a:pt x="1" y="531"/>
                  </a:lnTo>
                  <a:lnTo>
                    <a:pt x="1" y="522"/>
                  </a:lnTo>
                  <a:lnTo>
                    <a:pt x="0" y="513"/>
                  </a:lnTo>
                  <a:lnTo>
                    <a:pt x="0" y="504"/>
                  </a:lnTo>
                  <a:lnTo>
                    <a:pt x="0" y="494"/>
                  </a:lnTo>
                  <a:lnTo>
                    <a:pt x="0" y="482"/>
                  </a:lnTo>
                  <a:lnTo>
                    <a:pt x="1" y="470"/>
                  </a:lnTo>
                  <a:lnTo>
                    <a:pt x="1" y="460"/>
                  </a:lnTo>
                  <a:lnTo>
                    <a:pt x="3" y="448"/>
                  </a:lnTo>
                  <a:lnTo>
                    <a:pt x="4" y="438"/>
                  </a:lnTo>
                  <a:lnTo>
                    <a:pt x="5" y="426"/>
                  </a:lnTo>
                  <a:lnTo>
                    <a:pt x="6" y="416"/>
                  </a:lnTo>
                  <a:lnTo>
                    <a:pt x="10" y="399"/>
                  </a:lnTo>
                  <a:lnTo>
                    <a:pt x="14" y="382"/>
                  </a:lnTo>
                  <a:lnTo>
                    <a:pt x="19" y="365"/>
                  </a:lnTo>
                  <a:lnTo>
                    <a:pt x="23" y="349"/>
                  </a:lnTo>
                  <a:lnTo>
                    <a:pt x="29" y="332"/>
                  </a:lnTo>
                  <a:lnTo>
                    <a:pt x="35" y="317"/>
                  </a:lnTo>
                  <a:lnTo>
                    <a:pt x="42" y="302"/>
                  </a:lnTo>
                  <a:lnTo>
                    <a:pt x="48" y="287"/>
                  </a:lnTo>
                  <a:lnTo>
                    <a:pt x="51" y="279"/>
                  </a:lnTo>
                  <a:lnTo>
                    <a:pt x="55" y="272"/>
                  </a:lnTo>
                  <a:lnTo>
                    <a:pt x="59" y="264"/>
                  </a:lnTo>
                  <a:lnTo>
                    <a:pt x="62" y="258"/>
                  </a:lnTo>
                  <a:lnTo>
                    <a:pt x="66" y="251"/>
                  </a:lnTo>
                  <a:lnTo>
                    <a:pt x="70" y="245"/>
                  </a:lnTo>
                  <a:lnTo>
                    <a:pt x="74" y="238"/>
                  </a:lnTo>
                  <a:lnTo>
                    <a:pt x="79" y="232"/>
                  </a:lnTo>
                  <a:lnTo>
                    <a:pt x="86" y="220"/>
                  </a:lnTo>
                  <a:lnTo>
                    <a:pt x="94" y="210"/>
                  </a:lnTo>
                  <a:lnTo>
                    <a:pt x="101" y="199"/>
                  </a:lnTo>
                  <a:lnTo>
                    <a:pt x="109" y="189"/>
                  </a:lnTo>
                  <a:lnTo>
                    <a:pt x="117" y="180"/>
                  </a:lnTo>
                  <a:lnTo>
                    <a:pt x="126" y="169"/>
                  </a:lnTo>
                  <a:lnTo>
                    <a:pt x="135" y="159"/>
                  </a:lnTo>
                  <a:lnTo>
                    <a:pt x="144" y="148"/>
                  </a:lnTo>
                  <a:lnTo>
                    <a:pt x="154" y="139"/>
                  </a:lnTo>
                  <a:lnTo>
                    <a:pt x="163" y="131"/>
                  </a:lnTo>
                  <a:lnTo>
                    <a:pt x="172" y="122"/>
                  </a:lnTo>
                  <a:lnTo>
                    <a:pt x="182" y="115"/>
                  </a:lnTo>
                  <a:lnTo>
                    <a:pt x="191" y="107"/>
                  </a:lnTo>
                  <a:lnTo>
                    <a:pt x="200" y="99"/>
                  </a:lnTo>
                  <a:lnTo>
                    <a:pt x="211" y="92"/>
                  </a:lnTo>
                  <a:lnTo>
                    <a:pt x="220" y="85"/>
                  </a:lnTo>
                  <a:lnTo>
                    <a:pt x="220" y="85"/>
                  </a:lnTo>
                  <a:lnTo>
                    <a:pt x="220" y="85"/>
                  </a:lnTo>
                  <a:lnTo>
                    <a:pt x="220" y="85"/>
                  </a:lnTo>
                  <a:lnTo>
                    <a:pt x="220" y="85"/>
                  </a:lnTo>
                  <a:lnTo>
                    <a:pt x="221" y="85"/>
                  </a:lnTo>
                  <a:lnTo>
                    <a:pt x="221" y="85"/>
                  </a:lnTo>
                  <a:lnTo>
                    <a:pt x="221" y="85"/>
                  </a:lnTo>
                  <a:lnTo>
                    <a:pt x="221" y="85"/>
                  </a:lnTo>
                  <a:lnTo>
                    <a:pt x="224" y="83"/>
                  </a:lnTo>
                  <a:lnTo>
                    <a:pt x="225" y="82"/>
                  </a:lnTo>
                  <a:lnTo>
                    <a:pt x="228" y="81"/>
                  </a:lnTo>
                  <a:lnTo>
                    <a:pt x="229" y="79"/>
                  </a:lnTo>
                  <a:lnTo>
                    <a:pt x="232" y="78"/>
                  </a:lnTo>
                  <a:lnTo>
                    <a:pt x="233" y="77"/>
                  </a:lnTo>
                  <a:lnTo>
                    <a:pt x="234" y="75"/>
                  </a:lnTo>
                  <a:lnTo>
                    <a:pt x="237" y="73"/>
                  </a:lnTo>
                  <a:lnTo>
                    <a:pt x="247" y="68"/>
                  </a:lnTo>
                  <a:lnTo>
                    <a:pt x="256" y="62"/>
                  </a:lnTo>
                  <a:lnTo>
                    <a:pt x="268" y="57"/>
                  </a:lnTo>
                  <a:lnTo>
                    <a:pt x="279" y="52"/>
                  </a:lnTo>
                  <a:lnTo>
                    <a:pt x="289" y="47"/>
                  </a:lnTo>
                  <a:lnTo>
                    <a:pt x="301" y="43"/>
                  </a:lnTo>
                  <a:lnTo>
                    <a:pt x="312" y="38"/>
                  </a:lnTo>
                  <a:lnTo>
                    <a:pt x="323" y="32"/>
                  </a:lnTo>
                  <a:lnTo>
                    <a:pt x="341" y="27"/>
                  </a:lnTo>
                  <a:lnTo>
                    <a:pt x="358" y="22"/>
                  </a:lnTo>
                  <a:lnTo>
                    <a:pt x="375" y="17"/>
                  </a:lnTo>
                  <a:lnTo>
                    <a:pt x="393" y="13"/>
                  </a:lnTo>
                  <a:lnTo>
                    <a:pt x="410" y="9"/>
                  </a:lnTo>
                  <a:lnTo>
                    <a:pt x="427" y="6"/>
                  </a:lnTo>
                  <a:lnTo>
                    <a:pt x="444" y="4"/>
                  </a:lnTo>
                  <a:lnTo>
                    <a:pt x="462" y="3"/>
                  </a:lnTo>
                  <a:lnTo>
                    <a:pt x="465" y="1"/>
                  </a:lnTo>
                  <a:lnTo>
                    <a:pt x="469" y="1"/>
                  </a:lnTo>
                  <a:lnTo>
                    <a:pt x="471" y="1"/>
                  </a:lnTo>
                  <a:lnTo>
                    <a:pt x="474" y="1"/>
                  </a:lnTo>
                  <a:lnTo>
                    <a:pt x="478" y="1"/>
                  </a:lnTo>
                  <a:lnTo>
                    <a:pt x="480" y="1"/>
                  </a:lnTo>
                  <a:lnTo>
                    <a:pt x="483" y="1"/>
                  </a:lnTo>
                  <a:lnTo>
                    <a:pt x="486" y="1"/>
                  </a:lnTo>
                  <a:close/>
                </a:path>
              </a:pathLst>
            </a:custGeom>
            <a:gradFill rotWithShape="0">
              <a:gsLst>
                <a:gs pos="0">
                  <a:srgbClr val="6699FF"/>
                </a:gs>
                <a:gs pos="100000">
                  <a:srgbClr val="6699FF">
                    <a:gamma/>
                    <a:tint val="34902"/>
                    <a:invGamma/>
                  </a:srgbClr>
                </a:gs>
              </a:gsLst>
              <a:path path="rect">
                <a:fillToRect t="100000" r="100000"/>
              </a:path>
            </a:gradFill>
            <a:ln w="6350">
              <a:solidFill>
                <a:srgbClr val="000080"/>
              </a:solidFill>
              <a:prstDash val="solid"/>
              <a:round/>
              <a:headEnd/>
              <a:tailEnd/>
            </a:ln>
          </p:spPr>
          <p:txBody>
            <a:bodyPr/>
            <a:lstStyle/>
            <a:p>
              <a:endParaRPr lang="pt-BR"/>
            </a:p>
          </p:txBody>
        </p:sp>
        <p:sp>
          <p:nvSpPr>
            <p:cNvPr id="179235" name="Rectangle 35"/>
            <p:cNvSpPr>
              <a:spLocks noChangeArrowheads="1"/>
            </p:cNvSpPr>
            <p:nvPr/>
          </p:nvSpPr>
          <p:spPr bwMode="auto">
            <a:xfrm>
              <a:off x="3239" y="1193"/>
              <a:ext cx="822" cy="813"/>
            </a:xfrm>
            <a:prstGeom prst="rect">
              <a:avLst/>
            </a:prstGeom>
            <a:noFill/>
            <a:ln w="9525">
              <a:noFill/>
              <a:miter lim="800000"/>
              <a:headEnd/>
              <a:tailEnd/>
            </a:ln>
          </p:spPr>
          <p:txBody>
            <a:bodyPr/>
            <a:lstStyle/>
            <a:p>
              <a:endParaRPr lang="pt-BR"/>
            </a:p>
          </p:txBody>
        </p:sp>
        <p:sp>
          <p:nvSpPr>
            <p:cNvPr id="179236" name="Freeform 36"/>
            <p:cNvSpPr>
              <a:spLocks/>
            </p:cNvSpPr>
            <p:nvPr/>
          </p:nvSpPr>
          <p:spPr bwMode="auto">
            <a:xfrm>
              <a:off x="3538" y="1206"/>
              <a:ext cx="274" cy="180"/>
            </a:xfrm>
            <a:custGeom>
              <a:avLst/>
              <a:gdLst/>
              <a:ahLst/>
              <a:cxnLst>
                <a:cxn ang="0">
                  <a:pos x="244" y="13"/>
                </a:cxn>
                <a:cxn ang="0">
                  <a:pos x="317" y="34"/>
                </a:cxn>
                <a:cxn ang="0">
                  <a:pos x="322" y="62"/>
                </a:cxn>
                <a:cxn ang="0">
                  <a:pos x="306" y="74"/>
                </a:cxn>
                <a:cxn ang="0">
                  <a:pos x="312" y="78"/>
                </a:cxn>
                <a:cxn ang="0">
                  <a:pos x="312" y="92"/>
                </a:cxn>
                <a:cxn ang="0">
                  <a:pos x="250" y="110"/>
                </a:cxn>
                <a:cxn ang="0">
                  <a:pos x="249" y="114"/>
                </a:cxn>
                <a:cxn ang="0">
                  <a:pos x="271" y="114"/>
                </a:cxn>
                <a:cxn ang="0">
                  <a:pos x="287" y="130"/>
                </a:cxn>
                <a:cxn ang="0">
                  <a:pos x="262" y="136"/>
                </a:cxn>
                <a:cxn ang="0">
                  <a:pos x="259" y="140"/>
                </a:cxn>
                <a:cxn ang="0">
                  <a:pos x="259" y="142"/>
                </a:cxn>
                <a:cxn ang="0">
                  <a:pos x="267" y="144"/>
                </a:cxn>
                <a:cxn ang="0">
                  <a:pos x="275" y="146"/>
                </a:cxn>
                <a:cxn ang="0">
                  <a:pos x="275" y="152"/>
                </a:cxn>
                <a:cxn ang="0">
                  <a:pos x="246" y="160"/>
                </a:cxn>
                <a:cxn ang="0">
                  <a:pos x="236" y="160"/>
                </a:cxn>
                <a:cxn ang="0">
                  <a:pos x="229" y="162"/>
                </a:cxn>
                <a:cxn ang="0">
                  <a:pos x="173" y="196"/>
                </a:cxn>
                <a:cxn ang="0">
                  <a:pos x="162" y="219"/>
                </a:cxn>
                <a:cxn ang="0">
                  <a:pos x="153" y="221"/>
                </a:cxn>
                <a:cxn ang="0">
                  <a:pos x="123" y="192"/>
                </a:cxn>
                <a:cxn ang="0">
                  <a:pos x="124" y="190"/>
                </a:cxn>
                <a:cxn ang="0">
                  <a:pos x="119" y="186"/>
                </a:cxn>
                <a:cxn ang="0">
                  <a:pos x="112" y="161"/>
                </a:cxn>
                <a:cxn ang="0">
                  <a:pos x="112" y="159"/>
                </a:cxn>
                <a:cxn ang="0">
                  <a:pos x="119" y="157"/>
                </a:cxn>
                <a:cxn ang="0">
                  <a:pos x="123" y="156"/>
                </a:cxn>
                <a:cxn ang="0">
                  <a:pos x="142" y="148"/>
                </a:cxn>
                <a:cxn ang="0">
                  <a:pos x="128" y="143"/>
                </a:cxn>
                <a:cxn ang="0">
                  <a:pos x="123" y="134"/>
                </a:cxn>
                <a:cxn ang="0">
                  <a:pos x="116" y="131"/>
                </a:cxn>
                <a:cxn ang="0">
                  <a:pos x="116" y="109"/>
                </a:cxn>
                <a:cxn ang="0">
                  <a:pos x="106" y="112"/>
                </a:cxn>
                <a:cxn ang="0">
                  <a:pos x="103" y="113"/>
                </a:cxn>
                <a:cxn ang="0">
                  <a:pos x="102" y="112"/>
                </a:cxn>
                <a:cxn ang="0">
                  <a:pos x="102" y="110"/>
                </a:cxn>
                <a:cxn ang="0">
                  <a:pos x="108" y="99"/>
                </a:cxn>
                <a:cxn ang="0">
                  <a:pos x="98" y="86"/>
                </a:cxn>
                <a:cxn ang="0">
                  <a:pos x="95" y="79"/>
                </a:cxn>
                <a:cxn ang="0">
                  <a:pos x="94" y="77"/>
                </a:cxn>
                <a:cxn ang="0">
                  <a:pos x="94" y="74"/>
                </a:cxn>
                <a:cxn ang="0">
                  <a:pos x="86" y="63"/>
                </a:cxn>
                <a:cxn ang="0">
                  <a:pos x="78" y="61"/>
                </a:cxn>
                <a:cxn ang="0">
                  <a:pos x="78" y="58"/>
                </a:cxn>
                <a:cxn ang="0">
                  <a:pos x="74" y="57"/>
                </a:cxn>
                <a:cxn ang="0">
                  <a:pos x="73" y="57"/>
                </a:cxn>
                <a:cxn ang="0">
                  <a:pos x="74" y="53"/>
                </a:cxn>
                <a:cxn ang="0">
                  <a:pos x="63" y="50"/>
                </a:cxn>
                <a:cxn ang="0">
                  <a:pos x="39" y="53"/>
                </a:cxn>
                <a:cxn ang="0">
                  <a:pos x="28" y="48"/>
                </a:cxn>
                <a:cxn ang="0">
                  <a:pos x="32" y="44"/>
                </a:cxn>
                <a:cxn ang="0">
                  <a:pos x="50" y="37"/>
                </a:cxn>
                <a:cxn ang="0">
                  <a:pos x="50" y="35"/>
                </a:cxn>
                <a:cxn ang="0">
                  <a:pos x="45" y="31"/>
                </a:cxn>
                <a:cxn ang="0">
                  <a:pos x="24" y="30"/>
                </a:cxn>
                <a:cxn ang="0">
                  <a:pos x="2" y="26"/>
                </a:cxn>
                <a:cxn ang="0">
                  <a:pos x="0" y="20"/>
                </a:cxn>
                <a:cxn ang="0">
                  <a:pos x="114" y="1"/>
                </a:cxn>
              </a:cxnLst>
              <a:rect l="0" t="0" r="r" b="b"/>
              <a:pathLst>
                <a:path w="336" h="221">
                  <a:moveTo>
                    <a:pt x="134" y="0"/>
                  </a:moveTo>
                  <a:lnTo>
                    <a:pt x="153" y="1"/>
                  </a:lnTo>
                  <a:lnTo>
                    <a:pt x="172" y="1"/>
                  </a:lnTo>
                  <a:lnTo>
                    <a:pt x="189" y="4"/>
                  </a:lnTo>
                  <a:lnTo>
                    <a:pt x="207" y="5"/>
                  </a:lnTo>
                  <a:lnTo>
                    <a:pt x="226" y="9"/>
                  </a:lnTo>
                  <a:lnTo>
                    <a:pt x="244" y="13"/>
                  </a:lnTo>
                  <a:lnTo>
                    <a:pt x="262" y="17"/>
                  </a:lnTo>
                  <a:lnTo>
                    <a:pt x="280" y="22"/>
                  </a:lnTo>
                  <a:lnTo>
                    <a:pt x="288" y="24"/>
                  </a:lnTo>
                  <a:lnTo>
                    <a:pt x="295" y="27"/>
                  </a:lnTo>
                  <a:lnTo>
                    <a:pt x="302" y="30"/>
                  </a:lnTo>
                  <a:lnTo>
                    <a:pt x="309" y="31"/>
                  </a:lnTo>
                  <a:lnTo>
                    <a:pt x="317" y="34"/>
                  </a:lnTo>
                  <a:lnTo>
                    <a:pt x="323" y="37"/>
                  </a:lnTo>
                  <a:lnTo>
                    <a:pt x="330" y="40"/>
                  </a:lnTo>
                  <a:lnTo>
                    <a:pt x="336" y="43"/>
                  </a:lnTo>
                  <a:lnTo>
                    <a:pt x="331" y="63"/>
                  </a:lnTo>
                  <a:lnTo>
                    <a:pt x="327" y="63"/>
                  </a:lnTo>
                  <a:lnTo>
                    <a:pt x="325" y="63"/>
                  </a:lnTo>
                  <a:lnTo>
                    <a:pt x="322" y="62"/>
                  </a:lnTo>
                  <a:lnTo>
                    <a:pt x="318" y="62"/>
                  </a:lnTo>
                  <a:lnTo>
                    <a:pt x="315" y="63"/>
                  </a:lnTo>
                  <a:lnTo>
                    <a:pt x="313" y="63"/>
                  </a:lnTo>
                  <a:lnTo>
                    <a:pt x="310" y="65"/>
                  </a:lnTo>
                  <a:lnTo>
                    <a:pt x="308" y="67"/>
                  </a:lnTo>
                  <a:lnTo>
                    <a:pt x="306" y="74"/>
                  </a:lnTo>
                  <a:lnTo>
                    <a:pt x="306" y="74"/>
                  </a:lnTo>
                  <a:lnTo>
                    <a:pt x="308" y="75"/>
                  </a:lnTo>
                  <a:lnTo>
                    <a:pt x="308" y="75"/>
                  </a:lnTo>
                  <a:lnTo>
                    <a:pt x="309" y="75"/>
                  </a:lnTo>
                  <a:lnTo>
                    <a:pt x="309" y="77"/>
                  </a:lnTo>
                  <a:lnTo>
                    <a:pt x="310" y="77"/>
                  </a:lnTo>
                  <a:lnTo>
                    <a:pt x="312" y="77"/>
                  </a:lnTo>
                  <a:lnTo>
                    <a:pt x="312" y="78"/>
                  </a:lnTo>
                  <a:lnTo>
                    <a:pt x="313" y="79"/>
                  </a:lnTo>
                  <a:lnTo>
                    <a:pt x="314" y="82"/>
                  </a:lnTo>
                  <a:lnTo>
                    <a:pt x="314" y="83"/>
                  </a:lnTo>
                  <a:lnTo>
                    <a:pt x="314" y="86"/>
                  </a:lnTo>
                  <a:lnTo>
                    <a:pt x="313" y="88"/>
                  </a:lnTo>
                  <a:lnTo>
                    <a:pt x="313" y="90"/>
                  </a:lnTo>
                  <a:lnTo>
                    <a:pt x="312" y="92"/>
                  </a:lnTo>
                  <a:lnTo>
                    <a:pt x="312" y="95"/>
                  </a:lnTo>
                  <a:lnTo>
                    <a:pt x="301" y="104"/>
                  </a:lnTo>
                  <a:lnTo>
                    <a:pt x="272" y="100"/>
                  </a:lnTo>
                  <a:lnTo>
                    <a:pt x="250" y="110"/>
                  </a:lnTo>
                  <a:lnTo>
                    <a:pt x="250" y="110"/>
                  </a:lnTo>
                  <a:lnTo>
                    <a:pt x="250" y="110"/>
                  </a:lnTo>
                  <a:lnTo>
                    <a:pt x="250" y="110"/>
                  </a:lnTo>
                  <a:lnTo>
                    <a:pt x="250" y="110"/>
                  </a:lnTo>
                  <a:lnTo>
                    <a:pt x="250" y="112"/>
                  </a:lnTo>
                  <a:lnTo>
                    <a:pt x="249" y="112"/>
                  </a:lnTo>
                  <a:lnTo>
                    <a:pt x="249" y="112"/>
                  </a:lnTo>
                  <a:lnTo>
                    <a:pt x="249" y="113"/>
                  </a:lnTo>
                  <a:lnTo>
                    <a:pt x="249" y="113"/>
                  </a:lnTo>
                  <a:lnTo>
                    <a:pt x="249" y="114"/>
                  </a:lnTo>
                  <a:lnTo>
                    <a:pt x="250" y="114"/>
                  </a:lnTo>
                  <a:lnTo>
                    <a:pt x="250" y="114"/>
                  </a:lnTo>
                  <a:lnTo>
                    <a:pt x="250" y="114"/>
                  </a:lnTo>
                  <a:lnTo>
                    <a:pt x="252" y="116"/>
                  </a:lnTo>
                  <a:lnTo>
                    <a:pt x="252" y="116"/>
                  </a:lnTo>
                  <a:lnTo>
                    <a:pt x="252" y="116"/>
                  </a:lnTo>
                  <a:lnTo>
                    <a:pt x="271" y="114"/>
                  </a:lnTo>
                  <a:lnTo>
                    <a:pt x="280" y="121"/>
                  </a:lnTo>
                  <a:lnTo>
                    <a:pt x="288" y="118"/>
                  </a:lnTo>
                  <a:lnTo>
                    <a:pt x="293" y="118"/>
                  </a:lnTo>
                  <a:lnTo>
                    <a:pt x="297" y="125"/>
                  </a:lnTo>
                  <a:lnTo>
                    <a:pt x="296" y="129"/>
                  </a:lnTo>
                  <a:lnTo>
                    <a:pt x="291" y="130"/>
                  </a:lnTo>
                  <a:lnTo>
                    <a:pt x="287" y="130"/>
                  </a:lnTo>
                  <a:lnTo>
                    <a:pt x="282" y="130"/>
                  </a:lnTo>
                  <a:lnTo>
                    <a:pt x="278" y="130"/>
                  </a:lnTo>
                  <a:lnTo>
                    <a:pt x="274" y="131"/>
                  </a:lnTo>
                  <a:lnTo>
                    <a:pt x="270" y="133"/>
                  </a:lnTo>
                  <a:lnTo>
                    <a:pt x="266" y="134"/>
                  </a:lnTo>
                  <a:lnTo>
                    <a:pt x="262" y="136"/>
                  </a:lnTo>
                  <a:lnTo>
                    <a:pt x="262" y="136"/>
                  </a:lnTo>
                  <a:lnTo>
                    <a:pt x="261" y="136"/>
                  </a:lnTo>
                  <a:lnTo>
                    <a:pt x="261" y="138"/>
                  </a:lnTo>
                  <a:lnTo>
                    <a:pt x="261" y="138"/>
                  </a:lnTo>
                  <a:lnTo>
                    <a:pt x="259" y="138"/>
                  </a:lnTo>
                  <a:lnTo>
                    <a:pt x="259" y="139"/>
                  </a:lnTo>
                  <a:lnTo>
                    <a:pt x="259" y="139"/>
                  </a:lnTo>
                  <a:lnTo>
                    <a:pt x="259" y="140"/>
                  </a:lnTo>
                  <a:lnTo>
                    <a:pt x="259" y="140"/>
                  </a:lnTo>
                  <a:lnTo>
                    <a:pt x="259" y="140"/>
                  </a:lnTo>
                  <a:lnTo>
                    <a:pt x="259" y="140"/>
                  </a:lnTo>
                  <a:lnTo>
                    <a:pt x="259" y="140"/>
                  </a:lnTo>
                  <a:lnTo>
                    <a:pt x="259" y="142"/>
                  </a:lnTo>
                  <a:lnTo>
                    <a:pt x="259" y="142"/>
                  </a:lnTo>
                  <a:lnTo>
                    <a:pt x="259" y="142"/>
                  </a:lnTo>
                  <a:lnTo>
                    <a:pt x="259" y="142"/>
                  </a:lnTo>
                  <a:lnTo>
                    <a:pt x="261" y="143"/>
                  </a:lnTo>
                  <a:lnTo>
                    <a:pt x="262" y="143"/>
                  </a:lnTo>
                  <a:lnTo>
                    <a:pt x="263" y="143"/>
                  </a:lnTo>
                  <a:lnTo>
                    <a:pt x="265" y="144"/>
                  </a:lnTo>
                  <a:lnTo>
                    <a:pt x="266" y="144"/>
                  </a:lnTo>
                  <a:lnTo>
                    <a:pt x="267" y="144"/>
                  </a:lnTo>
                  <a:lnTo>
                    <a:pt x="269" y="146"/>
                  </a:lnTo>
                  <a:lnTo>
                    <a:pt x="270" y="146"/>
                  </a:lnTo>
                  <a:lnTo>
                    <a:pt x="271" y="146"/>
                  </a:lnTo>
                  <a:lnTo>
                    <a:pt x="272" y="146"/>
                  </a:lnTo>
                  <a:lnTo>
                    <a:pt x="272" y="146"/>
                  </a:lnTo>
                  <a:lnTo>
                    <a:pt x="274" y="146"/>
                  </a:lnTo>
                  <a:lnTo>
                    <a:pt x="275" y="146"/>
                  </a:lnTo>
                  <a:lnTo>
                    <a:pt x="275" y="146"/>
                  </a:lnTo>
                  <a:lnTo>
                    <a:pt x="276" y="146"/>
                  </a:lnTo>
                  <a:lnTo>
                    <a:pt x="276" y="146"/>
                  </a:lnTo>
                  <a:lnTo>
                    <a:pt x="284" y="147"/>
                  </a:lnTo>
                  <a:lnTo>
                    <a:pt x="282" y="149"/>
                  </a:lnTo>
                  <a:lnTo>
                    <a:pt x="279" y="151"/>
                  </a:lnTo>
                  <a:lnTo>
                    <a:pt x="275" y="152"/>
                  </a:lnTo>
                  <a:lnTo>
                    <a:pt x="272" y="153"/>
                  </a:lnTo>
                  <a:lnTo>
                    <a:pt x="269" y="153"/>
                  </a:lnTo>
                  <a:lnTo>
                    <a:pt x="265" y="155"/>
                  </a:lnTo>
                  <a:lnTo>
                    <a:pt x="261" y="155"/>
                  </a:lnTo>
                  <a:lnTo>
                    <a:pt x="257" y="153"/>
                  </a:lnTo>
                  <a:lnTo>
                    <a:pt x="248" y="160"/>
                  </a:lnTo>
                  <a:lnTo>
                    <a:pt x="246" y="160"/>
                  </a:lnTo>
                  <a:lnTo>
                    <a:pt x="245" y="160"/>
                  </a:lnTo>
                  <a:lnTo>
                    <a:pt x="242" y="160"/>
                  </a:lnTo>
                  <a:lnTo>
                    <a:pt x="241" y="160"/>
                  </a:lnTo>
                  <a:lnTo>
                    <a:pt x="240" y="160"/>
                  </a:lnTo>
                  <a:lnTo>
                    <a:pt x="239" y="161"/>
                  </a:lnTo>
                  <a:lnTo>
                    <a:pt x="237" y="160"/>
                  </a:lnTo>
                  <a:lnTo>
                    <a:pt x="236" y="160"/>
                  </a:lnTo>
                  <a:lnTo>
                    <a:pt x="231" y="162"/>
                  </a:lnTo>
                  <a:lnTo>
                    <a:pt x="231" y="162"/>
                  </a:lnTo>
                  <a:lnTo>
                    <a:pt x="231" y="162"/>
                  </a:lnTo>
                  <a:lnTo>
                    <a:pt x="231" y="162"/>
                  </a:lnTo>
                  <a:lnTo>
                    <a:pt x="229" y="162"/>
                  </a:lnTo>
                  <a:lnTo>
                    <a:pt x="229" y="162"/>
                  </a:lnTo>
                  <a:lnTo>
                    <a:pt x="229" y="162"/>
                  </a:lnTo>
                  <a:lnTo>
                    <a:pt x="228" y="162"/>
                  </a:lnTo>
                  <a:lnTo>
                    <a:pt x="228" y="162"/>
                  </a:lnTo>
                  <a:lnTo>
                    <a:pt x="220" y="174"/>
                  </a:lnTo>
                  <a:lnTo>
                    <a:pt x="194" y="174"/>
                  </a:lnTo>
                  <a:lnTo>
                    <a:pt x="190" y="181"/>
                  </a:lnTo>
                  <a:lnTo>
                    <a:pt x="180" y="182"/>
                  </a:lnTo>
                  <a:lnTo>
                    <a:pt x="173" y="196"/>
                  </a:lnTo>
                  <a:lnTo>
                    <a:pt x="170" y="212"/>
                  </a:lnTo>
                  <a:lnTo>
                    <a:pt x="163" y="216"/>
                  </a:lnTo>
                  <a:lnTo>
                    <a:pt x="163" y="217"/>
                  </a:lnTo>
                  <a:lnTo>
                    <a:pt x="162" y="217"/>
                  </a:lnTo>
                  <a:lnTo>
                    <a:pt x="162" y="217"/>
                  </a:lnTo>
                  <a:lnTo>
                    <a:pt x="162" y="217"/>
                  </a:lnTo>
                  <a:lnTo>
                    <a:pt x="162" y="219"/>
                  </a:lnTo>
                  <a:lnTo>
                    <a:pt x="160" y="219"/>
                  </a:lnTo>
                  <a:lnTo>
                    <a:pt x="160" y="219"/>
                  </a:lnTo>
                  <a:lnTo>
                    <a:pt x="160" y="220"/>
                  </a:lnTo>
                  <a:lnTo>
                    <a:pt x="158" y="220"/>
                  </a:lnTo>
                  <a:lnTo>
                    <a:pt x="157" y="221"/>
                  </a:lnTo>
                  <a:lnTo>
                    <a:pt x="154" y="221"/>
                  </a:lnTo>
                  <a:lnTo>
                    <a:pt x="153" y="221"/>
                  </a:lnTo>
                  <a:lnTo>
                    <a:pt x="150" y="221"/>
                  </a:lnTo>
                  <a:lnTo>
                    <a:pt x="149" y="220"/>
                  </a:lnTo>
                  <a:lnTo>
                    <a:pt x="146" y="219"/>
                  </a:lnTo>
                  <a:lnTo>
                    <a:pt x="145" y="219"/>
                  </a:lnTo>
                  <a:lnTo>
                    <a:pt x="142" y="213"/>
                  </a:lnTo>
                  <a:lnTo>
                    <a:pt x="125" y="200"/>
                  </a:lnTo>
                  <a:lnTo>
                    <a:pt x="123" y="192"/>
                  </a:lnTo>
                  <a:lnTo>
                    <a:pt x="123" y="192"/>
                  </a:lnTo>
                  <a:lnTo>
                    <a:pt x="123" y="191"/>
                  </a:lnTo>
                  <a:lnTo>
                    <a:pt x="123" y="191"/>
                  </a:lnTo>
                  <a:lnTo>
                    <a:pt x="123" y="191"/>
                  </a:lnTo>
                  <a:lnTo>
                    <a:pt x="123" y="191"/>
                  </a:lnTo>
                  <a:lnTo>
                    <a:pt x="123" y="190"/>
                  </a:lnTo>
                  <a:lnTo>
                    <a:pt x="124" y="190"/>
                  </a:lnTo>
                  <a:lnTo>
                    <a:pt x="124" y="190"/>
                  </a:lnTo>
                  <a:lnTo>
                    <a:pt x="123" y="189"/>
                  </a:lnTo>
                  <a:lnTo>
                    <a:pt x="123" y="187"/>
                  </a:lnTo>
                  <a:lnTo>
                    <a:pt x="121" y="187"/>
                  </a:lnTo>
                  <a:lnTo>
                    <a:pt x="121" y="187"/>
                  </a:lnTo>
                  <a:lnTo>
                    <a:pt x="120" y="187"/>
                  </a:lnTo>
                  <a:lnTo>
                    <a:pt x="119" y="186"/>
                  </a:lnTo>
                  <a:lnTo>
                    <a:pt x="119" y="186"/>
                  </a:lnTo>
                  <a:lnTo>
                    <a:pt x="117" y="186"/>
                  </a:lnTo>
                  <a:lnTo>
                    <a:pt x="123" y="174"/>
                  </a:lnTo>
                  <a:lnTo>
                    <a:pt x="112" y="162"/>
                  </a:lnTo>
                  <a:lnTo>
                    <a:pt x="112" y="162"/>
                  </a:lnTo>
                  <a:lnTo>
                    <a:pt x="112" y="162"/>
                  </a:lnTo>
                  <a:lnTo>
                    <a:pt x="112" y="161"/>
                  </a:lnTo>
                  <a:lnTo>
                    <a:pt x="112" y="161"/>
                  </a:lnTo>
                  <a:lnTo>
                    <a:pt x="112" y="161"/>
                  </a:lnTo>
                  <a:lnTo>
                    <a:pt x="112" y="160"/>
                  </a:lnTo>
                  <a:lnTo>
                    <a:pt x="112" y="160"/>
                  </a:lnTo>
                  <a:lnTo>
                    <a:pt x="112" y="160"/>
                  </a:lnTo>
                  <a:lnTo>
                    <a:pt x="112" y="159"/>
                  </a:lnTo>
                  <a:lnTo>
                    <a:pt x="112" y="159"/>
                  </a:lnTo>
                  <a:lnTo>
                    <a:pt x="114" y="157"/>
                  </a:lnTo>
                  <a:lnTo>
                    <a:pt x="114" y="157"/>
                  </a:lnTo>
                  <a:lnTo>
                    <a:pt x="115" y="157"/>
                  </a:lnTo>
                  <a:lnTo>
                    <a:pt x="116" y="156"/>
                  </a:lnTo>
                  <a:lnTo>
                    <a:pt x="116" y="156"/>
                  </a:lnTo>
                  <a:lnTo>
                    <a:pt x="117" y="157"/>
                  </a:lnTo>
                  <a:lnTo>
                    <a:pt x="119" y="157"/>
                  </a:lnTo>
                  <a:lnTo>
                    <a:pt x="119" y="157"/>
                  </a:lnTo>
                  <a:lnTo>
                    <a:pt x="120" y="157"/>
                  </a:lnTo>
                  <a:lnTo>
                    <a:pt x="120" y="157"/>
                  </a:lnTo>
                  <a:lnTo>
                    <a:pt x="121" y="157"/>
                  </a:lnTo>
                  <a:lnTo>
                    <a:pt x="121" y="157"/>
                  </a:lnTo>
                  <a:lnTo>
                    <a:pt x="123" y="156"/>
                  </a:lnTo>
                  <a:lnTo>
                    <a:pt x="123" y="156"/>
                  </a:lnTo>
                  <a:lnTo>
                    <a:pt x="137" y="161"/>
                  </a:lnTo>
                  <a:lnTo>
                    <a:pt x="141" y="159"/>
                  </a:lnTo>
                  <a:lnTo>
                    <a:pt x="144" y="151"/>
                  </a:lnTo>
                  <a:lnTo>
                    <a:pt x="144" y="151"/>
                  </a:lnTo>
                  <a:lnTo>
                    <a:pt x="142" y="149"/>
                  </a:lnTo>
                  <a:lnTo>
                    <a:pt x="142" y="149"/>
                  </a:lnTo>
                  <a:lnTo>
                    <a:pt x="142" y="148"/>
                  </a:lnTo>
                  <a:lnTo>
                    <a:pt x="141" y="148"/>
                  </a:lnTo>
                  <a:lnTo>
                    <a:pt x="140" y="147"/>
                  </a:lnTo>
                  <a:lnTo>
                    <a:pt x="140" y="147"/>
                  </a:lnTo>
                  <a:lnTo>
                    <a:pt x="138" y="146"/>
                  </a:lnTo>
                  <a:lnTo>
                    <a:pt x="128" y="146"/>
                  </a:lnTo>
                  <a:lnTo>
                    <a:pt x="128" y="144"/>
                  </a:lnTo>
                  <a:lnTo>
                    <a:pt x="128" y="143"/>
                  </a:lnTo>
                  <a:lnTo>
                    <a:pt x="127" y="142"/>
                  </a:lnTo>
                  <a:lnTo>
                    <a:pt x="127" y="140"/>
                  </a:lnTo>
                  <a:lnTo>
                    <a:pt x="127" y="139"/>
                  </a:lnTo>
                  <a:lnTo>
                    <a:pt x="125" y="138"/>
                  </a:lnTo>
                  <a:lnTo>
                    <a:pt x="125" y="136"/>
                  </a:lnTo>
                  <a:lnTo>
                    <a:pt x="124" y="135"/>
                  </a:lnTo>
                  <a:lnTo>
                    <a:pt x="123" y="134"/>
                  </a:lnTo>
                  <a:lnTo>
                    <a:pt x="123" y="134"/>
                  </a:lnTo>
                  <a:lnTo>
                    <a:pt x="121" y="133"/>
                  </a:lnTo>
                  <a:lnTo>
                    <a:pt x="121" y="133"/>
                  </a:lnTo>
                  <a:lnTo>
                    <a:pt x="120" y="133"/>
                  </a:lnTo>
                  <a:lnTo>
                    <a:pt x="119" y="133"/>
                  </a:lnTo>
                  <a:lnTo>
                    <a:pt x="117" y="131"/>
                  </a:lnTo>
                  <a:lnTo>
                    <a:pt x="116" y="131"/>
                  </a:lnTo>
                  <a:lnTo>
                    <a:pt x="117" y="119"/>
                  </a:lnTo>
                  <a:lnTo>
                    <a:pt x="127" y="114"/>
                  </a:lnTo>
                  <a:lnTo>
                    <a:pt x="124" y="110"/>
                  </a:lnTo>
                  <a:lnTo>
                    <a:pt x="123" y="109"/>
                  </a:lnTo>
                  <a:lnTo>
                    <a:pt x="120" y="109"/>
                  </a:lnTo>
                  <a:lnTo>
                    <a:pt x="117" y="109"/>
                  </a:lnTo>
                  <a:lnTo>
                    <a:pt x="116" y="109"/>
                  </a:lnTo>
                  <a:lnTo>
                    <a:pt x="114" y="109"/>
                  </a:lnTo>
                  <a:lnTo>
                    <a:pt x="111" y="109"/>
                  </a:lnTo>
                  <a:lnTo>
                    <a:pt x="110" y="110"/>
                  </a:lnTo>
                  <a:lnTo>
                    <a:pt x="107" y="110"/>
                  </a:lnTo>
                  <a:lnTo>
                    <a:pt x="107" y="110"/>
                  </a:lnTo>
                  <a:lnTo>
                    <a:pt x="106" y="112"/>
                  </a:lnTo>
                  <a:lnTo>
                    <a:pt x="106" y="112"/>
                  </a:lnTo>
                  <a:lnTo>
                    <a:pt x="106" y="112"/>
                  </a:lnTo>
                  <a:lnTo>
                    <a:pt x="106" y="112"/>
                  </a:lnTo>
                  <a:lnTo>
                    <a:pt x="104" y="112"/>
                  </a:lnTo>
                  <a:lnTo>
                    <a:pt x="104" y="112"/>
                  </a:lnTo>
                  <a:lnTo>
                    <a:pt x="104" y="113"/>
                  </a:lnTo>
                  <a:lnTo>
                    <a:pt x="104" y="113"/>
                  </a:lnTo>
                  <a:lnTo>
                    <a:pt x="103" y="113"/>
                  </a:lnTo>
                  <a:lnTo>
                    <a:pt x="103" y="113"/>
                  </a:lnTo>
                  <a:lnTo>
                    <a:pt x="103" y="113"/>
                  </a:lnTo>
                  <a:lnTo>
                    <a:pt x="103" y="113"/>
                  </a:lnTo>
                  <a:lnTo>
                    <a:pt x="102" y="112"/>
                  </a:lnTo>
                  <a:lnTo>
                    <a:pt x="102" y="112"/>
                  </a:lnTo>
                  <a:lnTo>
                    <a:pt x="102" y="112"/>
                  </a:lnTo>
                  <a:lnTo>
                    <a:pt x="102" y="112"/>
                  </a:lnTo>
                  <a:lnTo>
                    <a:pt x="102" y="112"/>
                  </a:lnTo>
                  <a:lnTo>
                    <a:pt x="102" y="112"/>
                  </a:lnTo>
                  <a:lnTo>
                    <a:pt x="102" y="112"/>
                  </a:lnTo>
                  <a:lnTo>
                    <a:pt x="102" y="110"/>
                  </a:lnTo>
                  <a:lnTo>
                    <a:pt x="103" y="110"/>
                  </a:lnTo>
                  <a:lnTo>
                    <a:pt x="102" y="110"/>
                  </a:lnTo>
                  <a:lnTo>
                    <a:pt x="102" y="110"/>
                  </a:lnTo>
                  <a:lnTo>
                    <a:pt x="103" y="109"/>
                  </a:lnTo>
                  <a:lnTo>
                    <a:pt x="104" y="108"/>
                  </a:lnTo>
                  <a:lnTo>
                    <a:pt x="106" y="106"/>
                  </a:lnTo>
                  <a:lnTo>
                    <a:pt x="107" y="105"/>
                  </a:lnTo>
                  <a:lnTo>
                    <a:pt x="107" y="103"/>
                  </a:lnTo>
                  <a:lnTo>
                    <a:pt x="108" y="101"/>
                  </a:lnTo>
                  <a:lnTo>
                    <a:pt x="108" y="99"/>
                  </a:lnTo>
                  <a:lnTo>
                    <a:pt x="108" y="97"/>
                  </a:lnTo>
                  <a:lnTo>
                    <a:pt x="106" y="96"/>
                  </a:lnTo>
                  <a:lnTo>
                    <a:pt x="104" y="93"/>
                  </a:lnTo>
                  <a:lnTo>
                    <a:pt x="102" y="92"/>
                  </a:lnTo>
                  <a:lnTo>
                    <a:pt x="101" y="91"/>
                  </a:lnTo>
                  <a:lnTo>
                    <a:pt x="99" y="88"/>
                  </a:lnTo>
                  <a:lnTo>
                    <a:pt x="98" y="86"/>
                  </a:lnTo>
                  <a:lnTo>
                    <a:pt x="98" y="83"/>
                  </a:lnTo>
                  <a:lnTo>
                    <a:pt x="97" y="80"/>
                  </a:lnTo>
                  <a:lnTo>
                    <a:pt x="97" y="80"/>
                  </a:lnTo>
                  <a:lnTo>
                    <a:pt x="97" y="79"/>
                  </a:lnTo>
                  <a:lnTo>
                    <a:pt x="97" y="79"/>
                  </a:lnTo>
                  <a:lnTo>
                    <a:pt x="97" y="79"/>
                  </a:lnTo>
                  <a:lnTo>
                    <a:pt x="95" y="79"/>
                  </a:lnTo>
                  <a:lnTo>
                    <a:pt x="95" y="78"/>
                  </a:lnTo>
                  <a:lnTo>
                    <a:pt x="95" y="78"/>
                  </a:lnTo>
                  <a:lnTo>
                    <a:pt x="95" y="78"/>
                  </a:lnTo>
                  <a:lnTo>
                    <a:pt x="94" y="78"/>
                  </a:lnTo>
                  <a:lnTo>
                    <a:pt x="94" y="78"/>
                  </a:lnTo>
                  <a:lnTo>
                    <a:pt x="94" y="77"/>
                  </a:lnTo>
                  <a:lnTo>
                    <a:pt x="94" y="77"/>
                  </a:lnTo>
                  <a:lnTo>
                    <a:pt x="93" y="75"/>
                  </a:lnTo>
                  <a:lnTo>
                    <a:pt x="93" y="75"/>
                  </a:lnTo>
                  <a:lnTo>
                    <a:pt x="93" y="74"/>
                  </a:lnTo>
                  <a:lnTo>
                    <a:pt x="93" y="74"/>
                  </a:lnTo>
                  <a:lnTo>
                    <a:pt x="93" y="74"/>
                  </a:lnTo>
                  <a:lnTo>
                    <a:pt x="94" y="74"/>
                  </a:lnTo>
                  <a:lnTo>
                    <a:pt x="94" y="74"/>
                  </a:lnTo>
                  <a:lnTo>
                    <a:pt x="94" y="73"/>
                  </a:lnTo>
                  <a:lnTo>
                    <a:pt x="94" y="73"/>
                  </a:lnTo>
                  <a:lnTo>
                    <a:pt x="94" y="73"/>
                  </a:lnTo>
                  <a:lnTo>
                    <a:pt x="95" y="73"/>
                  </a:lnTo>
                  <a:lnTo>
                    <a:pt x="95" y="71"/>
                  </a:lnTo>
                  <a:lnTo>
                    <a:pt x="95" y="67"/>
                  </a:lnTo>
                  <a:lnTo>
                    <a:pt x="86" y="63"/>
                  </a:lnTo>
                  <a:lnTo>
                    <a:pt x="80" y="63"/>
                  </a:lnTo>
                  <a:lnTo>
                    <a:pt x="80" y="62"/>
                  </a:lnTo>
                  <a:lnTo>
                    <a:pt x="80" y="62"/>
                  </a:lnTo>
                  <a:lnTo>
                    <a:pt x="80" y="62"/>
                  </a:lnTo>
                  <a:lnTo>
                    <a:pt x="80" y="62"/>
                  </a:lnTo>
                  <a:lnTo>
                    <a:pt x="80" y="62"/>
                  </a:lnTo>
                  <a:lnTo>
                    <a:pt x="78" y="61"/>
                  </a:lnTo>
                  <a:lnTo>
                    <a:pt x="80" y="61"/>
                  </a:lnTo>
                  <a:lnTo>
                    <a:pt x="80" y="60"/>
                  </a:lnTo>
                  <a:lnTo>
                    <a:pt x="78" y="60"/>
                  </a:lnTo>
                  <a:lnTo>
                    <a:pt x="78" y="60"/>
                  </a:lnTo>
                  <a:lnTo>
                    <a:pt x="78" y="60"/>
                  </a:lnTo>
                  <a:lnTo>
                    <a:pt x="78" y="58"/>
                  </a:lnTo>
                  <a:lnTo>
                    <a:pt x="78" y="58"/>
                  </a:lnTo>
                  <a:lnTo>
                    <a:pt x="77" y="58"/>
                  </a:lnTo>
                  <a:lnTo>
                    <a:pt x="77" y="57"/>
                  </a:lnTo>
                  <a:lnTo>
                    <a:pt x="77" y="57"/>
                  </a:lnTo>
                  <a:lnTo>
                    <a:pt x="76" y="57"/>
                  </a:lnTo>
                  <a:lnTo>
                    <a:pt x="76" y="57"/>
                  </a:lnTo>
                  <a:lnTo>
                    <a:pt x="74" y="57"/>
                  </a:lnTo>
                  <a:lnTo>
                    <a:pt x="74" y="57"/>
                  </a:lnTo>
                  <a:lnTo>
                    <a:pt x="73" y="57"/>
                  </a:lnTo>
                  <a:lnTo>
                    <a:pt x="73" y="57"/>
                  </a:lnTo>
                  <a:lnTo>
                    <a:pt x="73" y="58"/>
                  </a:lnTo>
                  <a:lnTo>
                    <a:pt x="72" y="58"/>
                  </a:lnTo>
                  <a:lnTo>
                    <a:pt x="73" y="58"/>
                  </a:lnTo>
                  <a:lnTo>
                    <a:pt x="73" y="57"/>
                  </a:lnTo>
                  <a:lnTo>
                    <a:pt x="73" y="57"/>
                  </a:lnTo>
                  <a:lnTo>
                    <a:pt x="73" y="56"/>
                  </a:lnTo>
                  <a:lnTo>
                    <a:pt x="73" y="56"/>
                  </a:lnTo>
                  <a:lnTo>
                    <a:pt x="74" y="56"/>
                  </a:lnTo>
                  <a:lnTo>
                    <a:pt x="74" y="54"/>
                  </a:lnTo>
                  <a:lnTo>
                    <a:pt x="74" y="53"/>
                  </a:lnTo>
                  <a:lnTo>
                    <a:pt x="74" y="53"/>
                  </a:lnTo>
                  <a:lnTo>
                    <a:pt x="74" y="53"/>
                  </a:lnTo>
                  <a:lnTo>
                    <a:pt x="74" y="53"/>
                  </a:lnTo>
                  <a:lnTo>
                    <a:pt x="74" y="53"/>
                  </a:lnTo>
                  <a:lnTo>
                    <a:pt x="74" y="52"/>
                  </a:lnTo>
                  <a:lnTo>
                    <a:pt x="73" y="52"/>
                  </a:lnTo>
                  <a:lnTo>
                    <a:pt x="71" y="52"/>
                  </a:lnTo>
                  <a:lnTo>
                    <a:pt x="67" y="50"/>
                  </a:lnTo>
                  <a:lnTo>
                    <a:pt x="63" y="50"/>
                  </a:lnTo>
                  <a:lnTo>
                    <a:pt x="59" y="50"/>
                  </a:lnTo>
                  <a:lnTo>
                    <a:pt x="55" y="52"/>
                  </a:lnTo>
                  <a:lnTo>
                    <a:pt x="51" y="52"/>
                  </a:lnTo>
                  <a:lnTo>
                    <a:pt x="47" y="52"/>
                  </a:lnTo>
                  <a:lnTo>
                    <a:pt x="43" y="53"/>
                  </a:lnTo>
                  <a:lnTo>
                    <a:pt x="42" y="53"/>
                  </a:lnTo>
                  <a:lnTo>
                    <a:pt x="39" y="53"/>
                  </a:lnTo>
                  <a:lnTo>
                    <a:pt x="38" y="53"/>
                  </a:lnTo>
                  <a:lnTo>
                    <a:pt x="35" y="53"/>
                  </a:lnTo>
                  <a:lnTo>
                    <a:pt x="34" y="53"/>
                  </a:lnTo>
                  <a:lnTo>
                    <a:pt x="33" y="53"/>
                  </a:lnTo>
                  <a:lnTo>
                    <a:pt x="30" y="52"/>
                  </a:lnTo>
                  <a:lnTo>
                    <a:pt x="28" y="52"/>
                  </a:lnTo>
                  <a:lnTo>
                    <a:pt x="28" y="48"/>
                  </a:lnTo>
                  <a:lnTo>
                    <a:pt x="29" y="48"/>
                  </a:lnTo>
                  <a:lnTo>
                    <a:pt x="29" y="47"/>
                  </a:lnTo>
                  <a:lnTo>
                    <a:pt x="30" y="47"/>
                  </a:lnTo>
                  <a:lnTo>
                    <a:pt x="30" y="47"/>
                  </a:lnTo>
                  <a:lnTo>
                    <a:pt x="30" y="45"/>
                  </a:lnTo>
                  <a:lnTo>
                    <a:pt x="32" y="45"/>
                  </a:lnTo>
                  <a:lnTo>
                    <a:pt x="32" y="44"/>
                  </a:lnTo>
                  <a:lnTo>
                    <a:pt x="32" y="43"/>
                  </a:lnTo>
                  <a:lnTo>
                    <a:pt x="50" y="37"/>
                  </a:lnTo>
                  <a:lnTo>
                    <a:pt x="50" y="37"/>
                  </a:lnTo>
                  <a:lnTo>
                    <a:pt x="50" y="37"/>
                  </a:lnTo>
                  <a:lnTo>
                    <a:pt x="50" y="37"/>
                  </a:lnTo>
                  <a:lnTo>
                    <a:pt x="50" y="37"/>
                  </a:lnTo>
                  <a:lnTo>
                    <a:pt x="50" y="37"/>
                  </a:lnTo>
                  <a:lnTo>
                    <a:pt x="51" y="36"/>
                  </a:lnTo>
                  <a:lnTo>
                    <a:pt x="51" y="36"/>
                  </a:lnTo>
                  <a:lnTo>
                    <a:pt x="51" y="36"/>
                  </a:lnTo>
                  <a:lnTo>
                    <a:pt x="51" y="36"/>
                  </a:lnTo>
                  <a:lnTo>
                    <a:pt x="51" y="35"/>
                  </a:lnTo>
                  <a:lnTo>
                    <a:pt x="50" y="35"/>
                  </a:lnTo>
                  <a:lnTo>
                    <a:pt x="50" y="35"/>
                  </a:lnTo>
                  <a:lnTo>
                    <a:pt x="50" y="35"/>
                  </a:lnTo>
                  <a:lnTo>
                    <a:pt x="50" y="35"/>
                  </a:lnTo>
                  <a:lnTo>
                    <a:pt x="48" y="34"/>
                  </a:lnTo>
                  <a:lnTo>
                    <a:pt x="48" y="32"/>
                  </a:lnTo>
                  <a:lnTo>
                    <a:pt x="47" y="32"/>
                  </a:lnTo>
                  <a:lnTo>
                    <a:pt x="46" y="31"/>
                  </a:lnTo>
                  <a:lnTo>
                    <a:pt x="45" y="31"/>
                  </a:lnTo>
                  <a:lnTo>
                    <a:pt x="43" y="31"/>
                  </a:lnTo>
                  <a:lnTo>
                    <a:pt x="42" y="31"/>
                  </a:lnTo>
                  <a:lnTo>
                    <a:pt x="41" y="30"/>
                  </a:lnTo>
                  <a:lnTo>
                    <a:pt x="28" y="31"/>
                  </a:lnTo>
                  <a:lnTo>
                    <a:pt x="26" y="31"/>
                  </a:lnTo>
                  <a:lnTo>
                    <a:pt x="25" y="30"/>
                  </a:lnTo>
                  <a:lnTo>
                    <a:pt x="24" y="30"/>
                  </a:lnTo>
                  <a:lnTo>
                    <a:pt x="22" y="30"/>
                  </a:lnTo>
                  <a:lnTo>
                    <a:pt x="21" y="30"/>
                  </a:lnTo>
                  <a:lnTo>
                    <a:pt x="20" y="30"/>
                  </a:lnTo>
                  <a:lnTo>
                    <a:pt x="18" y="28"/>
                  </a:lnTo>
                  <a:lnTo>
                    <a:pt x="17" y="27"/>
                  </a:lnTo>
                  <a:lnTo>
                    <a:pt x="3" y="26"/>
                  </a:lnTo>
                  <a:lnTo>
                    <a:pt x="2" y="26"/>
                  </a:lnTo>
                  <a:lnTo>
                    <a:pt x="0" y="24"/>
                  </a:lnTo>
                  <a:lnTo>
                    <a:pt x="0" y="24"/>
                  </a:lnTo>
                  <a:lnTo>
                    <a:pt x="0" y="23"/>
                  </a:lnTo>
                  <a:lnTo>
                    <a:pt x="0" y="22"/>
                  </a:lnTo>
                  <a:lnTo>
                    <a:pt x="0" y="22"/>
                  </a:lnTo>
                  <a:lnTo>
                    <a:pt x="0" y="20"/>
                  </a:lnTo>
                  <a:lnTo>
                    <a:pt x="0" y="20"/>
                  </a:lnTo>
                  <a:lnTo>
                    <a:pt x="47" y="7"/>
                  </a:lnTo>
                  <a:lnTo>
                    <a:pt x="59" y="6"/>
                  </a:lnTo>
                  <a:lnTo>
                    <a:pt x="69" y="5"/>
                  </a:lnTo>
                  <a:lnTo>
                    <a:pt x="81" y="4"/>
                  </a:lnTo>
                  <a:lnTo>
                    <a:pt x="91" y="2"/>
                  </a:lnTo>
                  <a:lnTo>
                    <a:pt x="102" y="1"/>
                  </a:lnTo>
                  <a:lnTo>
                    <a:pt x="114" y="1"/>
                  </a:lnTo>
                  <a:lnTo>
                    <a:pt x="124" y="1"/>
                  </a:lnTo>
                  <a:lnTo>
                    <a:pt x="134" y="0"/>
                  </a:lnTo>
                  <a:close/>
                </a:path>
              </a:pathLst>
            </a:custGeom>
            <a:solidFill>
              <a:srgbClr val="008000"/>
            </a:solidFill>
            <a:ln w="9525">
              <a:noFill/>
              <a:round/>
              <a:headEnd/>
              <a:tailEnd/>
            </a:ln>
          </p:spPr>
          <p:txBody>
            <a:bodyPr/>
            <a:lstStyle/>
            <a:p>
              <a:endParaRPr lang="pt-BR"/>
            </a:p>
          </p:txBody>
        </p:sp>
        <p:sp>
          <p:nvSpPr>
            <p:cNvPr id="179237" name="Freeform 37"/>
            <p:cNvSpPr>
              <a:spLocks/>
            </p:cNvSpPr>
            <p:nvPr/>
          </p:nvSpPr>
          <p:spPr bwMode="auto">
            <a:xfrm>
              <a:off x="3491" y="1273"/>
              <a:ext cx="26" cy="17"/>
            </a:xfrm>
            <a:custGeom>
              <a:avLst/>
              <a:gdLst/>
              <a:ahLst/>
              <a:cxnLst>
                <a:cxn ang="0">
                  <a:pos x="11" y="0"/>
                </a:cxn>
                <a:cxn ang="0">
                  <a:pos x="24" y="2"/>
                </a:cxn>
                <a:cxn ang="0">
                  <a:pos x="24" y="2"/>
                </a:cxn>
                <a:cxn ang="0">
                  <a:pos x="24" y="2"/>
                </a:cxn>
                <a:cxn ang="0">
                  <a:pos x="24" y="2"/>
                </a:cxn>
                <a:cxn ang="0">
                  <a:pos x="24" y="2"/>
                </a:cxn>
                <a:cxn ang="0">
                  <a:pos x="26" y="4"/>
                </a:cxn>
                <a:cxn ang="0">
                  <a:pos x="26" y="4"/>
                </a:cxn>
                <a:cxn ang="0">
                  <a:pos x="26" y="4"/>
                </a:cxn>
                <a:cxn ang="0">
                  <a:pos x="27" y="4"/>
                </a:cxn>
                <a:cxn ang="0">
                  <a:pos x="28" y="5"/>
                </a:cxn>
                <a:cxn ang="0">
                  <a:pos x="28" y="6"/>
                </a:cxn>
                <a:cxn ang="0">
                  <a:pos x="30" y="8"/>
                </a:cxn>
                <a:cxn ang="0">
                  <a:pos x="31" y="10"/>
                </a:cxn>
                <a:cxn ang="0">
                  <a:pos x="31" y="11"/>
                </a:cxn>
                <a:cxn ang="0">
                  <a:pos x="32" y="13"/>
                </a:cxn>
                <a:cxn ang="0">
                  <a:pos x="31" y="15"/>
                </a:cxn>
                <a:cxn ang="0">
                  <a:pos x="31" y="18"/>
                </a:cxn>
                <a:cxn ang="0">
                  <a:pos x="31" y="18"/>
                </a:cxn>
                <a:cxn ang="0">
                  <a:pos x="30" y="18"/>
                </a:cxn>
                <a:cxn ang="0">
                  <a:pos x="30" y="19"/>
                </a:cxn>
                <a:cxn ang="0">
                  <a:pos x="30" y="19"/>
                </a:cxn>
                <a:cxn ang="0">
                  <a:pos x="30" y="19"/>
                </a:cxn>
                <a:cxn ang="0">
                  <a:pos x="30" y="21"/>
                </a:cxn>
                <a:cxn ang="0">
                  <a:pos x="30" y="21"/>
                </a:cxn>
                <a:cxn ang="0">
                  <a:pos x="30" y="21"/>
                </a:cxn>
                <a:cxn ang="0">
                  <a:pos x="28" y="21"/>
                </a:cxn>
                <a:cxn ang="0">
                  <a:pos x="28" y="21"/>
                </a:cxn>
                <a:cxn ang="0">
                  <a:pos x="28" y="21"/>
                </a:cxn>
                <a:cxn ang="0">
                  <a:pos x="28" y="21"/>
                </a:cxn>
                <a:cxn ang="0">
                  <a:pos x="28" y="21"/>
                </a:cxn>
                <a:cxn ang="0">
                  <a:pos x="28" y="21"/>
                </a:cxn>
                <a:cxn ang="0">
                  <a:pos x="28" y="21"/>
                </a:cxn>
                <a:cxn ang="0">
                  <a:pos x="28" y="21"/>
                </a:cxn>
                <a:cxn ang="0">
                  <a:pos x="6" y="15"/>
                </a:cxn>
                <a:cxn ang="0">
                  <a:pos x="6" y="15"/>
                </a:cxn>
                <a:cxn ang="0">
                  <a:pos x="5" y="15"/>
                </a:cxn>
                <a:cxn ang="0">
                  <a:pos x="5" y="14"/>
                </a:cxn>
                <a:cxn ang="0">
                  <a:pos x="4" y="14"/>
                </a:cxn>
                <a:cxn ang="0">
                  <a:pos x="4" y="13"/>
                </a:cxn>
                <a:cxn ang="0">
                  <a:pos x="2" y="13"/>
                </a:cxn>
                <a:cxn ang="0">
                  <a:pos x="1" y="11"/>
                </a:cxn>
                <a:cxn ang="0">
                  <a:pos x="1" y="11"/>
                </a:cxn>
                <a:cxn ang="0">
                  <a:pos x="0" y="10"/>
                </a:cxn>
                <a:cxn ang="0">
                  <a:pos x="0" y="10"/>
                </a:cxn>
                <a:cxn ang="0">
                  <a:pos x="0" y="9"/>
                </a:cxn>
                <a:cxn ang="0">
                  <a:pos x="0" y="8"/>
                </a:cxn>
                <a:cxn ang="0">
                  <a:pos x="1" y="6"/>
                </a:cxn>
                <a:cxn ang="0">
                  <a:pos x="1" y="5"/>
                </a:cxn>
                <a:cxn ang="0">
                  <a:pos x="2" y="5"/>
                </a:cxn>
                <a:cxn ang="0">
                  <a:pos x="2" y="4"/>
                </a:cxn>
                <a:cxn ang="0">
                  <a:pos x="11" y="0"/>
                </a:cxn>
              </a:cxnLst>
              <a:rect l="0" t="0" r="r" b="b"/>
              <a:pathLst>
                <a:path w="32" h="21">
                  <a:moveTo>
                    <a:pt x="11" y="0"/>
                  </a:moveTo>
                  <a:lnTo>
                    <a:pt x="24" y="2"/>
                  </a:lnTo>
                  <a:lnTo>
                    <a:pt x="24" y="2"/>
                  </a:lnTo>
                  <a:lnTo>
                    <a:pt x="24" y="2"/>
                  </a:lnTo>
                  <a:lnTo>
                    <a:pt x="24" y="2"/>
                  </a:lnTo>
                  <a:lnTo>
                    <a:pt x="24" y="2"/>
                  </a:lnTo>
                  <a:lnTo>
                    <a:pt x="26" y="4"/>
                  </a:lnTo>
                  <a:lnTo>
                    <a:pt x="26" y="4"/>
                  </a:lnTo>
                  <a:lnTo>
                    <a:pt x="26" y="4"/>
                  </a:lnTo>
                  <a:lnTo>
                    <a:pt x="27" y="4"/>
                  </a:lnTo>
                  <a:lnTo>
                    <a:pt x="28" y="5"/>
                  </a:lnTo>
                  <a:lnTo>
                    <a:pt x="28" y="6"/>
                  </a:lnTo>
                  <a:lnTo>
                    <a:pt x="30" y="8"/>
                  </a:lnTo>
                  <a:lnTo>
                    <a:pt x="31" y="10"/>
                  </a:lnTo>
                  <a:lnTo>
                    <a:pt x="31" y="11"/>
                  </a:lnTo>
                  <a:lnTo>
                    <a:pt x="32" y="13"/>
                  </a:lnTo>
                  <a:lnTo>
                    <a:pt x="31" y="15"/>
                  </a:lnTo>
                  <a:lnTo>
                    <a:pt x="31" y="18"/>
                  </a:lnTo>
                  <a:lnTo>
                    <a:pt x="31" y="18"/>
                  </a:lnTo>
                  <a:lnTo>
                    <a:pt x="30" y="18"/>
                  </a:lnTo>
                  <a:lnTo>
                    <a:pt x="30" y="19"/>
                  </a:lnTo>
                  <a:lnTo>
                    <a:pt x="30" y="19"/>
                  </a:lnTo>
                  <a:lnTo>
                    <a:pt x="30" y="19"/>
                  </a:lnTo>
                  <a:lnTo>
                    <a:pt x="30" y="21"/>
                  </a:lnTo>
                  <a:lnTo>
                    <a:pt x="30" y="21"/>
                  </a:lnTo>
                  <a:lnTo>
                    <a:pt x="30" y="21"/>
                  </a:lnTo>
                  <a:lnTo>
                    <a:pt x="28" y="21"/>
                  </a:lnTo>
                  <a:lnTo>
                    <a:pt x="28" y="21"/>
                  </a:lnTo>
                  <a:lnTo>
                    <a:pt x="28" y="21"/>
                  </a:lnTo>
                  <a:lnTo>
                    <a:pt x="28" y="21"/>
                  </a:lnTo>
                  <a:lnTo>
                    <a:pt x="28" y="21"/>
                  </a:lnTo>
                  <a:lnTo>
                    <a:pt x="28" y="21"/>
                  </a:lnTo>
                  <a:lnTo>
                    <a:pt x="28" y="21"/>
                  </a:lnTo>
                  <a:lnTo>
                    <a:pt x="28" y="21"/>
                  </a:lnTo>
                  <a:lnTo>
                    <a:pt x="6" y="15"/>
                  </a:lnTo>
                  <a:lnTo>
                    <a:pt x="6" y="15"/>
                  </a:lnTo>
                  <a:lnTo>
                    <a:pt x="5" y="15"/>
                  </a:lnTo>
                  <a:lnTo>
                    <a:pt x="5" y="14"/>
                  </a:lnTo>
                  <a:lnTo>
                    <a:pt x="4" y="14"/>
                  </a:lnTo>
                  <a:lnTo>
                    <a:pt x="4" y="13"/>
                  </a:lnTo>
                  <a:lnTo>
                    <a:pt x="2" y="13"/>
                  </a:lnTo>
                  <a:lnTo>
                    <a:pt x="1" y="11"/>
                  </a:lnTo>
                  <a:lnTo>
                    <a:pt x="1" y="11"/>
                  </a:lnTo>
                  <a:lnTo>
                    <a:pt x="0" y="10"/>
                  </a:lnTo>
                  <a:lnTo>
                    <a:pt x="0" y="10"/>
                  </a:lnTo>
                  <a:lnTo>
                    <a:pt x="0" y="9"/>
                  </a:lnTo>
                  <a:lnTo>
                    <a:pt x="0" y="8"/>
                  </a:lnTo>
                  <a:lnTo>
                    <a:pt x="1" y="6"/>
                  </a:lnTo>
                  <a:lnTo>
                    <a:pt x="1" y="5"/>
                  </a:lnTo>
                  <a:lnTo>
                    <a:pt x="2" y="5"/>
                  </a:lnTo>
                  <a:lnTo>
                    <a:pt x="2" y="4"/>
                  </a:lnTo>
                  <a:lnTo>
                    <a:pt x="11" y="0"/>
                  </a:lnTo>
                  <a:close/>
                </a:path>
              </a:pathLst>
            </a:custGeom>
            <a:solidFill>
              <a:srgbClr val="008000"/>
            </a:solidFill>
            <a:ln w="9525">
              <a:noFill/>
              <a:round/>
              <a:headEnd/>
              <a:tailEnd/>
            </a:ln>
          </p:spPr>
          <p:txBody>
            <a:bodyPr/>
            <a:lstStyle/>
            <a:p>
              <a:endParaRPr lang="pt-BR"/>
            </a:p>
          </p:txBody>
        </p:sp>
        <p:sp>
          <p:nvSpPr>
            <p:cNvPr id="179238" name="Freeform 38"/>
            <p:cNvSpPr>
              <a:spLocks/>
            </p:cNvSpPr>
            <p:nvPr/>
          </p:nvSpPr>
          <p:spPr bwMode="auto">
            <a:xfrm>
              <a:off x="3495" y="1287"/>
              <a:ext cx="99" cy="88"/>
            </a:xfrm>
            <a:custGeom>
              <a:avLst/>
              <a:gdLst/>
              <a:ahLst/>
              <a:cxnLst>
                <a:cxn ang="0">
                  <a:pos x="44" y="2"/>
                </a:cxn>
                <a:cxn ang="0">
                  <a:pos x="55" y="9"/>
                </a:cxn>
                <a:cxn ang="0">
                  <a:pos x="62" y="13"/>
                </a:cxn>
                <a:cxn ang="0">
                  <a:pos x="71" y="15"/>
                </a:cxn>
                <a:cxn ang="0">
                  <a:pos x="77" y="18"/>
                </a:cxn>
                <a:cxn ang="0">
                  <a:pos x="82" y="19"/>
                </a:cxn>
                <a:cxn ang="0">
                  <a:pos x="85" y="22"/>
                </a:cxn>
                <a:cxn ang="0">
                  <a:pos x="87" y="26"/>
                </a:cxn>
                <a:cxn ang="0">
                  <a:pos x="85" y="30"/>
                </a:cxn>
                <a:cxn ang="0">
                  <a:pos x="83" y="35"/>
                </a:cxn>
                <a:cxn ang="0">
                  <a:pos x="90" y="43"/>
                </a:cxn>
                <a:cxn ang="0">
                  <a:pos x="103" y="47"/>
                </a:cxn>
                <a:cxn ang="0">
                  <a:pos x="113" y="50"/>
                </a:cxn>
                <a:cxn ang="0">
                  <a:pos x="120" y="53"/>
                </a:cxn>
                <a:cxn ang="0">
                  <a:pos x="117" y="67"/>
                </a:cxn>
                <a:cxn ang="0">
                  <a:pos x="111" y="69"/>
                </a:cxn>
                <a:cxn ang="0">
                  <a:pos x="94" y="79"/>
                </a:cxn>
                <a:cxn ang="0">
                  <a:pos x="94" y="79"/>
                </a:cxn>
                <a:cxn ang="0">
                  <a:pos x="91" y="78"/>
                </a:cxn>
                <a:cxn ang="0">
                  <a:pos x="94" y="100"/>
                </a:cxn>
                <a:cxn ang="0">
                  <a:pos x="90" y="100"/>
                </a:cxn>
                <a:cxn ang="0">
                  <a:pos x="65" y="109"/>
                </a:cxn>
                <a:cxn ang="0">
                  <a:pos x="61" y="106"/>
                </a:cxn>
                <a:cxn ang="0">
                  <a:pos x="58" y="103"/>
                </a:cxn>
                <a:cxn ang="0">
                  <a:pos x="53" y="95"/>
                </a:cxn>
                <a:cxn ang="0">
                  <a:pos x="48" y="93"/>
                </a:cxn>
                <a:cxn ang="0">
                  <a:pos x="45" y="92"/>
                </a:cxn>
                <a:cxn ang="0">
                  <a:pos x="45" y="90"/>
                </a:cxn>
                <a:cxn ang="0">
                  <a:pos x="39" y="88"/>
                </a:cxn>
                <a:cxn ang="0">
                  <a:pos x="35" y="83"/>
                </a:cxn>
                <a:cxn ang="0">
                  <a:pos x="34" y="82"/>
                </a:cxn>
                <a:cxn ang="0">
                  <a:pos x="34" y="80"/>
                </a:cxn>
                <a:cxn ang="0">
                  <a:pos x="23" y="77"/>
                </a:cxn>
                <a:cxn ang="0">
                  <a:pos x="8" y="79"/>
                </a:cxn>
                <a:cxn ang="0">
                  <a:pos x="2" y="78"/>
                </a:cxn>
                <a:cxn ang="0">
                  <a:pos x="1" y="75"/>
                </a:cxn>
                <a:cxn ang="0">
                  <a:pos x="1" y="71"/>
                </a:cxn>
                <a:cxn ang="0">
                  <a:pos x="5" y="67"/>
                </a:cxn>
                <a:cxn ang="0">
                  <a:pos x="19" y="61"/>
                </a:cxn>
                <a:cxn ang="0">
                  <a:pos x="21" y="58"/>
                </a:cxn>
                <a:cxn ang="0">
                  <a:pos x="15" y="43"/>
                </a:cxn>
                <a:cxn ang="0">
                  <a:pos x="17" y="40"/>
                </a:cxn>
                <a:cxn ang="0">
                  <a:pos x="23" y="40"/>
                </a:cxn>
                <a:cxn ang="0">
                  <a:pos x="26" y="39"/>
                </a:cxn>
                <a:cxn ang="0">
                  <a:pos x="26" y="36"/>
                </a:cxn>
                <a:cxn ang="0">
                  <a:pos x="31" y="34"/>
                </a:cxn>
                <a:cxn ang="0">
                  <a:pos x="31" y="32"/>
                </a:cxn>
                <a:cxn ang="0">
                  <a:pos x="15" y="23"/>
                </a:cxn>
                <a:cxn ang="0">
                  <a:pos x="14" y="20"/>
                </a:cxn>
                <a:cxn ang="0">
                  <a:pos x="22" y="11"/>
                </a:cxn>
              </a:cxnLst>
              <a:rect l="0" t="0" r="r" b="b"/>
              <a:pathLst>
                <a:path w="121" h="109">
                  <a:moveTo>
                    <a:pt x="36" y="0"/>
                  </a:moveTo>
                  <a:lnTo>
                    <a:pt x="39" y="1"/>
                  </a:lnTo>
                  <a:lnTo>
                    <a:pt x="42" y="1"/>
                  </a:lnTo>
                  <a:lnTo>
                    <a:pt x="44" y="2"/>
                  </a:lnTo>
                  <a:lnTo>
                    <a:pt x="48" y="4"/>
                  </a:lnTo>
                  <a:lnTo>
                    <a:pt x="51" y="5"/>
                  </a:lnTo>
                  <a:lnTo>
                    <a:pt x="52" y="6"/>
                  </a:lnTo>
                  <a:lnTo>
                    <a:pt x="55" y="9"/>
                  </a:lnTo>
                  <a:lnTo>
                    <a:pt x="56" y="11"/>
                  </a:lnTo>
                  <a:lnTo>
                    <a:pt x="57" y="13"/>
                  </a:lnTo>
                  <a:lnTo>
                    <a:pt x="60" y="13"/>
                  </a:lnTo>
                  <a:lnTo>
                    <a:pt x="62" y="13"/>
                  </a:lnTo>
                  <a:lnTo>
                    <a:pt x="65" y="13"/>
                  </a:lnTo>
                  <a:lnTo>
                    <a:pt x="68" y="13"/>
                  </a:lnTo>
                  <a:lnTo>
                    <a:pt x="69" y="14"/>
                  </a:lnTo>
                  <a:lnTo>
                    <a:pt x="71" y="15"/>
                  </a:lnTo>
                  <a:lnTo>
                    <a:pt x="73" y="18"/>
                  </a:lnTo>
                  <a:lnTo>
                    <a:pt x="74" y="18"/>
                  </a:lnTo>
                  <a:lnTo>
                    <a:pt x="75" y="18"/>
                  </a:lnTo>
                  <a:lnTo>
                    <a:pt x="77" y="18"/>
                  </a:lnTo>
                  <a:lnTo>
                    <a:pt x="78" y="18"/>
                  </a:lnTo>
                  <a:lnTo>
                    <a:pt x="79" y="19"/>
                  </a:lnTo>
                  <a:lnTo>
                    <a:pt x="81" y="19"/>
                  </a:lnTo>
                  <a:lnTo>
                    <a:pt x="82" y="19"/>
                  </a:lnTo>
                  <a:lnTo>
                    <a:pt x="83" y="20"/>
                  </a:lnTo>
                  <a:lnTo>
                    <a:pt x="83" y="20"/>
                  </a:lnTo>
                  <a:lnTo>
                    <a:pt x="85" y="22"/>
                  </a:lnTo>
                  <a:lnTo>
                    <a:pt x="85" y="22"/>
                  </a:lnTo>
                  <a:lnTo>
                    <a:pt x="86" y="23"/>
                  </a:lnTo>
                  <a:lnTo>
                    <a:pt x="86" y="24"/>
                  </a:lnTo>
                  <a:lnTo>
                    <a:pt x="86" y="24"/>
                  </a:lnTo>
                  <a:lnTo>
                    <a:pt x="87" y="26"/>
                  </a:lnTo>
                  <a:lnTo>
                    <a:pt x="87" y="27"/>
                  </a:lnTo>
                  <a:lnTo>
                    <a:pt x="86" y="28"/>
                  </a:lnTo>
                  <a:lnTo>
                    <a:pt x="85" y="28"/>
                  </a:lnTo>
                  <a:lnTo>
                    <a:pt x="85" y="30"/>
                  </a:lnTo>
                  <a:lnTo>
                    <a:pt x="83" y="31"/>
                  </a:lnTo>
                  <a:lnTo>
                    <a:pt x="83" y="32"/>
                  </a:lnTo>
                  <a:lnTo>
                    <a:pt x="83" y="34"/>
                  </a:lnTo>
                  <a:lnTo>
                    <a:pt x="83" y="35"/>
                  </a:lnTo>
                  <a:lnTo>
                    <a:pt x="83" y="36"/>
                  </a:lnTo>
                  <a:lnTo>
                    <a:pt x="85" y="39"/>
                  </a:lnTo>
                  <a:lnTo>
                    <a:pt x="87" y="40"/>
                  </a:lnTo>
                  <a:lnTo>
                    <a:pt x="90" y="43"/>
                  </a:lnTo>
                  <a:lnTo>
                    <a:pt x="94" y="44"/>
                  </a:lnTo>
                  <a:lnTo>
                    <a:pt x="96" y="44"/>
                  </a:lnTo>
                  <a:lnTo>
                    <a:pt x="100" y="45"/>
                  </a:lnTo>
                  <a:lnTo>
                    <a:pt x="103" y="47"/>
                  </a:lnTo>
                  <a:lnTo>
                    <a:pt x="107" y="48"/>
                  </a:lnTo>
                  <a:lnTo>
                    <a:pt x="109" y="49"/>
                  </a:lnTo>
                  <a:lnTo>
                    <a:pt x="111" y="49"/>
                  </a:lnTo>
                  <a:lnTo>
                    <a:pt x="113" y="50"/>
                  </a:lnTo>
                  <a:lnTo>
                    <a:pt x="116" y="50"/>
                  </a:lnTo>
                  <a:lnTo>
                    <a:pt x="117" y="50"/>
                  </a:lnTo>
                  <a:lnTo>
                    <a:pt x="118" y="52"/>
                  </a:lnTo>
                  <a:lnTo>
                    <a:pt x="120" y="53"/>
                  </a:lnTo>
                  <a:lnTo>
                    <a:pt x="121" y="54"/>
                  </a:lnTo>
                  <a:lnTo>
                    <a:pt x="118" y="66"/>
                  </a:lnTo>
                  <a:lnTo>
                    <a:pt x="117" y="67"/>
                  </a:lnTo>
                  <a:lnTo>
                    <a:pt x="117" y="67"/>
                  </a:lnTo>
                  <a:lnTo>
                    <a:pt x="114" y="69"/>
                  </a:lnTo>
                  <a:lnTo>
                    <a:pt x="113" y="69"/>
                  </a:lnTo>
                  <a:lnTo>
                    <a:pt x="112" y="69"/>
                  </a:lnTo>
                  <a:lnTo>
                    <a:pt x="111" y="69"/>
                  </a:lnTo>
                  <a:lnTo>
                    <a:pt x="108" y="69"/>
                  </a:lnTo>
                  <a:lnTo>
                    <a:pt x="107" y="69"/>
                  </a:lnTo>
                  <a:lnTo>
                    <a:pt x="99" y="79"/>
                  </a:lnTo>
                  <a:lnTo>
                    <a:pt x="94" y="79"/>
                  </a:lnTo>
                  <a:lnTo>
                    <a:pt x="94" y="79"/>
                  </a:lnTo>
                  <a:lnTo>
                    <a:pt x="94" y="79"/>
                  </a:lnTo>
                  <a:lnTo>
                    <a:pt x="94" y="79"/>
                  </a:lnTo>
                  <a:lnTo>
                    <a:pt x="94" y="79"/>
                  </a:lnTo>
                  <a:lnTo>
                    <a:pt x="92" y="79"/>
                  </a:lnTo>
                  <a:lnTo>
                    <a:pt x="92" y="79"/>
                  </a:lnTo>
                  <a:lnTo>
                    <a:pt x="92" y="78"/>
                  </a:lnTo>
                  <a:lnTo>
                    <a:pt x="91" y="78"/>
                  </a:lnTo>
                  <a:lnTo>
                    <a:pt x="98" y="96"/>
                  </a:lnTo>
                  <a:lnTo>
                    <a:pt x="95" y="99"/>
                  </a:lnTo>
                  <a:lnTo>
                    <a:pt x="95" y="100"/>
                  </a:lnTo>
                  <a:lnTo>
                    <a:pt x="94" y="100"/>
                  </a:lnTo>
                  <a:lnTo>
                    <a:pt x="92" y="100"/>
                  </a:lnTo>
                  <a:lnTo>
                    <a:pt x="91" y="100"/>
                  </a:lnTo>
                  <a:lnTo>
                    <a:pt x="90" y="100"/>
                  </a:lnTo>
                  <a:lnTo>
                    <a:pt x="90" y="100"/>
                  </a:lnTo>
                  <a:lnTo>
                    <a:pt x="88" y="100"/>
                  </a:lnTo>
                  <a:lnTo>
                    <a:pt x="87" y="99"/>
                  </a:lnTo>
                  <a:lnTo>
                    <a:pt x="70" y="109"/>
                  </a:lnTo>
                  <a:lnTo>
                    <a:pt x="65" y="109"/>
                  </a:lnTo>
                  <a:lnTo>
                    <a:pt x="64" y="108"/>
                  </a:lnTo>
                  <a:lnTo>
                    <a:pt x="64" y="108"/>
                  </a:lnTo>
                  <a:lnTo>
                    <a:pt x="62" y="108"/>
                  </a:lnTo>
                  <a:lnTo>
                    <a:pt x="61" y="106"/>
                  </a:lnTo>
                  <a:lnTo>
                    <a:pt x="60" y="105"/>
                  </a:lnTo>
                  <a:lnTo>
                    <a:pt x="60" y="105"/>
                  </a:lnTo>
                  <a:lnTo>
                    <a:pt x="58" y="104"/>
                  </a:lnTo>
                  <a:lnTo>
                    <a:pt x="58" y="103"/>
                  </a:lnTo>
                  <a:lnTo>
                    <a:pt x="57" y="96"/>
                  </a:lnTo>
                  <a:lnTo>
                    <a:pt x="56" y="96"/>
                  </a:lnTo>
                  <a:lnTo>
                    <a:pt x="55" y="95"/>
                  </a:lnTo>
                  <a:lnTo>
                    <a:pt x="53" y="95"/>
                  </a:lnTo>
                  <a:lnTo>
                    <a:pt x="52" y="95"/>
                  </a:lnTo>
                  <a:lnTo>
                    <a:pt x="51" y="93"/>
                  </a:lnTo>
                  <a:lnTo>
                    <a:pt x="49" y="93"/>
                  </a:lnTo>
                  <a:lnTo>
                    <a:pt x="48" y="93"/>
                  </a:lnTo>
                  <a:lnTo>
                    <a:pt x="47" y="93"/>
                  </a:lnTo>
                  <a:lnTo>
                    <a:pt x="47" y="93"/>
                  </a:lnTo>
                  <a:lnTo>
                    <a:pt x="45" y="93"/>
                  </a:lnTo>
                  <a:lnTo>
                    <a:pt x="45" y="92"/>
                  </a:lnTo>
                  <a:lnTo>
                    <a:pt x="45" y="92"/>
                  </a:lnTo>
                  <a:lnTo>
                    <a:pt x="45" y="91"/>
                  </a:lnTo>
                  <a:lnTo>
                    <a:pt x="45" y="91"/>
                  </a:lnTo>
                  <a:lnTo>
                    <a:pt x="45" y="90"/>
                  </a:lnTo>
                  <a:lnTo>
                    <a:pt x="44" y="90"/>
                  </a:lnTo>
                  <a:lnTo>
                    <a:pt x="43" y="90"/>
                  </a:lnTo>
                  <a:lnTo>
                    <a:pt x="42" y="88"/>
                  </a:lnTo>
                  <a:lnTo>
                    <a:pt x="39" y="88"/>
                  </a:lnTo>
                  <a:lnTo>
                    <a:pt x="38" y="87"/>
                  </a:lnTo>
                  <a:lnTo>
                    <a:pt x="36" y="86"/>
                  </a:lnTo>
                  <a:lnTo>
                    <a:pt x="36" y="86"/>
                  </a:lnTo>
                  <a:lnTo>
                    <a:pt x="35" y="83"/>
                  </a:lnTo>
                  <a:lnTo>
                    <a:pt x="34" y="82"/>
                  </a:lnTo>
                  <a:lnTo>
                    <a:pt x="34" y="82"/>
                  </a:lnTo>
                  <a:lnTo>
                    <a:pt x="34" y="82"/>
                  </a:lnTo>
                  <a:lnTo>
                    <a:pt x="34" y="82"/>
                  </a:lnTo>
                  <a:lnTo>
                    <a:pt x="34" y="80"/>
                  </a:lnTo>
                  <a:lnTo>
                    <a:pt x="34" y="80"/>
                  </a:lnTo>
                  <a:lnTo>
                    <a:pt x="34" y="80"/>
                  </a:lnTo>
                  <a:lnTo>
                    <a:pt x="34" y="80"/>
                  </a:lnTo>
                  <a:lnTo>
                    <a:pt x="34" y="79"/>
                  </a:lnTo>
                  <a:lnTo>
                    <a:pt x="30" y="78"/>
                  </a:lnTo>
                  <a:lnTo>
                    <a:pt x="27" y="77"/>
                  </a:lnTo>
                  <a:lnTo>
                    <a:pt x="23" y="77"/>
                  </a:lnTo>
                  <a:lnTo>
                    <a:pt x="19" y="78"/>
                  </a:lnTo>
                  <a:lnTo>
                    <a:pt x="15" y="78"/>
                  </a:lnTo>
                  <a:lnTo>
                    <a:pt x="12" y="79"/>
                  </a:lnTo>
                  <a:lnTo>
                    <a:pt x="8" y="79"/>
                  </a:lnTo>
                  <a:lnTo>
                    <a:pt x="4" y="79"/>
                  </a:lnTo>
                  <a:lnTo>
                    <a:pt x="2" y="79"/>
                  </a:lnTo>
                  <a:lnTo>
                    <a:pt x="2" y="78"/>
                  </a:lnTo>
                  <a:lnTo>
                    <a:pt x="2" y="78"/>
                  </a:lnTo>
                  <a:lnTo>
                    <a:pt x="1" y="78"/>
                  </a:lnTo>
                  <a:lnTo>
                    <a:pt x="1" y="77"/>
                  </a:lnTo>
                  <a:lnTo>
                    <a:pt x="1" y="77"/>
                  </a:lnTo>
                  <a:lnTo>
                    <a:pt x="1" y="75"/>
                  </a:lnTo>
                  <a:lnTo>
                    <a:pt x="0" y="75"/>
                  </a:lnTo>
                  <a:lnTo>
                    <a:pt x="1" y="74"/>
                  </a:lnTo>
                  <a:lnTo>
                    <a:pt x="1" y="73"/>
                  </a:lnTo>
                  <a:lnTo>
                    <a:pt x="1" y="71"/>
                  </a:lnTo>
                  <a:lnTo>
                    <a:pt x="2" y="70"/>
                  </a:lnTo>
                  <a:lnTo>
                    <a:pt x="2" y="69"/>
                  </a:lnTo>
                  <a:lnTo>
                    <a:pt x="4" y="69"/>
                  </a:lnTo>
                  <a:lnTo>
                    <a:pt x="5" y="67"/>
                  </a:lnTo>
                  <a:lnTo>
                    <a:pt x="6" y="67"/>
                  </a:lnTo>
                  <a:lnTo>
                    <a:pt x="18" y="61"/>
                  </a:lnTo>
                  <a:lnTo>
                    <a:pt x="19" y="61"/>
                  </a:lnTo>
                  <a:lnTo>
                    <a:pt x="19" y="61"/>
                  </a:lnTo>
                  <a:lnTo>
                    <a:pt x="19" y="60"/>
                  </a:lnTo>
                  <a:lnTo>
                    <a:pt x="19" y="60"/>
                  </a:lnTo>
                  <a:lnTo>
                    <a:pt x="21" y="60"/>
                  </a:lnTo>
                  <a:lnTo>
                    <a:pt x="21" y="58"/>
                  </a:lnTo>
                  <a:lnTo>
                    <a:pt x="21" y="58"/>
                  </a:lnTo>
                  <a:lnTo>
                    <a:pt x="21" y="57"/>
                  </a:lnTo>
                  <a:lnTo>
                    <a:pt x="14" y="43"/>
                  </a:lnTo>
                  <a:lnTo>
                    <a:pt x="15" y="43"/>
                  </a:lnTo>
                  <a:lnTo>
                    <a:pt x="15" y="41"/>
                  </a:lnTo>
                  <a:lnTo>
                    <a:pt x="15" y="41"/>
                  </a:lnTo>
                  <a:lnTo>
                    <a:pt x="15" y="40"/>
                  </a:lnTo>
                  <a:lnTo>
                    <a:pt x="17" y="40"/>
                  </a:lnTo>
                  <a:lnTo>
                    <a:pt x="17" y="39"/>
                  </a:lnTo>
                  <a:lnTo>
                    <a:pt x="18" y="39"/>
                  </a:lnTo>
                  <a:lnTo>
                    <a:pt x="18" y="39"/>
                  </a:lnTo>
                  <a:lnTo>
                    <a:pt x="23" y="40"/>
                  </a:lnTo>
                  <a:lnTo>
                    <a:pt x="25" y="40"/>
                  </a:lnTo>
                  <a:lnTo>
                    <a:pt x="25" y="40"/>
                  </a:lnTo>
                  <a:lnTo>
                    <a:pt x="25" y="39"/>
                  </a:lnTo>
                  <a:lnTo>
                    <a:pt x="26" y="39"/>
                  </a:lnTo>
                  <a:lnTo>
                    <a:pt x="26" y="39"/>
                  </a:lnTo>
                  <a:lnTo>
                    <a:pt x="26" y="37"/>
                  </a:lnTo>
                  <a:lnTo>
                    <a:pt x="26" y="36"/>
                  </a:lnTo>
                  <a:lnTo>
                    <a:pt x="26" y="36"/>
                  </a:lnTo>
                  <a:lnTo>
                    <a:pt x="30" y="35"/>
                  </a:lnTo>
                  <a:lnTo>
                    <a:pt x="31" y="35"/>
                  </a:lnTo>
                  <a:lnTo>
                    <a:pt x="31" y="35"/>
                  </a:lnTo>
                  <a:lnTo>
                    <a:pt x="31" y="34"/>
                  </a:lnTo>
                  <a:lnTo>
                    <a:pt x="31" y="34"/>
                  </a:lnTo>
                  <a:lnTo>
                    <a:pt x="31" y="32"/>
                  </a:lnTo>
                  <a:lnTo>
                    <a:pt x="31" y="32"/>
                  </a:lnTo>
                  <a:lnTo>
                    <a:pt x="31" y="32"/>
                  </a:lnTo>
                  <a:lnTo>
                    <a:pt x="31" y="31"/>
                  </a:lnTo>
                  <a:lnTo>
                    <a:pt x="15" y="24"/>
                  </a:lnTo>
                  <a:lnTo>
                    <a:pt x="15" y="24"/>
                  </a:lnTo>
                  <a:lnTo>
                    <a:pt x="15" y="23"/>
                  </a:lnTo>
                  <a:lnTo>
                    <a:pt x="14" y="23"/>
                  </a:lnTo>
                  <a:lnTo>
                    <a:pt x="14" y="22"/>
                  </a:lnTo>
                  <a:lnTo>
                    <a:pt x="14" y="22"/>
                  </a:lnTo>
                  <a:lnTo>
                    <a:pt x="14" y="20"/>
                  </a:lnTo>
                  <a:lnTo>
                    <a:pt x="14" y="20"/>
                  </a:lnTo>
                  <a:lnTo>
                    <a:pt x="13" y="19"/>
                  </a:lnTo>
                  <a:lnTo>
                    <a:pt x="15" y="13"/>
                  </a:lnTo>
                  <a:lnTo>
                    <a:pt x="22" y="11"/>
                  </a:lnTo>
                  <a:lnTo>
                    <a:pt x="36" y="0"/>
                  </a:lnTo>
                  <a:close/>
                </a:path>
              </a:pathLst>
            </a:custGeom>
            <a:solidFill>
              <a:srgbClr val="008000"/>
            </a:solidFill>
            <a:ln w="9525">
              <a:noFill/>
              <a:round/>
              <a:headEnd/>
              <a:tailEnd/>
            </a:ln>
          </p:spPr>
          <p:txBody>
            <a:bodyPr/>
            <a:lstStyle/>
            <a:p>
              <a:endParaRPr lang="pt-BR"/>
            </a:p>
          </p:txBody>
        </p:sp>
        <p:sp>
          <p:nvSpPr>
            <p:cNvPr id="179239" name="Freeform 39"/>
            <p:cNvSpPr>
              <a:spLocks/>
            </p:cNvSpPr>
            <p:nvPr/>
          </p:nvSpPr>
          <p:spPr bwMode="auto">
            <a:xfrm>
              <a:off x="3269" y="1292"/>
              <a:ext cx="415" cy="675"/>
            </a:xfrm>
            <a:custGeom>
              <a:avLst/>
              <a:gdLst/>
              <a:ahLst/>
              <a:cxnLst>
                <a:cxn ang="0">
                  <a:pos x="226" y="27"/>
                </a:cxn>
                <a:cxn ang="0">
                  <a:pos x="245" y="20"/>
                </a:cxn>
                <a:cxn ang="0">
                  <a:pos x="253" y="36"/>
                </a:cxn>
                <a:cxn ang="0">
                  <a:pos x="204" y="53"/>
                </a:cxn>
                <a:cxn ang="0">
                  <a:pos x="188" y="75"/>
                </a:cxn>
                <a:cxn ang="0">
                  <a:pos x="185" y="85"/>
                </a:cxn>
                <a:cxn ang="0">
                  <a:pos x="185" y="128"/>
                </a:cxn>
                <a:cxn ang="0">
                  <a:pos x="211" y="140"/>
                </a:cxn>
                <a:cxn ang="0">
                  <a:pos x="218" y="149"/>
                </a:cxn>
                <a:cxn ang="0">
                  <a:pos x="265" y="175"/>
                </a:cxn>
                <a:cxn ang="0">
                  <a:pos x="274" y="150"/>
                </a:cxn>
                <a:cxn ang="0">
                  <a:pos x="290" y="146"/>
                </a:cxn>
                <a:cxn ang="0">
                  <a:pos x="293" y="94"/>
                </a:cxn>
                <a:cxn ang="0">
                  <a:pos x="352" y="131"/>
                </a:cxn>
                <a:cxn ang="0">
                  <a:pos x="378" y="154"/>
                </a:cxn>
                <a:cxn ang="0">
                  <a:pos x="392" y="169"/>
                </a:cxn>
                <a:cxn ang="0">
                  <a:pos x="404" y="179"/>
                </a:cxn>
                <a:cxn ang="0">
                  <a:pos x="416" y="208"/>
                </a:cxn>
                <a:cxn ang="0">
                  <a:pos x="373" y="212"/>
                </a:cxn>
                <a:cxn ang="0">
                  <a:pos x="334" y="202"/>
                </a:cxn>
                <a:cxn ang="0">
                  <a:pos x="360" y="227"/>
                </a:cxn>
                <a:cxn ang="0">
                  <a:pos x="379" y="230"/>
                </a:cxn>
                <a:cxn ang="0">
                  <a:pos x="356" y="240"/>
                </a:cxn>
                <a:cxn ang="0">
                  <a:pos x="320" y="256"/>
                </a:cxn>
                <a:cxn ang="0">
                  <a:pos x="267" y="290"/>
                </a:cxn>
                <a:cxn ang="0">
                  <a:pos x="244" y="333"/>
                </a:cxn>
                <a:cxn ang="0">
                  <a:pos x="205" y="321"/>
                </a:cxn>
                <a:cxn ang="0">
                  <a:pos x="144" y="341"/>
                </a:cxn>
                <a:cxn ang="0">
                  <a:pos x="185" y="393"/>
                </a:cxn>
                <a:cxn ang="0">
                  <a:pos x="197" y="408"/>
                </a:cxn>
                <a:cxn ang="0">
                  <a:pos x="275" y="459"/>
                </a:cxn>
                <a:cxn ang="0">
                  <a:pos x="318" y="464"/>
                </a:cxn>
                <a:cxn ang="0">
                  <a:pos x="404" y="506"/>
                </a:cxn>
                <a:cxn ang="0">
                  <a:pos x="404" y="531"/>
                </a:cxn>
                <a:cxn ang="0">
                  <a:pos x="433" y="544"/>
                </a:cxn>
                <a:cxn ang="0">
                  <a:pos x="442" y="546"/>
                </a:cxn>
                <a:cxn ang="0">
                  <a:pos x="469" y="559"/>
                </a:cxn>
                <a:cxn ang="0">
                  <a:pos x="508" y="575"/>
                </a:cxn>
                <a:cxn ang="0">
                  <a:pos x="488" y="613"/>
                </a:cxn>
                <a:cxn ang="0">
                  <a:pos x="468" y="653"/>
                </a:cxn>
                <a:cxn ang="0">
                  <a:pos x="464" y="668"/>
                </a:cxn>
                <a:cxn ang="0">
                  <a:pos x="400" y="714"/>
                </a:cxn>
                <a:cxn ang="0">
                  <a:pos x="368" y="738"/>
                </a:cxn>
                <a:cxn ang="0">
                  <a:pos x="323" y="778"/>
                </a:cxn>
                <a:cxn ang="0">
                  <a:pos x="288" y="828"/>
                </a:cxn>
                <a:cxn ang="0">
                  <a:pos x="260" y="763"/>
                </a:cxn>
                <a:cxn ang="0">
                  <a:pos x="280" y="698"/>
                </a:cxn>
                <a:cxn ang="0">
                  <a:pos x="288" y="641"/>
                </a:cxn>
                <a:cxn ang="0">
                  <a:pos x="247" y="592"/>
                </a:cxn>
                <a:cxn ang="0">
                  <a:pos x="241" y="557"/>
                </a:cxn>
                <a:cxn ang="0">
                  <a:pos x="232" y="537"/>
                </a:cxn>
                <a:cxn ang="0">
                  <a:pos x="249" y="489"/>
                </a:cxn>
                <a:cxn ang="0">
                  <a:pos x="232" y="464"/>
                </a:cxn>
                <a:cxn ang="0">
                  <a:pos x="189" y="432"/>
                </a:cxn>
                <a:cxn ang="0">
                  <a:pos x="124" y="400"/>
                </a:cxn>
                <a:cxn ang="0">
                  <a:pos x="92" y="355"/>
                </a:cxn>
                <a:cxn ang="0">
                  <a:pos x="46" y="317"/>
                </a:cxn>
                <a:cxn ang="0">
                  <a:pos x="42" y="322"/>
                </a:cxn>
                <a:cxn ang="0">
                  <a:pos x="7" y="222"/>
                </a:cxn>
                <a:cxn ang="0">
                  <a:pos x="127" y="33"/>
                </a:cxn>
                <a:cxn ang="0">
                  <a:pos x="195" y="0"/>
                </a:cxn>
              </a:cxnLst>
              <a:rect l="0" t="0" r="r" b="b"/>
              <a:pathLst>
                <a:path w="510" h="828">
                  <a:moveTo>
                    <a:pt x="196" y="0"/>
                  </a:moveTo>
                  <a:lnTo>
                    <a:pt x="200" y="4"/>
                  </a:lnTo>
                  <a:lnTo>
                    <a:pt x="201" y="13"/>
                  </a:lnTo>
                  <a:lnTo>
                    <a:pt x="205" y="16"/>
                  </a:lnTo>
                  <a:lnTo>
                    <a:pt x="206" y="19"/>
                  </a:lnTo>
                  <a:lnTo>
                    <a:pt x="208" y="20"/>
                  </a:lnTo>
                  <a:lnTo>
                    <a:pt x="209" y="21"/>
                  </a:lnTo>
                  <a:lnTo>
                    <a:pt x="210" y="24"/>
                  </a:lnTo>
                  <a:lnTo>
                    <a:pt x="213" y="24"/>
                  </a:lnTo>
                  <a:lnTo>
                    <a:pt x="215" y="25"/>
                  </a:lnTo>
                  <a:lnTo>
                    <a:pt x="218" y="27"/>
                  </a:lnTo>
                  <a:lnTo>
                    <a:pt x="221" y="27"/>
                  </a:lnTo>
                  <a:lnTo>
                    <a:pt x="222" y="28"/>
                  </a:lnTo>
                  <a:lnTo>
                    <a:pt x="223" y="28"/>
                  </a:lnTo>
                  <a:lnTo>
                    <a:pt x="223" y="28"/>
                  </a:lnTo>
                  <a:lnTo>
                    <a:pt x="224" y="28"/>
                  </a:lnTo>
                  <a:lnTo>
                    <a:pt x="224" y="28"/>
                  </a:lnTo>
                  <a:lnTo>
                    <a:pt x="226" y="28"/>
                  </a:lnTo>
                  <a:lnTo>
                    <a:pt x="226" y="27"/>
                  </a:lnTo>
                  <a:lnTo>
                    <a:pt x="226" y="27"/>
                  </a:lnTo>
                  <a:lnTo>
                    <a:pt x="230" y="19"/>
                  </a:lnTo>
                  <a:lnTo>
                    <a:pt x="230" y="17"/>
                  </a:lnTo>
                  <a:lnTo>
                    <a:pt x="231" y="17"/>
                  </a:lnTo>
                  <a:lnTo>
                    <a:pt x="231" y="17"/>
                  </a:lnTo>
                  <a:lnTo>
                    <a:pt x="232" y="17"/>
                  </a:lnTo>
                  <a:lnTo>
                    <a:pt x="232" y="17"/>
                  </a:lnTo>
                  <a:lnTo>
                    <a:pt x="232" y="19"/>
                  </a:lnTo>
                  <a:lnTo>
                    <a:pt x="234" y="19"/>
                  </a:lnTo>
                  <a:lnTo>
                    <a:pt x="234" y="19"/>
                  </a:lnTo>
                  <a:lnTo>
                    <a:pt x="235" y="20"/>
                  </a:lnTo>
                  <a:lnTo>
                    <a:pt x="236" y="20"/>
                  </a:lnTo>
                  <a:lnTo>
                    <a:pt x="237" y="20"/>
                  </a:lnTo>
                  <a:lnTo>
                    <a:pt x="239" y="20"/>
                  </a:lnTo>
                  <a:lnTo>
                    <a:pt x="240" y="20"/>
                  </a:lnTo>
                  <a:lnTo>
                    <a:pt x="241" y="20"/>
                  </a:lnTo>
                  <a:lnTo>
                    <a:pt x="243" y="19"/>
                  </a:lnTo>
                  <a:lnTo>
                    <a:pt x="244" y="19"/>
                  </a:lnTo>
                  <a:lnTo>
                    <a:pt x="244" y="19"/>
                  </a:lnTo>
                  <a:lnTo>
                    <a:pt x="245" y="20"/>
                  </a:lnTo>
                  <a:lnTo>
                    <a:pt x="245" y="20"/>
                  </a:lnTo>
                  <a:lnTo>
                    <a:pt x="247" y="21"/>
                  </a:lnTo>
                  <a:lnTo>
                    <a:pt x="247" y="21"/>
                  </a:lnTo>
                  <a:lnTo>
                    <a:pt x="247" y="23"/>
                  </a:lnTo>
                  <a:lnTo>
                    <a:pt x="247" y="24"/>
                  </a:lnTo>
                  <a:lnTo>
                    <a:pt x="248" y="24"/>
                  </a:lnTo>
                  <a:lnTo>
                    <a:pt x="249" y="24"/>
                  </a:lnTo>
                  <a:lnTo>
                    <a:pt x="251" y="25"/>
                  </a:lnTo>
                  <a:lnTo>
                    <a:pt x="252" y="25"/>
                  </a:lnTo>
                  <a:lnTo>
                    <a:pt x="253" y="24"/>
                  </a:lnTo>
                  <a:lnTo>
                    <a:pt x="256" y="24"/>
                  </a:lnTo>
                  <a:lnTo>
                    <a:pt x="257" y="24"/>
                  </a:lnTo>
                  <a:lnTo>
                    <a:pt x="258" y="23"/>
                  </a:lnTo>
                  <a:lnTo>
                    <a:pt x="260" y="23"/>
                  </a:lnTo>
                  <a:lnTo>
                    <a:pt x="264" y="24"/>
                  </a:lnTo>
                  <a:lnTo>
                    <a:pt x="266" y="29"/>
                  </a:lnTo>
                  <a:lnTo>
                    <a:pt x="264" y="29"/>
                  </a:lnTo>
                  <a:lnTo>
                    <a:pt x="261" y="30"/>
                  </a:lnTo>
                  <a:lnTo>
                    <a:pt x="258" y="32"/>
                  </a:lnTo>
                  <a:lnTo>
                    <a:pt x="256" y="33"/>
                  </a:lnTo>
                  <a:lnTo>
                    <a:pt x="253" y="36"/>
                  </a:lnTo>
                  <a:lnTo>
                    <a:pt x="251" y="37"/>
                  </a:lnTo>
                  <a:lnTo>
                    <a:pt x="249" y="38"/>
                  </a:lnTo>
                  <a:lnTo>
                    <a:pt x="247" y="40"/>
                  </a:lnTo>
                  <a:lnTo>
                    <a:pt x="245" y="40"/>
                  </a:lnTo>
                  <a:lnTo>
                    <a:pt x="244" y="40"/>
                  </a:lnTo>
                  <a:lnTo>
                    <a:pt x="243" y="40"/>
                  </a:lnTo>
                  <a:lnTo>
                    <a:pt x="241" y="40"/>
                  </a:lnTo>
                  <a:lnTo>
                    <a:pt x="240" y="40"/>
                  </a:lnTo>
                  <a:lnTo>
                    <a:pt x="239" y="40"/>
                  </a:lnTo>
                  <a:lnTo>
                    <a:pt x="237" y="40"/>
                  </a:lnTo>
                  <a:lnTo>
                    <a:pt x="235" y="41"/>
                  </a:lnTo>
                  <a:lnTo>
                    <a:pt x="234" y="42"/>
                  </a:lnTo>
                  <a:lnTo>
                    <a:pt x="231" y="45"/>
                  </a:lnTo>
                  <a:lnTo>
                    <a:pt x="228" y="46"/>
                  </a:lnTo>
                  <a:lnTo>
                    <a:pt x="224" y="47"/>
                  </a:lnTo>
                  <a:lnTo>
                    <a:pt x="222" y="47"/>
                  </a:lnTo>
                  <a:lnTo>
                    <a:pt x="218" y="49"/>
                  </a:lnTo>
                  <a:lnTo>
                    <a:pt x="215" y="49"/>
                  </a:lnTo>
                  <a:lnTo>
                    <a:pt x="211" y="47"/>
                  </a:lnTo>
                  <a:lnTo>
                    <a:pt x="204" y="53"/>
                  </a:lnTo>
                  <a:lnTo>
                    <a:pt x="213" y="64"/>
                  </a:lnTo>
                  <a:lnTo>
                    <a:pt x="210" y="66"/>
                  </a:lnTo>
                  <a:lnTo>
                    <a:pt x="209" y="68"/>
                  </a:lnTo>
                  <a:lnTo>
                    <a:pt x="206" y="70"/>
                  </a:lnTo>
                  <a:lnTo>
                    <a:pt x="204" y="70"/>
                  </a:lnTo>
                  <a:lnTo>
                    <a:pt x="201" y="71"/>
                  </a:lnTo>
                  <a:lnTo>
                    <a:pt x="198" y="71"/>
                  </a:lnTo>
                  <a:lnTo>
                    <a:pt x="196" y="71"/>
                  </a:lnTo>
                  <a:lnTo>
                    <a:pt x="193" y="71"/>
                  </a:lnTo>
                  <a:lnTo>
                    <a:pt x="193" y="71"/>
                  </a:lnTo>
                  <a:lnTo>
                    <a:pt x="193" y="71"/>
                  </a:lnTo>
                  <a:lnTo>
                    <a:pt x="192" y="71"/>
                  </a:lnTo>
                  <a:lnTo>
                    <a:pt x="192" y="71"/>
                  </a:lnTo>
                  <a:lnTo>
                    <a:pt x="192" y="71"/>
                  </a:lnTo>
                  <a:lnTo>
                    <a:pt x="191" y="71"/>
                  </a:lnTo>
                  <a:lnTo>
                    <a:pt x="191" y="71"/>
                  </a:lnTo>
                  <a:lnTo>
                    <a:pt x="191" y="71"/>
                  </a:lnTo>
                  <a:lnTo>
                    <a:pt x="189" y="72"/>
                  </a:lnTo>
                  <a:lnTo>
                    <a:pt x="189" y="73"/>
                  </a:lnTo>
                  <a:lnTo>
                    <a:pt x="188" y="75"/>
                  </a:lnTo>
                  <a:lnTo>
                    <a:pt x="188" y="76"/>
                  </a:lnTo>
                  <a:lnTo>
                    <a:pt x="188" y="77"/>
                  </a:lnTo>
                  <a:lnTo>
                    <a:pt x="188" y="79"/>
                  </a:lnTo>
                  <a:lnTo>
                    <a:pt x="188" y="80"/>
                  </a:lnTo>
                  <a:lnTo>
                    <a:pt x="187" y="81"/>
                  </a:lnTo>
                  <a:lnTo>
                    <a:pt x="187" y="81"/>
                  </a:lnTo>
                  <a:lnTo>
                    <a:pt x="187" y="81"/>
                  </a:lnTo>
                  <a:lnTo>
                    <a:pt x="187" y="83"/>
                  </a:lnTo>
                  <a:lnTo>
                    <a:pt x="187" y="83"/>
                  </a:lnTo>
                  <a:lnTo>
                    <a:pt x="187" y="83"/>
                  </a:lnTo>
                  <a:lnTo>
                    <a:pt x="187" y="83"/>
                  </a:lnTo>
                  <a:lnTo>
                    <a:pt x="187" y="84"/>
                  </a:lnTo>
                  <a:lnTo>
                    <a:pt x="187" y="84"/>
                  </a:lnTo>
                  <a:lnTo>
                    <a:pt x="187" y="84"/>
                  </a:lnTo>
                  <a:lnTo>
                    <a:pt x="187" y="85"/>
                  </a:lnTo>
                  <a:lnTo>
                    <a:pt x="187" y="85"/>
                  </a:lnTo>
                  <a:lnTo>
                    <a:pt x="185" y="85"/>
                  </a:lnTo>
                  <a:lnTo>
                    <a:pt x="185" y="85"/>
                  </a:lnTo>
                  <a:lnTo>
                    <a:pt x="185" y="85"/>
                  </a:lnTo>
                  <a:lnTo>
                    <a:pt x="185" y="85"/>
                  </a:lnTo>
                  <a:lnTo>
                    <a:pt x="184" y="85"/>
                  </a:lnTo>
                  <a:lnTo>
                    <a:pt x="184" y="85"/>
                  </a:lnTo>
                  <a:lnTo>
                    <a:pt x="184" y="86"/>
                  </a:lnTo>
                  <a:lnTo>
                    <a:pt x="183" y="86"/>
                  </a:lnTo>
                  <a:lnTo>
                    <a:pt x="183" y="88"/>
                  </a:lnTo>
                  <a:lnTo>
                    <a:pt x="183" y="88"/>
                  </a:lnTo>
                  <a:lnTo>
                    <a:pt x="183" y="89"/>
                  </a:lnTo>
                  <a:lnTo>
                    <a:pt x="184" y="89"/>
                  </a:lnTo>
                  <a:lnTo>
                    <a:pt x="184" y="90"/>
                  </a:lnTo>
                  <a:lnTo>
                    <a:pt x="184" y="90"/>
                  </a:lnTo>
                  <a:lnTo>
                    <a:pt x="184" y="90"/>
                  </a:lnTo>
                  <a:lnTo>
                    <a:pt x="184" y="90"/>
                  </a:lnTo>
                  <a:lnTo>
                    <a:pt x="184" y="90"/>
                  </a:lnTo>
                  <a:lnTo>
                    <a:pt x="185" y="92"/>
                  </a:lnTo>
                  <a:lnTo>
                    <a:pt x="185" y="92"/>
                  </a:lnTo>
                  <a:lnTo>
                    <a:pt x="185" y="92"/>
                  </a:lnTo>
                  <a:lnTo>
                    <a:pt x="185" y="92"/>
                  </a:lnTo>
                  <a:lnTo>
                    <a:pt x="179" y="106"/>
                  </a:lnTo>
                  <a:lnTo>
                    <a:pt x="185" y="118"/>
                  </a:lnTo>
                  <a:lnTo>
                    <a:pt x="185" y="128"/>
                  </a:lnTo>
                  <a:lnTo>
                    <a:pt x="187" y="128"/>
                  </a:lnTo>
                  <a:lnTo>
                    <a:pt x="187" y="128"/>
                  </a:lnTo>
                  <a:lnTo>
                    <a:pt x="188" y="129"/>
                  </a:lnTo>
                  <a:lnTo>
                    <a:pt x="189" y="129"/>
                  </a:lnTo>
                  <a:lnTo>
                    <a:pt x="191" y="129"/>
                  </a:lnTo>
                  <a:lnTo>
                    <a:pt x="191" y="129"/>
                  </a:lnTo>
                  <a:lnTo>
                    <a:pt x="192" y="129"/>
                  </a:lnTo>
                  <a:lnTo>
                    <a:pt x="193" y="129"/>
                  </a:lnTo>
                  <a:lnTo>
                    <a:pt x="195" y="129"/>
                  </a:lnTo>
                  <a:lnTo>
                    <a:pt x="197" y="129"/>
                  </a:lnTo>
                  <a:lnTo>
                    <a:pt x="200" y="131"/>
                  </a:lnTo>
                  <a:lnTo>
                    <a:pt x="201" y="131"/>
                  </a:lnTo>
                  <a:lnTo>
                    <a:pt x="204" y="131"/>
                  </a:lnTo>
                  <a:lnTo>
                    <a:pt x="206" y="132"/>
                  </a:lnTo>
                  <a:lnTo>
                    <a:pt x="208" y="133"/>
                  </a:lnTo>
                  <a:lnTo>
                    <a:pt x="209" y="135"/>
                  </a:lnTo>
                  <a:lnTo>
                    <a:pt x="209" y="136"/>
                  </a:lnTo>
                  <a:lnTo>
                    <a:pt x="210" y="137"/>
                  </a:lnTo>
                  <a:lnTo>
                    <a:pt x="210" y="139"/>
                  </a:lnTo>
                  <a:lnTo>
                    <a:pt x="211" y="140"/>
                  </a:lnTo>
                  <a:lnTo>
                    <a:pt x="211" y="141"/>
                  </a:lnTo>
                  <a:lnTo>
                    <a:pt x="213" y="141"/>
                  </a:lnTo>
                  <a:lnTo>
                    <a:pt x="214" y="142"/>
                  </a:lnTo>
                  <a:lnTo>
                    <a:pt x="214" y="144"/>
                  </a:lnTo>
                  <a:lnTo>
                    <a:pt x="214" y="144"/>
                  </a:lnTo>
                  <a:lnTo>
                    <a:pt x="214" y="145"/>
                  </a:lnTo>
                  <a:lnTo>
                    <a:pt x="214" y="145"/>
                  </a:lnTo>
                  <a:lnTo>
                    <a:pt x="214" y="145"/>
                  </a:lnTo>
                  <a:lnTo>
                    <a:pt x="214" y="145"/>
                  </a:lnTo>
                  <a:lnTo>
                    <a:pt x="214" y="146"/>
                  </a:lnTo>
                  <a:lnTo>
                    <a:pt x="214" y="146"/>
                  </a:lnTo>
                  <a:lnTo>
                    <a:pt x="214" y="146"/>
                  </a:lnTo>
                  <a:lnTo>
                    <a:pt x="215" y="148"/>
                  </a:lnTo>
                  <a:lnTo>
                    <a:pt x="215" y="148"/>
                  </a:lnTo>
                  <a:lnTo>
                    <a:pt x="215" y="148"/>
                  </a:lnTo>
                  <a:lnTo>
                    <a:pt x="215" y="148"/>
                  </a:lnTo>
                  <a:lnTo>
                    <a:pt x="217" y="148"/>
                  </a:lnTo>
                  <a:lnTo>
                    <a:pt x="217" y="149"/>
                  </a:lnTo>
                  <a:lnTo>
                    <a:pt x="217" y="149"/>
                  </a:lnTo>
                  <a:lnTo>
                    <a:pt x="218" y="149"/>
                  </a:lnTo>
                  <a:lnTo>
                    <a:pt x="219" y="149"/>
                  </a:lnTo>
                  <a:lnTo>
                    <a:pt x="221" y="149"/>
                  </a:lnTo>
                  <a:lnTo>
                    <a:pt x="222" y="148"/>
                  </a:lnTo>
                  <a:lnTo>
                    <a:pt x="223" y="146"/>
                  </a:lnTo>
                  <a:lnTo>
                    <a:pt x="224" y="146"/>
                  </a:lnTo>
                  <a:lnTo>
                    <a:pt x="226" y="145"/>
                  </a:lnTo>
                  <a:lnTo>
                    <a:pt x="227" y="144"/>
                  </a:lnTo>
                  <a:lnTo>
                    <a:pt x="228" y="144"/>
                  </a:lnTo>
                  <a:lnTo>
                    <a:pt x="236" y="148"/>
                  </a:lnTo>
                  <a:lnTo>
                    <a:pt x="240" y="154"/>
                  </a:lnTo>
                  <a:lnTo>
                    <a:pt x="247" y="158"/>
                  </a:lnTo>
                  <a:lnTo>
                    <a:pt x="251" y="175"/>
                  </a:lnTo>
                  <a:lnTo>
                    <a:pt x="252" y="175"/>
                  </a:lnTo>
                  <a:lnTo>
                    <a:pt x="254" y="175"/>
                  </a:lnTo>
                  <a:lnTo>
                    <a:pt x="256" y="176"/>
                  </a:lnTo>
                  <a:lnTo>
                    <a:pt x="258" y="176"/>
                  </a:lnTo>
                  <a:lnTo>
                    <a:pt x="260" y="175"/>
                  </a:lnTo>
                  <a:lnTo>
                    <a:pt x="261" y="175"/>
                  </a:lnTo>
                  <a:lnTo>
                    <a:pt x="264" y="175"/>
                  </a:lnTo>
                  <a:lnTo>
                    <a:pt x="265" y="175"/>
                  </a:lnTo>
                  <a:lnTo>
                    <a:pt x="266" y="172"/>
                  </a:lnTo>
                  <a:lnTo>
                    <a:pt x="267" y="171"/>
                  </a:lnTo>
                  <a:lnTo>
                    <a:pt x="269" y="169"/>
                  </a:lnTo>
                  <a:lnTo>
                    <a:pt x="271" y="167"/>
                  </a:lnTo>
                  <a:lnTo>
                    <a:pt x="273" y="166"/>
                  </a:lnTo>
                  <a:lnTo>
                    <a:pt x="274" y="165"/>
                  </a:lnTo>
                  <a:lnTo>
                    <a:pt x="275" y="163"/>
                  </a:lnTo>
                  <a:lnTo>
                    <a:pt x="275" y="162"/>
                  </a:lnTo>
                  <a:lnTo>
                    <a:pt x="275" y="161"/>
                  </a:lnTo>
                  <a:lnTo>
                    <a:pt x="275" y="159"/>
                  </a:lnTo>
                  <a:lnTo>
                    <a:pt x="275" y="158"/>
                  </a:lnTo>
                  <a:lnTo>
                    <a:pt x="274" y="157"/>
                  </a:lnTo>
                  <a:lnTo>
                    <a:pt x="274" y="156"/>
                  </a:lnTo>
                  <a:lnTo>
                    <a:pt x="273" y="154"/>
                  </a:lnTo>
                  <a:lnTo>
                    <a:pt x="273" y="153"/>
                  </a:lnTo>
                  <a:lnTo>
                    <a:pt x="273" y="152"/>
                  </a:lnTo>
                  <a:lnTo>
                    <a:pt x="273" y="152"/>
                  </a:lnTo>
                  <a:lnTo>
                    <a:pt x="273" y="150"/>
                  </a:lnTo>
                  <a:lnTo>
                    <a:pt x="274" y="150"/>
                  </a:lnTo>
                  <a:lnTo>
                    <a:pt x="274" y="150"/>
                  </a:lnTo>
                  <a:lnTo>
                    <a:pt x="275" y="150"/>
                  </a:lnTo>
                  <a:lnTo>
                    <a:pt x="275" y="150"/>
                  </a:lnTo>
                  <a:lnTo>
                    <a:pt x="277" y="149"/>
                  </a:lnTo>
                  <a:lnTo>
                    <a:pt x="277" y="149"/>
                  </a:lnTo>
                  <a:lnTo>
                    <a:pt x="278" y="149"/>
                  </a:lnTo>
                  <a:lnTo>
                    <a:pt x="279" y="150"/>
                  </a:lnTo>
                  <a:lnTo>
                    <a:pt x="280" y="150"/>
                  </a:lnTo>
                  <a:lnTo>
                    <a:pt x="282" y="150"/>
                  </a:lnTo>
                  <a:lnTo>
                    <a:pt x="282" y="152"/>
                  </a:lnTo>
                  <a:lnTo>
                    <a:pt x="283" y="152"/>
                  </a:lnTo>
                  <a:lnTo>
                    <a:pt x="284" y="152"/>
                  </a:lnTo>
                  <a:lnTo>
                    <a:pt x="286" y="152"/>
                  </a:lnTo>
                  <a:lnTo>
                    <a:pt x="287" y="152"/>
                  </a:lnTo>
                  <a:lnTo>
                    <a:pt x="287" y="150"/>
                  </a:lnTo>
                  <a:lnTo>
                    <a:pt x="288" y="150"/>
                  </a:lnTo>
                  <a:lnTo>
                    <a:pt x="288" y="150"/>
                  </a:lnTo>
                  <a:lnTo>
                    <a:pt x="288" y="149"/>
                  </a:lnTo>
                  <a:lnTo>
                    <a:pt x="290" y="149"/>
                  </a:lnTo>
                  <a:lnTo>
                    <a:pt x="290" y="148"/>
                  </a:lnTo>
                  <a:lnTo>
                    <a:pt x="290" y="146"/>
                  </a:lnTo>
                  <a:lnTo>
                    <a:pt x="279" y="115"/>
                  </a:lnTo>
                  <a:lnTo>
                    <a:pt x="286" y="106"/>
                  </a:lnTo>
                  <a:lnTo>
                    <a:pt x="284" y="102"/>
                  </a:lnTo>
                  <a:lnTo>
                    <a:pt x="279" y="98"/>
                  </a:lnTo>
                  <a:lnTo>
                    <a:pt x="280" y="98"/>
                  </a:lnTo>
                  <a:lnTo>
                    <a:pt x="280" y="98"/>
                  </a:lnTo>
                  <a:lnTo>
                    <a:pt x="282" y="97"/>
                  </a:lnTo>
                  <a:lnTo>
                    <a:pt x="282" y="97"/>
                  </a:lnTo>
                  <a:lnTo>
                    <a:pt x="283" y="97"/>
                  </a:lnTo>
                  <a:lnTo>
                    <a:pt x="284" y="97"/>
                  </a:lnTo>
                  <a:lnTo>
                    <a:pt x="284" y="97"/>
                  </a:lnTo>
                  <a:lnTo>
                    <a:pt x="286" y="97"/>
                  </a:lnTo>
                  <a:lnTo>
                    <a:pt x="287" y="97"/>
                  </a:lnTo>
                  <a:lnTo>
                    <a:pt x="288" y="97"/>
                  </a:lnTo>
                  <a:lnTo>
                    <a:pt x="290" y="97"/>
                  </a:lnTo>
                  <a:lnTo>
                    <a:pt x="290" y="97"/>
                  </a:lnTo>
                  <a:lnTo>
                    <a:pt x="291" y="96"/>
                  </a:lnTo>
                  <a:lnTo>
                    <a:pt x="292" y="96"/>
                  </a:lnTo>
                  <a:lnTo>
                    <a:pt x="293" y="96"/>
                  </a:lnTo>
                  <a:lnTo>
                    <a:pt x="293" y="94"/>
                  </a:lnTo>
                  <a:lnTo>
                    <a:pt x="300" y="98"/>
                  </a:lnTo>
                  <a:lnTo>
                    <a:pt x="304" y="98"/>
                  </a:lnTo>
                  <a:lnTo>
                    <a:pt x="308" y="99"/>
                  </a:lnTo>
                  <a:lnTo>
                    <a:pt x="312" y="101"/>
                  </a:lnTo>
                  <a:lnTo>
                    <a:pt x="316" y="103"/>
                  </a:lnTo>
                  <a:lnTo>
                    <a:pt x="318" y="106"/>
                  </a:lnTo>
                  <a:lnTo>
                    <a:pt x="322" y="109"/>
                  </a:lnTo>
                  <a:lnTo>
                    <a:pt x="325" y="110"/>
                  </a:lnTo>
                  <a:lnTo>
                    <a:pt x="329" y="113"/>
                  </a:lnTo>
                  <a:lnTo>
                    <a:pt x="333" y="123"/>
                  </a:lnTo>
                  <a:lnTo>
                    <a:pt x="334" y="126"/>
                  </a:lnTo>
                  <a:lnTo>
                    <a:pt x="335" y="127"/>
                  </a:lnTo>
                  <a:lnTo>
                    <a:pt x="336" y="128"/>
                  </a:lnTo>
                  <a:lnTo>
                    <a:pt x="339" y="128"/>
                  </a:lnTo>
                  <a:lnTo>
                    <a:pt x="342" y="129"/>
                  </a:lnTo>
                  <a:lnTo>
                    <a:pt x="343" y="131"/>
                  </a:lnTo>
                  <a:lnTo>
                    <a:pt x="346" y="131"/>
                  </a:lnTo>
                  <a:lnTo>
                    <a:pt x="347" y="132"/>
                  </a:lnTo>
                  <a:lnTo>
                    <a:pt x="349" y="132"/>
                  </a:lnTo>
                  <a:lnTo>
                    <a:pt x="352" y="131"/>
                  </a:lnTo>
                  <a:lnTo>
                    <a:pt x="355" y="129"/>
                  </a:lnTo>
                  <a:lnTo>
                    <a:pt x="356" y="128"/>
                  </a:lnTo>
                  <a:lnTo>
                    <a:pt x="359" y="127"/>
                  </a:lnTo>
                  <a:lnTo>
                    <a:pt x="361" y="126"/>
                  </a:lnTo>
                  <a:lnTo>
                    <a:pt x="363" y="124"/>
                  </a:lnTo>
                  <a:lnTo>
                    <a:pt x="365" y="123"/>
                  </a:lnTo>
                  <a:lnTo>
                    <a:pt x="365" y="123"/>
                  </a:lnTo>
                  <a:lnTo>
                    <a:pt x="366" y="124"/>
                  </a:lnTo>
                  <a:lnTo>
                    <a:pt x="366" y="124"/>
                  </a:lnTo>
                  <a:lnTo>
                    <a:pt x="366" y="124"/>
                  </a:lnTo>
                  <a:lnTo>
                    <a:pt x="366" y="124"/>
                  </a:lnTo>
                  <a:lnTo>
                    <a:pt x="368" y="124"/>
                  </a:lnTo>
                  <a:lnTo>
                    <a:pt x="368" y="124"/>
                  </a:lnTo>
                  <a:lnTo>
                    <a:pt x="368" y="124"/>
                  </a:lnTo>
                  <a:lnTo>
                    <a:pt x="373" y="146"/>
                  </a:lnTo>
                  <a:lnTo>
                    <a:pt x="379" y="153"/>
                  </a:lnTo>
                  <a:lnTo>
                    <a:pt x="379" y="153"/>
                  </a:lnTo>
                  <a:lnTo>
                    <a:pt x="379" y="154"/>
                  </a:lnTo>
                  <a:lnTo>
                    <a:pt x="378" y="154"/>
                  </a:lnTo>
                  <a:lnTo>
                    <a:pt x="378" y="154"/>
                  </a:lnTo>
                  <a:lnTo>
                    <a:pt x="378" y="154"/>
                  </a:lnTo>
                  <a:lnTo>
                    <a:pt x="378" y="154"/>
                  </a:lnTo>
                  <a:lnTo>
                    <a:pt x="378" y="156"/>
                  </a:lnTo>
                  <a:lnTo>
                    <a:pt x="378" y="156"/>
                  </a:lnTo>
                  <a:lnTo>
                    <a:pt x="378" y="156"/>
                  </a:lnTo>
                  <a:lnTo>
                    <a:pt x="378" y="156"/>
                  </a:lnTo>
                  <a:lnTo>
                    <a:pt x="378" y="156"/>
                  </a:lnTo>
                  <a:lnTo>
                    <a:pt x="378" y="156"/>
                  </a:lnTo>
                  <a:lnTo>
                    <a:pt x="378" y="157"/>
                  </a:lnTo>
                  <a:lnTo>
                    <a:pt x="378" y="157"/>
                  </a:lnTo>
                  <a:lnTo>
                    <a:pt x="378" y="157"/>
                  </a:lnTo>
                  <a:lnTo>
                    <a:pt x="378" y="157"/>
                  </a:lnTo>
                  <a:lnTo>
                    <a:pt x="395" y="162"/>
                  </a:lnTo>
                  <a:lnTo>
                    <a:pt x="394" y="163"/>
                  </a:lnTo>
                  <a:lnTo>
                    <a:pt x="394" y="163"/>
                  </a:lnTo>
                  <a:lnTo>
                    <a:pt x="394" y="165"/>
                  </a:lnTo>
                  <a:lnTo>
                    <a:pt x="394" y="166"/>
                  </a:lnTo>
                  <a:lnTo>
                    <a:pt x="392" y="166"/>
                  </a:lnTo>
                  <a:lnTo>
                    <a:pt x="392" y="167"/>
                  </a:lnTo>
                  <a:lnTo>
                    <a:pt x="392" y="169"/>
                  </a:lnTo>
                  <a:lnTo>
                    <a:pt x="392" y="170"/>
                  </a:lnTo>
                  <a:lnTo>
                    <a:pt x="396" y="175"/>
                  </a:lnTo>
                  <a:lnTo>
                    <a:pt x="396" y="176"/>
                  </a:lnTo>
                  <a:lnTo>
                    <a:pt x="396" y="178"/>
                  </a:lnTo>
                  <a:lnTo>
                    <a:pt x="398" y="178"/>
                  </a:lnTo>
                  <a:lnTo>
                    <a:pt x="398" y="179"/>
                  </a:lnTo>
                  <a:lnTo>
                    <a:pt x="399" y="179"/>
                  </a:lnTo>
                  <a:lnTo>
                    <a:pt x="399" y="180"/>
                  </a:lnTo>
                  <a:lnTo>
                    <a:pt x="400" y="182"/>
                  </a:lnTo>
                  <a:lnTo>
                    <a:pt x="400" y="182"/>
                  </a:lnTo>
                  <a:lnTo>
                    <a:pt x="400" y="182"/>
                  </a:lnTo>
                  <a:lnTo>
                    <a:pt x="402" y="182"/>
                  </a:lnTo>
                  <a:lnTo>
                    <a:pt x="402" y="182"/>
                  </a:lnTo>
                  <a:lnTo>
                    <a:pt x="402" y="182"/>
                  </a:lnTo>
                  <a:lnTo>
                    <a:pt x="402" y="180"/>
                  </a:lnTo>
                  <a:lnTo>
                    <a:pt x="402" y="180"/>
                  </a:lnTo>
                  <a:lnTo>
                    <a:pt x="403" y="180"/>
                  </a:lnTo>
                  <a:lnTo>
                    <a:pt x="403" y="180"/>
                  </a:lnTo>
                  <a:lnTo>
                    <a:pt x="404" y="180"/>
                  </a:lnTo>
                  <a:lnTo>
                    <a:pt x="404" y="179"/>
                  </a:lnTo>
                  <a:lnTo>
                    <a:pt x="405" y="179"/>
                  </a:lnTo>
                  <a:lnTo>
                    <a:pt x="407" y="179"/>
                  </a:lnTo>
                  <a:lnTo>
                    <a:pt x="408" y="178"/>
                  </a:lnTo>
                  <a:lnTo>
                    <a:pt x="409" y="178"/>
                  </a:lnTo>
                  <a:lnTo>
                    <a:pt x="411" y="178"/>
                  </a:lnTo>
                  <a:lnTo>
                    <a:pt x="412" y="178"/>
                  </a:lnTo>
                  <a:lnTo>
                    <a:pt x="411" y="182"/>
                  </a:lnTo>
                  <a:lnTo>
                    <a:pt x="411" y="184"/>
                  </a:lnTo>
                  <a:lnTo>
                    <a:pt x="409" y="188"/>
                  </a:lnTo>
                  <a:lnTo>
                    <a:pt x="408" y="191"/>
                  </a:lnTo>
                  <a:lnTo>
                    <a:pt x="407" y="195"/>
                  </a:lnTo>
                  <a:lnTo>
                    <a:pt x="407" y="197"/>
                  </a:lnTo>
                  <a:lnTo>
                    <a:pt x="408" y="201"/>
                  </a:lnTo>
                  <a:lnTo>
                    <a:pt x="409" y="204"/>
                  </a:lnTo>
                  <a:lnTo>
                    <a:pt x="415" y="206"/>
                  </a:lnTo>
                  <a:lnTo>
                    <a:pt x="415" y="206"/>
                  </a:lnTo>
                  <a:lnTo>
                    <a:pt x="415" y="208"/>
                  </a:lnTo>
                  <a:lnTo>
                    <a:pt x="415" y="208"/>
                  </a:lnTo>
                  <a:lnTo>
                    <a:pt x="415" y="208"/>
                  </a:lnTo>
                  <a:lnTo>
                    <a:pt x="416" y="208"/>
                  </a:lnTo>
                  <a:lnTo>
                    <a:pt x="416" y="209"/>
                  </a:lnTo>
                  <a:lnTo>
                    <a:pt x="416" y="209"/>
                  </a:lnTo>
                  <a:lnTo>
                    <a:pt x="415" y="209"/>
                  </a:lnTo>
                  <a:lnTo>
                    <a:pt x="389" y="212"/>
                  </a:lnTo>
                  <a:lnTo>
                    <a:pt x="389" y="210"/>
                  </a:lnTo>
                  <a:lnTo>
                    <a:pt x="386" y="209"/>
                  </a:lnTo>
                  <a:lnTo>
                    <a:pt x="385" y="209"/>
                  </a:lnTo>
                  <a:lnTo>
                    <a:pt x="383" y="209"/>
                  </a:lnTo>
                  <a:lnTo>
                    <a:pt x="381" y="209"/>
                  </a:lnTo>
                  <a:lnTo>
                    <a:pt x="379" y="209"/>
                  </a:lnTo>
                  <a:lnTo>
                    <a:pt x="377" y="209"/>
                  </a:lnTo>
                  <a:lnTo>
                    <a:pt x="376" y="210"/>
                  </a:lnTo>
                  <a:lnTo>
                    <a:pt x="376" y="210"/>
                  </a:lnTo>
                  <a:lnTo>
                    <a:pt x="376" y="210"/>
                  </a:lnTo>
                  <a:lnTo>
                    <a:pt x="374" y="210"/>
                  </a:lnTo>
                  <a:lnTo>
                    <a:pt x="374" y="210"/>
                  </a:lnTo>
                  <a:lnTo>
                    <a:pt x="374" y="212"/>
                  </a:lnTo>
                  <a:lnTo>
                    <a:pt x="374" y="212"/>
                  </a:lnTo>
                  <a:lnTo>
                    <a:pt x="373" y="212"/>
                  </a:lnTo>
                  <a:lnTo>
                    <a:pt x="373" y="212"/>
                  </a:lnTo>
                  <a:lnTo>
                    <a:pt x="369" y="209"/>
                  </a:lnTo>
                  <a:lnTo>
                    <a:pt x="379" y="193"/>
                  </a:lnTo>
                  <a:lnTo>
                    <a:pt x="378" y="192"/>
                  </a:lnTo>
                  <a:lnTo>
                    <a:pt x="378" y="192"/>
                  </a:lnTo>
                  <a:lnTo>
                    <a:pt x="378" y="191"/>
                  </a:lnTo>
                  <a:lnTo>
                    <a:pt x="377" y="191"/>
                  </a:lnTo>
                  <a:lnTo>
                    <a:pt x="377" y="189"/>
                  </a:lnTo>
                  <a:lnTo>
                    <a:pt x="377" y="189"/>
                  </a:lnTo>
                  <a:lnTo>
                    <a:pt x="376" y="189"/>
                  </a:lnTo>
                  <a:lnTo>
                    <a:pt x="374" y="189"/>
                  </a:lnTo>
                  <a:lnTo>
                    <a:pt x="359" y="197"/>
                  </a:lnTo>
                  <a:lnTo>
                    <a:pt x="356" y="197"/>
                  </a:lnTo>
                  <a:lnTo>
                    <a:pt x="353" y="197"/>
                  </a:lnTo>
                  <a:lnTo>
                    <a:pt x="349" y="197"/>
                  </a:lnTo>
                  <a:lnTo>
                    <a:pt x="347" y="197"/>
                  </a:lnTo>
                  <a:lnTo>
                    <a:pt x="344" y="199"/>
                  </a:lnTo>
                  <a:lnTo>
                    <a:pt x="342" y="200"/>
                  </a:lnTo>
                  <a:lnTo>
                    <a:pt x="338" y="201"/>
                  </a:lnTo>
                  <a:lnTo>
                    <a:pt x="335" y="201"/>
                  </a:lnTo>
                  <a:lnTo>
                    <a:pt x="334" y="202"/>
                  </a:lnTo>
                  <a:lnTo>
                    <a:pt x="334" y="204"/>
                  </a:lnTo>
                  <a:lnTo>
                    <a:pt x="334" y="205"/>
                  </a:lnTo>
                  <a:lnTo>
                    <a:pt x="334" y="206"/>
                  </a:lnTo>
                  <a:lnTo>
                    <a:pt x="335" y="208"/>
                  </a:lnTo>
                  <a:lnTo>
                    <a:pt x="335" y="208"/>
                  </a:lnTo>
                  <a:lnTo>
                    <a:pt x="335" y="209"/>
                  </a:lnTo>
                  <a:lnTo>
                    <a:pt x="336" y="210"/>
                  </a:lnTo>
                  <a:lnTo>
                    <a:pt x="338" y="212"/>
                  </a:lnTo>
                  <a:lnTo>
                    <a:pt x="340" y="213"/>
                  </a:lnTo>
                  <a:lnTo>
                    <a:pt x="342" y="215"/>
                  </a:lnTo>
                  <a:lnTo>
                    <a:pt x="344" y="215"/>
                  </a:lnTo>
                  <a:lnTo>
                    <a:pt x="347" y="217"/>
                  </a:lnTo>
                  <a:lnTo>
                    <a:pt x="349" y="218"/>
                  </a:lnTo>
                  <a:lnTo>
                    <a:pt x="352" y="218"/>
                  </a:lnTo>
                  <a:lnTo>
                    <a:pt x="355" y="218"/>
                  </a:lnTo>
                  <a:lnTo>
                    <a:pt x="356" y="219"/>
                  </a:lnTo>
                  <a:lnTo>
                    <a:pt x="357" y="221"/>
                  </a:lnTo>
                  <a:lnTo>
                    <a:pt x="359" y="223"/>
                  </a:lnTo>
                  <a:lnTo>
                    <a:pt x="359" y="225"/>
                  </a:lnTo>
                  <a:lnTo>
                    <a:pt x="360" y="227"/>
                  </a:lnTo>
                  <a:lnTo>
                    <a:pt x="361" y="228"/>
                  </a:lnTo>
                  <a:lnTo>
                    <a:pt x="364" y="230"/>
                  </a:lnTo>
                  <a:lnTo>
                    <a:pt x="365" y="230"/>
                  </a:lnTo>
                  <a:lnTo>
                    <a:pt x="365" y="230"/>
                  </a:lnTo>
                  <a:lnTo>
                    <a:pt x="366" y="230"/>
                  </a:lnTo>
                  <a:lnTo>
                    <a:pt x="366" y="230"/>
                  </a:lnTo>
                  <a:lnTo>
                    <a:pt x="366" y="230"/>
                  </a:lnTo>
                  <a:lnTo>
                    <a:pt x="366" y="230"/>
                  </a:lnTo>
                  <a:lnTo>
                    <a:pt x="368" y="230"/>
                  </a:lnTo>
                  <a:lnTo>
                    <a:pt x="368" y="230"/>
                  </a:lnTo>
                  <a:lnTo>
                    <a:pt x="368" y="230"/>
                  </a:lnTo>
                  <a:lnTo>
                    <a:pt x="368" y="230"/>
                  </a:lnTo>
                  <a:lnTo>
                    <a:pt x="368" y="230"/>
                  </a:lnTo>
                  <a:lnTo>
                    <a:pt x="368" y="230"/>
                  </a:lnTo>
                  <a:lnTo>
                    <a:pt x="368" y="230"/>
                  </a:lnTo>
                  <a:lnTo>
                    <a:pt x="368" y="230"/>
                  </a:lnTo>
                  <a:lnTo>
                    <a:pt x="369" y="230"/>
                  </a:lnTo>
                  <a:lnTo>
                    <a:pt x="369" y="230"/>
                  </a:lnTo>
                  <a:lnTo>
                    <a:pt x="369" y="228"/>
                  </a:lnTo>
                  <a:lnTo>
                    <a:pt x="379" y="230"/>
                  </a:lnTo>
                  <a:lnTo>
                    <a:pt x="378" y="230"/>
                  </a:lnTo>
                  <a:lnTo>
                    <a:pt x="378" y="231"/>
                  </a:lnTo>
                  <a:lnTo>
                    <a:pt x="378" y="231"/>
                  </a:lnTo>
                  <a:lnTo>
                    <a:pt x="377" y="231"/>
                  </a:lnTo>
                  <a:lnTo>
                    <a:pt x="377" y="231"/>
                  </a:lnTo>
                  <a:lnTo>
                    <a:pt x="376" y="231"/>
                  </a:lnTo>
                  <a:lnTo>
                    <a:pt x="376" y="231"/>
                  </a:lnTo>
                  <a:lnTo>
                    <a:pt x="374" y="230"/>
                  </a:lnTo>
                  <a:lnTo>
                    <a:pt x="373" y="231"/>
                  </a:lnTo>
                  <a:lnTo>
                    <a:pt x="370" y="232"/>
                  </a:lnTo>
                  <a:lnTo>
                    <a:pt x="368" y="232"/>
                  </a:lnTo>
                  <a:lnTo>
                    <a:pt x="366" y="234"/>
                  </a:lnTo>
                  <a:lnTo>
                    <a:pt x="364" y="235"/>
                  </a:lnTo>
                  <a:lnTo>
                    <a:pt x="361" y="236"/>
                  </a:lnTo>
                  <a:lnTo>
                    <a:pt x="360" y="238"/>
                  </a:lnTo>
                  <a:lnTo>
                    <a:pt x="357" y="240"/>
                  </a:lnTo>
                  <a:lnTo>
                    <a:pt x="357" y="240"/>
                  </a:lnTo>
                  <a:lnTo>
                    <a:pt x="357" y="240"/>
                  </a:lnTo>
                  <a:lnTo>
                    <a:pt x="357" y="240"/>
                  </a:lnTo>
                  <a:lnTo>
                    <a:pt x="356" y="240"/>
                  </a:lnTo>
                  <a:lnTo>
                    <a:pt x="356" y="242"/>
                  </a:lnTo>
                  <a:lnTo>
                    <a:pt x="356" y="242"/>
                  </a:lnTo>
                  <a:lnTo>
                    <a:pt x="356" y="242"/>
                  </a:lnTo>
                  <a:lnTo>
                    <a:pt x="356" y="242"/>
                  </a:lnTo>
                  <a:lnTo>
                    <a:pt x="356" y="239"/>
                  </a:lnTo>
                  <a:lnTo>
                    <a:pt x="355" y="238"/>
                  </a:lnTo>
                  <a:lnTo>
                    <a:pt x="355" y="235"/>
                  </a:lnTo>
                  <a:lnTo>
                    <a:pt x="355" y="234"/>
                  </a:lnTo>
                  <a:lnTo>
                    <a:pt x="353" y="232"/>
                  </a:lnTo>
                  <a:lnTo>
                    <a:pt x="352" y="231"/>
                  </a:lnTo>
                  <a:lnTo>
                    <a:pt x="351" y="230"/>
                  </a:lnTo>
                  <a:lnTo>
                    <a:pt x="349" y="228"/>
                  </a:lnTo>
                  <a:lnTo>
                    <a:pt x="321" y="244"/>
                  </a:lnTo>
                  <a:lnTo>
                    <a:pt x="320" y="245"/>
                  </a:lnTo>
                  <a:lnTo>
                    <a:pt x="320" y="247"/>
                  </a:lnTo>
                  <a:lnTo>
                    <a:pt x="320" y="249"/>
                  </a:lnTo>
                  <a:lnTo>
                    <a:pt x="318" y="251"/>
                  </a:lnTo>
                  <a:lnTo>
                    <a:pt x="318" y="252"/>
                  </a:lnTo>
                  <a:lnTo>
                    <a:pt x="320" y="255"/>
                  </a:lnTo>
                  <a:lnTo>
                    <a:pt x="320" y="256"/>
                  </a:lnTo>
                  <a:lnTo>
                    <a:pt x="320" y="257"/>
                  </a:lnTo>
                  <a:lnTo>
                    <a:pt x="320" y="258"/>
                  </a:lnTo>
                  <a:lnTo>
                    <a:pt x="318" y="260"/>
                  </a:lnTo>
                  <a:lnTo>
                    <a:pt x="318" y="260"/>
                  </a:lnTo>
                  <a:lnTo>
                    <a:pt x="317" y="260"/>
                  </a:lnTo>
                  <a:lnTo>
                    <a:pt x="316" y="261"/>
                  </a:lnTo>
                  <a:lnTo>
                    <a:pt x="316" y="261"/>
                  </a:lnTo>
                  <a:lnTo>
                    <a:pt x="314" y="261"/>
                  </a:lnTo>
                  <a:lnTo>
                    <a:pt x="313" y="260"/>
                  </a:lnTo>
                  <a:lnTo>
                    <a:pt x="295" y="264"/>
                  </a:lnTo>
                  <a:lnTo>
                    <a:pt x="282" y="275"/>
                  </a:lnTo>
                  <a:lnTo>
                    <a:pt x="277" y="275"/>
                  </a:lnTo>
                  <a:lnTo>
                    <a:pt x="275" y="277"/>
                  </a:lnTo>
                  <a:lnTo>
                    <a:pt x="274" y="278"/>
                  </a:lnTo>
                  <a:lnTo>
                    <a:pt x="273" y="281"/>
                  </a:lnTo>
                  <a:lnTo>
                    <a:pt x="273" y="282"/>
                  </a:lnTo>
                  <a:lnTo>
                    <a:pt x="271" y="284"/>
                  </a:lnTo>
                  <a:lnTo>
                    <a:pt x="270" y="287"/>
                  </a:lnTo>
                  <a:lnTo>
                    <a:pt x="269" y="288"/>
                  </a:lnTo>
                  <a:lnTo>
                    <a:pt x="267" y="290"/>
                  </a:lnTo>
                  <a:lnTo>
                    <a:pt x="267" y="294"/>
                  </a:lnTo>
                  <a:lnTo>
                    <a:pt x="267" y="296"/>
                  </a:lnTo>
                  <a:lnTo>
                    <a:pt x="266" y="299"/>
                  </a:lnTo>
                  <a:lnTo>
                    <a:pt x="266" y="301"/>
                  </a:lnTo>
                  <a:lnTo>
                    <a:pt x="265" y="304"/>
                  </a:lnTo>
                  <a:lnTo>
                    <a:pt x="264" y="307"/>
                  </a:lnTo>
                  <a:lnTo>
                    <a:pt x="261" y="308"/>
                  </a:lnTo>
                  <a:lnTo>
                    <a:pt x="258" y="309"/>
                  </a:lnTo>
                  <a:lnTo>
                    <a:pt x="257" y="311"/>
                  </a:lnTo>
                  <a:lnTo>
                    <a:pt x="256" y="311"/>
                  </a:lnTo>
                  <a:lnTo>
                    <a:pt x="253" y="311"/>
                  </a:lnTo>
                  <a:lnTo>
                    <a:pt x="252" y="312"/>
                  </a:lnTo>
                  <a:lnTo>
                    <a:pt x="251" y="312"/>
                  </a:lnTo>
                  <a:lnTo>
                    <a:pt x="249" y="313"/>
                  </a:lnTo>
                  <a:lnTo>
                    <a:pt x="248" y="314"/>
                  </a:lnTo>
                  <a:lnTo>
                    <a:pt x="248" y="316"/>
                  </a:lnTo>
                  <a:lnTo>
                    <a:pt x="247" y="321"/>
                  </a:lnTo>
                  <a:lnTo>
                    <a:pt x="244" y="327"/>
                  </a:lnTo>
                  <a:lnTo>
                    <a:pt x="244" y="330"/>
                  </a:lnTo>
                  <a:lnTo>
                    <a:pt x="244" y="333"/>
                  </a:lnTo>
                  <a:lnTo>
                    <a:pt x="245" y="337"/>
                  </a:lnTo>
                  <a:lnTo>
                    <a:pt x="247" y="339"/>
                  </a:lnTo>
                  <a:lnTo>
                    <a:pt x="247" y="343"/>
                  </a:lnTo>
                  <a:lnTo>
                    <a:pt x="248" y="346"/>
                  </a:lnTo>
                  <a:lnTo>
                    <a:pt x="248" y="350"/>
                  </a:lnTo>
                  <a:lnTo>
                    <a:pt x="247" y="354"/>
                  </a:lnTo>
                  <a:lnTo>
                    <a:pt x="240" y="331"/>
                  </a:lnTo>
                  <a:lnTo>
                    <a:pt x="239" y="329"/>
                  </a:lnTo>
                  <a:lnTo>
                    <a:pt x="236" y="327"/>
                  </a:lnTo>
                  <a:lnTo>
                    <a:pt x="234" y="326"/>
                  </a:lnTo>
                  <a:lnTo>
                    <a:pt x="230" y="325"/>
                  </a:lnTo>
                  <a:lnTo>
                    <a:pt x="227" y="325"/>
                  </a:lnTo>
                  <a:lnTo>
                    <a:pt x="223" y="324"/>
                  </a:lnTo>
                  <a:lnTo>
                    <a:pt x="221" y="322"/>
                  </a:lnTo>
                  <a:lnTo>
                    <a:pt x="218" y="321"/>
                  </a:lnTo>
                  <a:lnTo>
                    <a:pt x="209" y="322"/>
                  </a:lnTo>
                  <a:lnTo>
                    <a:pt x="208" y="322"/>
                  </a:lnTo>
                  <a:lnTo>
                    <a:pt x="206" y="322"/>
                  </a:lnTo>
                  <a:lnTo>
                    <a:pt x="206" y="322"/>
                  </a:lnTo>
                  <a:lnTo>
                    <a:pt x="205" y="321"/>
                  </a:lnTo>
                  <a:lnTo>
                    <a:pt x="204" y="321"/>
                  </a:lnTo>
                  <a:lnTo>
                    <a:pt x="202" y="321"/>
                  </a:lnTo>
                  <a:lnTo>
                    <a:pt x="201" y="321"/>
                  </a:lnTo>
                  <a:lnTo>
                    <a:pt x="200" y="321"/>
                  </a:lnTo>
                  <a:lnTo>
                    <a:pt x="197" y="324"/>
                  </a:lnTo>
                  <a:lnTo>
                    <a:pt x="195" y="325"/>
                  </a:lnTo>
                  <a:lnTo>
                    <a:pt x="192" y="326"/>
                  </a:lnTo>
                  <a:lnTo>
                    <a:pt x="189" y="326"/>
                  </a:lnTo>
                  <a:lnTo>
                    <a:pt x="187" y="327"/>
                  </a:lnTo>
                  <a:lnTo>
                    <a:pt x="183" y="326"/>
                  </a:lnTo>
                  <a:lnTo>
                    <a:pt x="180" y="326"/>
                  </a:lnTo>
                  <a:lnTo>
                    <a:pt x="178" y="325"/>
                  </a:lnTo>
                  <a:lnTo>
                    <a:pt x="172" y="326"/>
                  </a:lnTo>
                  <a:lnTo>
                    <a:pt x="167" y="327"/>
                  </a:lnTo>
                  <a:lnTo>
                    <a:pt x="163" y="329"/>
                  </a:lnTo>
                  <a:lnTo>
                    <a:pt x="159" y="330"/>
                  </a:lnTo>
                  <a:lnTo>
                    <a:pt x="155" y="333"/>
                  </a:lnTo>
                  <a:lnTo>
                    <a:pt x="152" y="335"/>
                  </a:lnTo>
                  <a:lnTo>
                    <a:pt x="148" y="338"/>
                  </a:lnTo>
                  <a:lnTo>
                    <a:pt x="144" y="341"/>
                  </a:lnTo>
                  <a:lnTo>
                    <a:pt x="142" y="346"/>
                  </a:lnTo>
                  <a:lnTo>
                    <a:pt x="141" y="351"/>
                  </a:lnTo>
                  <a:lnTo>
                    <a:pt x="141" y="356"/>
                  </a:lnTo>
                  <a:lnTo>
                    <a:pt x="141" y="360"/>
                  </a:lnTo>
                  <a:lnTo>
                    <a:pt x="141" y="367"/>
                  </a:lnTo>
                  <a:lnTo>
                    <a:pt x="142" y="372"/>
                  </a:lnTo>
                  <a:lnTo>
                    <a:pt x="144" y="377"/>
                  </a:lnTo>
                  <a:lnTo>
                    <a:pt x="144" y="381"/>
                  </a:lnTo>
                  <a:lnTo>
                    <a:pt x="148" y="385"/>
                  </a:lnTo>
                  <a:lnTo>
                    <a:pt x="150" y="387"/>
                  </a:lnTo>
                  <a:lnTo>
                    <a:pt x="153" y="390"/>
                  </a:lnTo>
                  <a:lnTo>
                    <a:pt x="157" y="393"/>
                  </a:lnTo>
                  <a:lnTo>
                    <a:pt x="161" y="395"/>
                  </a:lnTo>
                  <a:lnTo>
                    <a:pt x="163" y="397"/>
                  </a:lnTo>
                  <a:lnTo>
                    <a:pt x="167" y="399"/>
                  </a:lnTo>
                  <a:lnTo>
                    <a:pt x="172" y="400"/>
                  </a:lnTo>
                  <a:lnTo>
                    <a:pt x="183" y="393"/>
                  </a:lnTo>
                  <a:lnTo>
                    <a:pt x="184" y="393"/>
                  </a:lnTo>
                  <a:lnTo>
                    <a:pt x="184" y="393"/>
                  </a:lnTo>
                  <a:lnTo>
                    <a:pt x="185" y="393"/>
                  </a:lnTo>
                  <a:lnTo>
                    <a:pt x="185" y="393"/>
                  </a:lnTo>
                  <a:lnTo>
                    <a:pt x="187" y="394"/>
                  </a:lnTo>
                  <a:lnTo>
                    <a:pt x="187" y="394"/>
                  </a:lnTo>
                  <a:lnTo>
                    <a:pt x="187" y="395"/>
                  </a:lnTo>
                  <a:lnTo>
                    <a:pt x="187" y="397"/>
                  </a:lnTo>
                  <a:lnTo>
                    <a:pt x="187" y="397"/>
                  </a:lnTo>
                  <a:lnTo>
                    <a:pt x="187" y="398"/>
                  </a:lnTo>
                  <a:lnTo>
                    <a:pt x="187" y="399"/>
                  </a:lnTo>
                  <a:lnTo>
                    <a:pt x="187" y="400"/>
                  </a:lnTo>
                  <a:lnTo>
                    <a:pt x="187" y="402"/>
                  </a:lnTo>
                  <a:lnTo>
                    <a:pt x="187" y="402"/>
                  </a:lnTo>
                  <a:lnTo>
                    <a:pt x="187" y="403"/>
                  </a:lnTo>
                  <a:lnTo>
                    <a:pt x="188" y="404"/>
                  </a:lnTo>
                  <a:lnTo>
                    <a:pt x="196" y="407"/>
                  </a:lnTo>
                  <a:lnTo>
                    <a:pt x="196" y="407"/>
                  </a:lnTo>
                  <a:lnTo>
                    <a:pt x="196" y="407"/>
                  </a:lnTo>
                  <a:lnTo>
                    <a:pt x="196" y="408"/>
                  </a:lnTo>
                  <a:lnTo>
                    <a:pt x="197" y="408"/>
                  </a:lnTo>
                  <a:lnTo>
                    <a:pt x="197" y="408"/>
                  </a:lnTo>
                  <a:lnTo>
                    <a:pt x="197" y="408"/>
                  </a:lnTo>
                  <a:lnTo>
                    <a:pt x="197" y="408"/>
                  </a:lnTo>
                  <a:lnTo>
                    <a:pt x="197" y="408"/>
                  </a:lnTo>
                  <a:lnTo>
                    <a:pt x="200" y="427"/>
                  </a:lnTo>
                  <a:lnTo>
                    <a:pt x="218" y="429"/>
                  </a:lnTo>
                  <a:lnTo>
                    <a:pt x="227" y="447"/>
                  </a:lnTo>
                  <a:lnTo>
                    <a:pt x="228" y="451"/>
                  </a:lnTo>
                  <a:lnTo>
                    <a:pt x="230" y="453"/>
                  </a:lnTo>
                  <a:lnTo>
                    <a:pt x="232" y="455"/>
                  </a:lnTo>
                  <a:lnTo>
                    <a:pt x="235" y="456"/>
                  </a:lnTo>
                  <a:lnTo>
                    <a:pt x="237" y="458"/>
                  </a:lnTo>
                  <a:lnTo>
                    <a:pt x="241" y="459"/>
                  </a:lnTo>
                  <a:lnTo>
                    <a:pt x="244" y="460"/>
                  </a:lnTo>
                  <a:lnTo>
                    <a:pt x="248" y="462"/>
                  </a:lnTo>
                  <a:lnTo>
                    <a:pt x="252" y="462"/>
                  </a:lnTo>
                  <a:lnTo>
                    <a:pt x="256" y="462"/>
                  </a:lnTo>
                  <a:lnTo>
                    <a:pt x="260" y="462"/>
                  </a:lnTo>
                  <a:lnTo>
                    <a:pt x="264" y="460"/>
                  </a:lnTo>
                  <a:lnTo>
                    <a:pt x="267" y="460"/>
                  </a:lnTo>
                  <a:lnTo>
                    <a:pt x="271" y="460"/>
                  </a:lnTo>
                  <a:lnTo>
                    <a:pt x="275" y="459"/>
                  </a:lnTo>
                  <a:lnTo>
                    <a:pt x="279" y="458"/>
                  </a:lnTo>
                  <a:lnTo>
                    <a:pt x="280" y="458"/>
                  </a:lnTo>
                  <a:lnTo>
                    <a:pt x="282" y="459"/>
                  </a:lnTo>
                  <a:lnTo>
                    <a:pt x="283" y="460"/>
                  </a:lnTo>
                  <a:lnTo>
                    <a:pt x="284" y="462"/>
                  </a:lnTo>
                  <a:lnTo>
                    <a:pt x="286" y="463"/>
                  </a:lnTo>
                  <a:lnTo>
                    <a:pt x="287" y="463"/>
                  </a:lnTo>
                  <a:lnTo>
                    <a:pt x="288" y="464"/>
                  </a:lnTo>
                  <a:lnTo>
                    <a:pt x="290" y="464"/>
                  </a:lnTo>
                  <a:lnTo>
                    <a:pt x="293" y="464"/>
                  </a:lnTo>
                  <a:lnTo>
                    <a:pt x="300" y="460"/>
                  </a:lnTo>
                  <a:lnTo>
                    <a:pt x="301" y="460"/>
                  </a:lnTo>
                  <a:lnTo>
                    <a:pt x="303" y="460"/>
                  </a:lnTo>
                  <a:lnTo>
                    <a:pt x="304" y="459"/>
                  </a:lnTo>
                  <a:lnTo>
                    <a:pt x="305" y="459"/>
                  </a:lnTo>
                  <a:lnTo>
                    <a:pt x="307" y="459"/>
                  </a:lnTo>
                  <a:lnTo>
                    <a:pt x="308" y="459"/>
                  </a:lnTo>
                  <a:lnTo>
                    <a:pt x="309" y="459"/>
                  </a:lnTo>
                  <a:lnTo>
                    <a:pt x="310" y="459"/>
                  </a:lnTo>
                  <a:lnTo>
                    <a:pt x="318" y="464"/>
                  </a:lnTo>
                  <a:lnTo>
                    <a:pt x="321" y="466"/>
                  </a:lnTo>
                  <a:lnTo>
                    <a:pt x="325" y="467"/>
                  </a:lnTo>
                  <a:lnTo>
                    <a:pt x="327" y="467"/>
                  </a:lnTo>
                  <a:lnTo>
                    <a:pt x="330" y="467"/>
                  </a:lnTo>
                  <a:lnTo>
                    <a:pt x="334" y="467"/>
                  </a:lnTo>
                  <a:lnTo>
                    <a:pt x="336" y="467"/>
                  </a:lnTo>
                  <a:lnTo>
                    <a:pt x="340" y="466"/>
                  </a:lnTo>
                  <a:lnTo>
                    <a:pt x="343" y="467"/>
                  </a:lnTo>
                  <a:lnTo>
                    <a:pt x="352" y="468"/>
                  </a:lnTo>
                  <a:lnTo>
                    <a:pt x="359" y="471"/>
                  </a:lnTo>
                  <a:lnTo>
                    <a:pt x="364" y="476"/>
                  </a:lnTo>
                  <a:lnTo>
                    <a:pt x="369" y="480"/>
                  </a:lnTo>
                  <a:lnTo>
                    <a:pt x="373" y="486"/>
                  </a:lnTo>
                  <a:lnTo>
                    <a:pt x="377" y="492"/>
                  </a:lnTo>
                  <a:lnTo>
                    <a:pt x="382" y="496"/>
                  </a:lnTo>
                  <a:lnTo>
                    <a:pt x="387" y="501"/>
                  </a:lnTo>
                  <a:lnTo>
                    <a:pt x="392" y="502"/>
                  </a:lnTo>
                  <a:lnTo>
                    <a:pt x="396" y="503"/>
                  </a:lnTo>
                  <a:lnTo>
                    <a:pt x="400" y="505"/>
                  </a:lnTo>
                  <a:lnTo>
                    <a:pt x="404" y="506"/>
                  </a:lnTo>
                  <a:lnTo>
                    <a:pt x="408" y="509"/>
                  </a:lnTo>
                  <a:lnTo>
                    <a:pt x="412" y="511"/>
                  </a:lnTo>
                  <a:lnTo>
                    <a:pt x="415" y="514"/>
                  </a:lnTo>
                  <a:lnTo>
                    <a:pt x="419" y="518"/>
                  </a:lnTo>
                  <a:lnTo>
                    <a:pt x="419" y="518"/>
                  </a:lnTo>
                  <a:lnTo>
                    <a:pt x="419" y="518"/>
                  </a:lnTo>
                  <a:lnTo>
                    <a:pt x="419" y="518"/>
                  </a:lnTo>
                  <a:lnTo>
                    <a:pt x="419" y="518"/>
                  </a:lnTo>
                  <a:lnTo>
                    <a:pt x="419" y="519"/>
                  </a:lnTo>
                  <a:lnTo>
                    <a:pt x="419" y="519"/>
                  </a:lnTo>
                  <a:lnTo>
                    <a:pt x="419" y="519"/>
                  </a:lnTo>
                  <a:lnTo>
                    <a:pt x="419" y="519"/>
                  </a:lnTo>
                  <a:lnTo>
                    <a:pt x="404" y="528"/>
                  </a:lnTo>
                  <a:lnTo>
                    <a:pt x="404" y="528"/>
                  </a:lnTo>
                  <a:lnTo>
                    <a:pt x="404" y="528"/>
                  </a:lnTo>
                  <a:lnTo>
                    <a:pt x="404" y="529"/>
                  </a:lnTo>
                  <a:lnTo>
                    <a:pt x="404" y="529"/>
                  </a:lnTo>
                  <a:lnTo>
                    <a:pt x="404" y="529"/>
                  </a:lnTo>
                  <a:lnTo>
                    <a:pt x="404" y="529"/>
                  </a:lnTo>
                  <a:lnTo>
                    <a:pt x="404" y="531"/>
                  </a:lnTo>
                  <a:lnTo>
                    <a:pt x="404" y="531"/>
                  </a:lnTo>
                  <a:lnTo>
                    <a:pt x="405" y="532"/>
                  </a:lnTo>
                  <a:lnTo>
                    <a:pt x="408" y="533"/>
                  </a:lnTo>
                  <a:lnTo>
                    <a:pt x="409" y="533"/>
                  </a:lnTo>
                  <a:lnTo>
                    <a:pt x="412" y="533"/>
                  </a:lnTo>
                  <a:lnTo>
                    <a:pt x="413" y="533"/>
                  </a:lnTo>
                  <a:lnTo>
                    <a:pt x="416" y="532"/>
                  </a:lnTo>
                  <a:lnTo>
                    <a:pt x="417" y="532"/>
                  </a:lnTo>
                  <a:lnTo>
                    <a:pt x="420" y="532"/>
                  </a:lnTo>
                  <a:lnTo>
                    <a:pt x="413" y="545"/>
                  </a:lnTo>
                  <a:lnTo>
                    <a:pt x="413" y="545"/>
                  </a:lnTo>
                  <a:lnTo>
                    <a:pt x="415" y="546"/>
                  </a:lnTo>
                  <a:lnTo>
                    <a:pt x="415" y="548"/>
                  </a:lnTo>
                  <a:lnTo>
                    <a:pt x="416" y="548"/>
                  </a:lnTo>
                  <a:lnTo>
                    <a:pt x="416" y="549"/>
                  </a:lnTo>
                  <a:lnTo>
                    <a:pt x="417" y="549"/>
                  </a:lnTo>
                  <a:lnTo>
                    <a:pt x="419" y="549"/>
                  </a:lnTo>
                  <a:lnTo>
                    <a:pt x="420" y="550"/>
                  </a:lnTo>
                  <a:lnTo>
                    <a:pt x="428" y="548"/>
                  </a:lnTo>
                  <a:lnTo>
                    <a:pt x="433" y="544"/>
                  </a:lnTo>
                  <a:lnTo>
                    <a:pt x="433" y="544"/>
                  </a:lnTo>
                  <a:lnTo>
                    <a:pt x="434" y="542"/>
                  </a:lnTo>
                  <a:lnTo>
                    <a:pt x="434" y="542"/>
                  </a:lnTo>
                  <a:lnTo>
                    <a:pt x="435" y="542"/>
                  </a:lnTo>
                  <a:lnTo>
                    <a:pt x="435" y="542"/>
                  </a:lnTo>
                  <a:lnTo>
                    <a:pt x="437" y="542"/>
                  </a:lnTo>
                  <a:lnTo>
                    <a:pt x="438" y="542"/>
                  </a:lnTo>
                  <a:lnTo>
                    <a:pt x="439" y="544"/>
                  </a:lnTo>
                  <a:lnTo>
                    <a:pt x="439" y="544"/>
                  </a:lnTo>
                  <a:lnTo>
                    <a:pt x="439" y="544"/>
                  </a:lnTo>
                  <a:lnTo>
                    <a:pt x="439" y="544"/>
                  </a:lnTo>
                  <a:lnTo>
                    <a:pt x="439" y="544"/>
                  </a:lnTo>
                  <a:lnTo>
                    <a:pt x="439" y="544"/>
                  </a:lnTo>
                  <a:lnTo>
                    <a:pt x="439" y="545"/>
                  </a:lnTo>
                  <a:lnTo>
                    <a:pt x="439" y="545"/>
                  </a:lnTo>
                  <a:lnTo>
                    <a:pt x="441" y="545"/>
                  </a:lnTo>
                  <a:lnTo>
                    <a:pt x="441" y="545"/>
                  </a:lnTo>
                  <a:lnTo>
                    <a:pt x="441" y="546"/>
                  </a:lnTo>
                  <a:lnTo>
                    <a:pt x="442" y="546"/>
                  </a:lnTo>
                  <a:lnTo>
                    <a:pt x="442" y="546"/>
                  </a:lnTo>
                  <a:lnTo>
                    <a:pt x="443" y="546"/>
                  </a:lnTo>
                  <a:lnTo>
                    <a:pt x="443" y="548"/>
                  </a:lnTo>
                  <a:lnTo>
                    <a:pt x="445" y="546"/>
                  </a:lnTo>
                  <a:lnTo>
                    <a:pt x="446" y="546"/>
                  </a:lnTo>
                  <a:lnTo>
                    <a:pt x="447" y="546"/>
                  </a:lnTo>
                  <a:lnTo>
                    <a:pt x="448" y="546"/>
                  </a:lnTo>
                  <a:lnTo>
                    <a:pt x="450" y="546"/>
                  </a:lnTo>
                  <a:lnTo>
                    <a:pt x="452" y="546"/>
                  </a:lnTo>
                  <a:lnTo>
                    <a:pt x="454" y="548"/>
                  </a:lnTo>
                  <a:lnTo>
                    <a:pt x="455" y="548"/>
                  </a:lnTo>
                  <a:lnTo>
                    <a:pt x="455" y="549"/>
                  </a:lnTo>
                  <a:lnTo>
                    <a:pt x="456" y="550"/>
                  </a:lnTo>
                  <a:lnTo>
                    <a:pt x="458" y="552"/>
                  </a:lnTo>
                  <a:lnTo>
                    <a:pt x="459" y="553"/>
                  </a:lnTo>
                  <a:lnTo>
                    <a:pt x="460" y="554"/>
                  </a:lnTo>
                  <a:lnTo>
                    <a:pt x="463" y="554"/>
                  </a:lnTo>
                  <a:lnTo>
                    <a:pt x="464" y="555"/>
                  </a:lnTo>
                  <a:lnTo>
                    <a:pt x="465" y="555"/>
                  </a:lnTo>
                  <a:lnTo>
                    <a:pt x="467" y="558"/>
                  </a:lnTo>
                  <a:lnTo>
                    <a:pt x="469" y="559"/>
                  </a:lnTo>
                  <a:lnTo>
                    <a:pt x="471" y="562"/>
                  </a:lnTo>
                  <a:lnTo>
                    <a:pt x="472" y="563"/>
                  </a:lnTo>
                  <a:lnTo>
                    <a:pt x="475" y="566"/>
                  </a:lnTo>
                  <a:lnTo>
                    <a:pt x="477" y="567"/>
                  </a:lnTo>
                  <a:lnTo>
                    <a:pt x="480" y="567"/>
                  </a:lnTo>
                  <a:lnTo>
                    <a:pt x="482" y="569"/>
                  </a:lnTo>
                  <a:lnTo>
                    <a:pt x="485" y="569"/>
                  </a:lnTo>
                  <a:lnTo>
                    <a:pt x="488" y="569"/>
                  </a:lnTo>
                  <a:lnTo>
                    <a:pt x="490" y="570"/>
                  </a:lnTo>
                  <a:lnTo>
                    <a:pt x="493" y="570"/>
                  </a:lnTo>
                  <a:lnTo>
                    <a:pt x="495" y="571"/>
                  </a:lnTo>
                  <a:lnTo>
                    <a:pt x="498" y="571"/>
                  </a:lnTo>
                  <a:lnTo>
                    <a:pt x="501" y="572"/>
                  </a:lnTo>
                  <a:lnTo>
                    <a:pt x="503" y="572"/>
                  </a:lnTo>
                  <a:lnTo>
                    <a:pt x="504" y="574"/>
                  </a:lnTo>
                  <a:lnTo>
                    <a:pt x="506" y="574"/>
                  </a:lnTo>
                  <a:lnTo>
                    <a:pt x="506" y="575"/>
                  </a:lnTo>
                  <a:lnTo>
                    <a:pt x="507" y="575"/>
                  </a:lnTo>
                  <a:lnTo>
                    <a:pt x="507" y="575"/>
                  </a:lnTo>
                  <a:lnTo>
                    <a:pt x="508" y="575"/>
                  </a:lnTo>
                  <a:lnTo>
                    <a:pt x="508" y="575"/>
                  </a:lnTo>
                  <a:lnTo>
                    <a:pt x="508" y="576"/>
                  </a:lnTo>
                  <a:lnTo>
                    <a:pt x="510" y="579"/>
                  </a:lnTo>
                  <a:lnTo>
                    <a:pt x="510" y="583"/>
                  </a:lnTo>
                  <a:lnTo>
                    <a:pt x="508" y="587"/>
                  </a:lnTo>
                  <a:lnTo>
                    <a:pt x="507" y="589"/>
                  </a:lnTo>
                  <a:lnTo>
                    <a:pt x="504" y="593"/>
                  </a:lnTo>
                  <a:lnTo>
                    <a:pt x="503" y="596"/>
                  </a:lnTo>
                  <a:lnTo>
                    <a:pt x="502" y="598"/>
                  </a:lnTo>
                  <a:lnTo>
                    <a:pt x="501" y="601"/>
                  </a:lnTo>
                  <a:lnTo>
                    <a:pt x="499" y="602"/>
                  </a:lnTo>
                  <a:lnTo>
                    <a:pt x="498" y="604"/>
                  </a:lnTo>
                  <a:lnTo>
                    <a:pt x="497" y="605"/>
                  </a:lnTo>
                  <a:lnTo>
                    <a:pt x="495" y="605"/>
                  </a:lnTo>
                  <a:lnTo>
                    <a:pt x="494" y="606"/>
                  </a:lnTo>
                  <a:lnTo>
                    <a:pt x="493" y="608"/>
                  </a:lnTo>
                  <a:lnTo>
                    <a:pt x="491" y="608"/>
                  </a:lnTo>
                  <a:lnTo>
                    <a:pt x="490" y="609"/>
                  </a:lnTo>
                  <a:lnTo>
                    <a:pt x="489" y="610"/>
                  </a:lnTo>
                  <a:lnTo>
                    <a:pt x="488" y="613"/>
                  </a:lnTo>
                  <a:lnTo>
                    <a:pt x="486" y="615"/>
                  </a:lnTo>
                  <a:lnTo>
                    <a:pt x="485" y="618"/>
                  </a:lnTo>
                  <a:lnTo>
                    <a:pt x="484" y="621"/>
                  </a:lnTo>
                  <a:lnTo>
                    <a:pt x="482" y="623"/>
                  </a:lnTo>
                  <a:lnTo>
                    <a:pt x="481" y="626"/>
                  </a:lnTo>
                  <a:lnTo>
                    <a:pt x="478" y="627"/>
                  </a:lnTo>
                  <a:lnTo>
                    <a:pt x="477" y="630"/>
                  </a:lnTo>
                  <a:lnTo>
                    <a:pt x="476" y="632"/>
                  </a:lnTo>
                  <a:lnTo>
                    <a:pt x="476" y="634"/>
                  </a:lnTo>
                  <a:lnTo>
                    <a:pt x="475" y="636"/>
                  </a:lnTo>
                  <a:lnTo>
                    <a:pt x="473" y="639"/>
                  </a:lnTo>
                  <a:lnTo>
                    <a:pt x="473" y="641"/>
                  </a:lnTo>
                  <a:lnTo>
                    <a:pt x="472" y="644"/>
                  </a:lnTo>
                  <a:lnTo>
                    <a:pt x="472" y="647"/>
                  </a:lnTo>
                  <a:lnTo>
                    <a:pt x="472" y="648"/>
                  </a:lnTo>
                  <a:lnTo>
                    <a:pt x="472" y="649"/>
                  </a:lnTo>
                  <a:lnTo>
                    <a:pt x="471" y="651"/>
                  </a:lnTo>
                  <a:lnTo>
                    <a:pt x="471" y="651"/>
                  </a:lnTo>
                  <a:lnTo>
                    <a:pt x="469" y="652"/>
                  </a:lnTo>
                  <a:lnTo>
                    <a:pt x="468" y="653"/>
                  </a:lnTo>
                  <a:lnTo>
                    <a:pt x="467" y="655"/>
                  </a:lnTo>
                  <a:lnTo>
                    <a:pt x="465" y="655"/>
                  </a:lnTo>
                  <a:lnTo>
                    <a:pt x="460" y="656"/>
                  </a:lnTo>
                  <a:lnTo>
                    <a:pt x="460" y="656"/>
                  </a:lnTo>
                  <a:lnTo>
                    <a:pt x="460" y="657"/>
                  </a:lnTo>
                  <a:lnTo>
                    <a:pt x="460" y="657"/>
                  </a:lnTo>
                  <a:lnTo>
                    <a:pt x="460" y="657"/>
                  </a:lnTo>
                  <a:lnTo>
                    <a:pt x="460" y="657"/>
                  </a:lnTo>
                  <a:lnTo>
                    <a:pt x="459" y="657"/>
                  </a:lnTo>
                  <a:lnTo>
                    <a:pt x="459" y="657"/>
                  </a:lnTo>
                  <a:lnTo>
                    <a:pt x="459" y="657"/>
                  </a:lnTo>
                  <a:lnTo>
                    <a:pt x="464" y="665"/>
                  </a:lnTo>
                  <a:lnTo>
                    <a:pt x="464" y="665"/>
                  </a:lnTo>
                  <a:lnTo>
                    <a:pt x="464" y="665"/>
                  </a:lnTo>
                  <a:lnTo>
                    <a:pt x="464" y="665"/>
                  </a:lnTo>
                  <a:lnTo>
                    <a:pt x="464" y="665"/>
                  </a:lnTo>
                  <a:lnTo>
                    <a:pt x="464" y="666"/>
                  </a:lnTo>
                  <a:lnTo>
                    <a:pt x="464" y="666"/>
                  </a:lnTo>
                  <a:lnTo>
                    <a:pt x="464" y="666"/>
                  </a:lnTo>
                  <a:lnTo>
                    <a:pt x="464" y="668"/>
                  </a:lnTo>
                  <a:lnTo>
                    <a:pt x="432" y="678"/>
                  </a:lnTo>
                  <a:lnTo>
                    <a:pt x="430" y="682"/>
                  </a:lnTo>
                  <a:lnTo>
                    <a:pt x="428" y="684"/>
                  </a:lnTo>
                  <a:lnTo>
                    <a:pt x="425" y="688"/>
                  </a:lnTo>
                  <a:lnTo>
                    <a:pt x="421" y="691"/>
                  </a:lnTo>
                  <a:lnTo>
                    <a:pt x="417" y="692"/>
                  </a:lnTo>
                  <a:lnTo>
                    <a:pt x="415" y="695"/>
                  </a:lnTo>
                  <a:lnTo>
                    <a:pt x="411" y="696"/>
                  </a:lnTo>
                  <a:lnTo>
                    <a:pt x="407" y="699"/>
                  </a:lnTo>
                  <a:lnTo>
                    <a:pt x="404" y="711"/>
                  </a:lnTo>
                  <a:lnTo>
                    <a:pt x="404" y="712"/>
                  </a:lnTo>
                  <a:lnTo>
                    <a:pt x="404" y="712"/>
                  </a:lnTo>
                  <a:lnTo>
                    <a:pt x="404" y="712"/>
                  </a:lnTo>
                  <a:lnTo>
                    <a:pt x="403" y="712"/>
                  </a:lnTo>
                  <a:lnTo>
                    <a:pt x="403" y="712"/>
                  </a:lnTo>
                  <a:lnTo>
                    <a:pt x="403" y="712"/>
                  </a:lnTo>
                  <a:lnTo>
                    <a:pt x="402" y="712"/>
                  </a:lnTo>
                  <a:lnTo>
                    <a:pt x="402" y="713"/>
                  </a:lnTo>
                  <a:lnTo>
                    <a:pt x="400" y="713"/>
                  </a:lnTo>
                  <a:lnTo>
                    <a:pt x="400" y="714"/>
                  </a:lnTo>
                  <a:lnTo>
                    <a:pt x="399" y="716"/>
                  </a:lnTo>
                  <a:lnTo>
                    <a:pt x="399" y="717"/>
                  </a:lnTo>
                  <a:lnTo>
                    <a:pt x="399" y="718"/>
                  </a:lnTo>
                  <a:lnTo>
                    <a:pt x="398" y="720"/>
                  </a:lnTo>
                  <a:lnTo>
                    <a:pt x="398" y="721"/>
                  </a:lnTo>
                  <a:lnTo>
                    <a:pt x="396" y="722"/>
                  </a:lnTo>
                  <a:lnTo>
                    <a:pt x="381" y="729"/>
                  </a:lnTo>
                  <a:lnTo>
                    <a:pt x="379" y="729"/>
                  </a:lnTo>
                  <a:lnTo>
                    <a:pt x="378" y="729"/>
                  </a:lnTo>
                  <a:lnTo>
                    <a:pt x="377" y="730"/>
                  </a:lnTo>
                  <a:lnTo>
                    <a:pt x="377" y="731"/>
                  </a:lnTo>
                  <a:lnTo>
                    <a:pt x="377" y="731"/>
                  </a:lnTo>
                  <a:lnTo>
                    <a:pt x="376" y="733"/>
                  </a:lnTo>
                  <a:lnTo>
                    <a:pt x="376" y="734"/>
                  </a:lnTo>
                  <a:lnTo>
                    <a:pt x="374" y="734"/>
                  </a:lnTo>
                  <a:lnTo>
                    <a:pt x="369" y="737"/>
                  </a:lnTo>
                  <a:lnTo>
                    <a:pt x="369" y="738"/>
                  </a:lnTo>
                  <a:lnTo>
                    <a:pt x="369" y="738"/>
                  </a:lnTo>
                  <a:lnTo>
                    <a:pt x="368" y="738"/>
                  </a:lnTo>
                  <a:lnTo>
                    <a:pt x="368" y="738"/>
                  </a:lnTo>
                  <a:lnTo>
                    <a:pt x="368" y="739"/>
                  </a:lnTo>
                  <a:lnTo>
                    <a:pt x="366" y="739"/>
                  </a:lnTo>
                  <a:lnTo>
                    <a:pt x="366" y="739"/>
                  </a:lnTo>
                  <a:lnTo>
                    <a:pt x="366" y="741"/>
                  </a:lnTo>
                  <a:lnTo>
                    <a:pt x="370" y="748"/>
                  </a:lnTo>
                  <a:lnTo>
                    <a:pt x="348" y="759"/>
                  </a:lnTo>
                  <a:lnTo>
                    <a:pt x="347" y="769"/>
                  </a:lnTo>
                  <a:lnTo>
                    <a:pt x="344" y="770"/>
                  </a:lnTo>
                  <a:lnTo>
                    <a:pt x="342" y="772"/>
                  </a:lnTo>
                  <a:lnTo>
                    <a:pt x="340" y="774"/>
                  </a:lnTo>
                  <a:lnTo>
                    <a:pt x="338" y="776"/>
                  </a:lnTo>
                  <a:lnTo>
                    <a:pt x="335" y="777"/>
                  </a:lnTo>
                  <a:lnTo>
                    <a:pt x="333" y="777"/>
                  </a:lnTo>
                  <a:lnTo>
                    <a:pt x="330" y="777"/>
                  </a:lnTo>
                  <a:lnTo>
                    <a:pt x="327" y="776"/>
                  </a:lnTo>
                  <a:lnTo>
                    <a:pt x="326" y="776"/>
                  </a:lnTo>
                  <a:lnTo>
                    <a:pt x="326" y="777"/>
                  </a:lnTo>
                  <a:lnTo>
                    <a:pt x="325" y="777"/>
                  </a:lnTo>
                  <a:lnTo>
                    <a:pt x="325" y="777"/>
                  </a:lnTo>
                  <a:lnTo>
                    <a:pt x="323" y="778"/>
                  </a:lnTo>
                  <a:lnTo>
                    <a:pt x="323" y="780"/>
                  </a:lnTo>
                  <a:lnTo>
                    <a:pt x="322" y="780"/>
                  </a:lnTo>
                  <a:lnTo>
                    <a:pt x="321" y="780"/>
                  </a:lnTo>
                  <a:lnTo>
                    <a:pt x="310" y="780"/>
                  </a:lnTo>
                  <a:lnTo>
                    <a:pt x="309" y="781"/>
                  </a:lnTo>
                  <a:lnTo>
                    <a:pt x="307" y="782"/>
                  </a:lnTo>
                  <a:lnTo>
                    <a:pt x="307" y="785"/>
                  </a:lnTo>
                  <a:lnTo>
                    <a:pt x="305" y="787"/>
                  </a:lnTo>
                  <a:lnTo>
                    <a:pt x="304" y="790"/>
                  </a:lnTo>
                  <a:lnTo>
                    <a:pt x="304" y="793"/>
                  </a:lnTo>
                  <a:lnTo>
                    <a:pt x="304" y="794"/>
                  </a:lnTo>
                  <a:lnTo>
                    <a:pt x="305" y="797"/>
                  </a:lnTo>
                  <a:lnTo>
                    <a:pt x="304" y="802"/>
                  </a:lnTo>
                  <a:lnTo>
                    <a:pt x="303" y="806"/>
                  </a:lnTo>
                  <a:lnTo>
                    <a:pt x="300" y="810"/>
                  </a:lnTo>
                  <a:lnTo>
                    <a:pt x="297" y="812"/>
                  </a:lnTo>
                  <a:lnTo>
                    <a:pt x="295" y="816"/>
                  </a:lnTo>
                  <a:lnTo>
                    <a:pt x="292" y="820"/>
                  </a:lnTo>
                  <a:lnTo>
                    <a:pt x="290" y="824"/>
                  </a:lnTo>
                  <a:lnTo>
                    <a:pt x="288" y="828"/>
                  </a:lnTo>
                  <a:lnTo>
                    <a:pt x="271" y="821"/>
                  </a:lnTo>
                  <a:lnTo>
                    <a:pt x="265" y="811"/>
                  </a:lnTo>
                  <a:lnTo>
                    <a:pt x="273" y="785"/>
                  </a:lnTo>
                  <a:lnTo>
                    <a:pt x="271" y="783"/>
                  </a:lnTo>
                  <a:lnTo>
                    <a:pt x="271" y="783"/>
                  </a:lnTo>
                  <a:lnTo>
                    <a:pt x="271" y="783"/>
                  </a:lnTo>
                  <a:lnTo>
                    <a:pt x="271" y="782"/>
                  </a:lnTo>
                  <a:lnTo>
                    <a:pt x="271" y="782"/>
                  </a:lnTo>
                  <a:lnTo>
                    <a:pt x="270" y="782"/>
                  </a:lnTo>
                  <a:lnTo>
                    <a:pt x="270" y="781"/>
                  </a:lnTo>
                  <a:lnTo>
                    <a:pt x="269" y="781"/>
                  </a:lnTo>
                  <a:lnTo>
                    <a:pt x="257" y="786"/>
                  </a:lnTo>
                  <a:lnTo>
                    <a:pt x="256" y="783"/>
                  </a:lnTo>
                  <a:lnTo>
                    <a:pt x="256" y="781"/>
                  </a:lnTo>
                  <a:lnTo>
                    <a:pt x="256" y="778"/>
                  </a:lnTo>
                  <a:lnTo>
                    <a:pt x="256" y="774"/>
                  </a:lnTo>
                  <a:lnTo>
                    <a:pt x="256" y="772"/>
                  </a:lnTo>
                  <a:lnTo>
                    <a:pt x="257" y="768"/>
                  </a:lnTo>
                  <a:lnTo>
                    <a:pt x="257" y="765"/>
                  </a:lnTo>
                  <a:lnTo>
                    <a:pt x="260" y="763"/>
                  </a:lnTo>
                  <a:lnTo>
                    <a:pt x="262" y="757"/>
                  </a:lnTo>
                  <a:lnTo>
                    <a:pt x="265" y="754"/>
                  </a:lnTo>
                  <a:lnTo>
                    <a:pt x="265" y="748"/>
                  </a:lnTo>
                  <a:lnTo>
                    <a:pt x="266" y="743"/>
                  </a:lnTo>
                  <a:lnTo>
                    <a:pt x="266" y="738"/>
                  </a:lnTo>
                  <a:lnTo>
                    <a:pt x="266" y="733"/>
                  </a:lnTo>
                  <a:lnTo>
                    <a:pt x="266" y="727"/>
                  </a:lnTo>
                  <a:lnTo>
                    <a:pt x="266" y="722"/>
                  </a:lnTo>
                  <a:lnTo>
                    <a:pt x="267" y="721"/>
                  </a:lnTo>
                  <a:lnTo>
                    <a:pt x="267" y="721"/>
                  </a:lnTo>
                  <a:lnTo>
                    <a:pt x="269" y="720"/>
                  </a:lnTo>
                  <a:lnTo>
                    <a:pt x="269" y="720"/>
                  </a:lnTo>
                  <a:lnTo>
                    <a:pt x="270" y="718"/>
                  </a:lnTo>
                  <a:lnTo>
                    <a:pt x="270" y="718"/>
                  </a:lnTo>
                  <a:lnTo>
                    <a:pt x="271" y="718"/>
                  </a:lnTo>
                  <a:lnTo>
                    <a:pt x="271" y="718"/>
                  </a:lnTo>
                  <a:lnTo>
                    <a:pt x="274" y="701"/>
                  </a:lnTo>
                  <a:lnTo>
                    <a:pt x="275" y="700"/>
                  </a:lnTo>
                  <a:lnTo>
                    <a:pt x="278" y="699"/>
                  </a:lnTo>
                  <a:lnTo>
                    <a:pt x="280" y="698"/>
                  </a:lnTo>
                  <a:lnTo>
                    <a:pt x="283" y="696"/>
                  </a:lnTo>
                  <a:lnTo>
                    <a:pt x="286" y="695"/>
                  </a:lnTo>
                  <a:lnTo>
                    <a:pt x="287" y="692"/>
                  </a:lnTo>
                  <a:lnTo>
                    <a:pt x="288" y="690"/>
                  </a:lnTo>
                  <a:lnTo>
                    <a:pt x="290" y="687"/>
                  </a:lnTo>
                  <a:lnTo>
                    <a:pt x="284" y="682"/>
                  </a:lnTo>
                  <a:lnTo>
                    <a:pt x="283" y="679"/>
                  </a:lnTo>
                  <a:lnTo>
                    <a:pt x="283" y="677"/>
                  </a:lnTo>
                  <a:lnTo>
                    <a:pt x="283" y="674"/>
                  </a:lnTo>
                  <a:lnTo>
                    <a:pt x="284" y="671"/>
                  </a:lnTo>
                  <a:lnTo>
                    <a:pt x="284" y="669"/>
                  </a:lnTo>
                  <a:lnTo>
                    <a:pt x="284" y="666"/>
                  </a:lnTo>
                  <a:lnTo>
                    <a:pt x="286" y="664"/>
                  </a:lnTo>
                  <a:lnTo>
                    <a:pt x="286" y="661"/>
                  </a:lnTo>
                  <a:lnTo>
                    <a:pt x="287" y="658"/>
                  </a:lnTo>
                  <a:lnTo>
                    <a:pt x="287" y="655"/>
                  </a:lnTo>
                  <a:lnTo>
                    <a:pt x="288" y="652"/>
                  </a:lnTo>
                  <a:lnTo>
                    <a:pt x="288" y="648"/>
                  </a:lnTo>
                  <a:lnTo>
                    <a:pt x="288" y="645"/>
                  </a:lnTo>
                  <a:lnTo>
                    <a:pt x="288" y="641"/>
                  </a:lnTo>
                  <a:lnTo>
                    <a:pt x="290" y="639"/>
                  </a:lnTo>
                  <a:lnTo>
                    <a:pt x="292" y="636"/>
                  </a:lnTo>
                  <a:lnTo>
                    <a:pt x="292" y="636"/>
                  </a:lnTo>
                  <a:lnTo>
                    <a:pt x="292" y="636"/>
                  </a:lnTo>
                  <a:lnTo>
                    <a:pt x="292" y="636"/>
                  </a:lnTo>
                  <a:lnTo>
                    <a:pt x="292" y="635"/>
                  </a:lnTo>
                  <a:lnTo>
                    <a:pt x="292" y="635"/>
                  </a:lnTo>
                  <a:lnTo>
                    <a:pt x="292" y="635"/>
                  </a:lnTo>
                  <a:lnTo>
                    <a:pt x="292" y="634"/>
                  </a:lnTo>
                  <a:lnTo>
                    <a:pt x="248" y="600"/>
                  </a:lnTo>
                  <a:lnTo>
                    <a:pt x="248" y="595"/>
                  </a:lnTo>
                  <a:lnTo>
                    <a:pt x="248" y="595"/>
                  </a:lnTo>
                  <a:lnTo>
                    <a:pt x="247" y="595"/>
                  </a:lnTo>
                  <a:lnTo>
                    <a:pt x="247" y="595"/>
                  </a:lnTo>
                  <a:lnTo>
                    <a:pt x="247" y="595"/>
                  </a:lnTo>
                  <a:lnTo>
                    <a:pt x="247" y="593"/>
                  </a:lnTo>
                  <a:lnTo>
                    <a:pt x="247" y="593"/>
                  </a:lnTo>
                  <a:lnTo>
                    <a:pt x="247" y="593"/>
                  </a:lnTo>
                  <a:lnTo>
                    <a:pt x="247" y="593"/>
                  </a:lnTo>
                  <a:lnTo>
                    <a:pt x="247" y="592"/>
                  </a:lnTo>
                  <a:lnTo>
                    <a:pt x="247" y="592"/>
                  </a:lnTo>
                  <a:lnTo>
                    <a:pt x="247" y="592"/>
                  </a:lnTo>
                  <a:lnTo>
                    <a:pt x="247" y="592"/>
                  </a:lnTo>
                  <a:lnTo>
                    <a:pt x="247" y="591"/>
                  </a:lnTo>
                  <a:lnTo>
                    <a:pt x="247" y="591"/>
                  </a:lnTo>
                  <a:lnTo>
                    <a:pt x="247" y="589"/>
                  </a:lnTo>
                  <a:lnTo>
                    <a:pt x="247" y="589"/>
                  </a:lnTo>
                  <a:lnTo>
                    <a:pt x="247" y="588"/>
                  </a:lnTo>
                  <a:lnTo>
                    <a:pt x="248" y="588"/>
                  </a:lnTo>
                  <a:lnTo>
                    <a:pt x="248" y="587"/>
                  </a:lnTo>
                  <a:lnTo>
                    <a:pt x="249" y="585"/>
                  </a:lnTo>
                  <a:lnTo>
                    <a:pt x="251" y="585"/>
                  </a:lnTo>
                  <a:lnTo>
                    <a:pt x="251" y="584"/>
                  </a:lnTo>
                  <a:lnTo>
                    <a:pt x="252" y="583"/>
                  </a:lnTo>
                  <a:lnTo>
                    <a:pt x="252" y="582"/>
                  </a:lnTo>
                  <a:lnTo>
                    <a:pt x="243" y="572"/>
                  </a:lnTo>
                  <a:lnTo>
                    <a:pt x="239" y="571"/>
                  </a:lnTo>
                  <a:lnTo>
                    <a:pt x="235" y="567"/>
                  </a:lnTo>
                  <a:lnTo>
                    <a:pt x="236" y="559"/>
                  </a:lnTo>
                  <a:lnTo>
                    <a:pt x="241" y="557"/>
                  </a:lnTo>
                  <a:lnTo>
                    <a:pt x="241" y="557"/>
                  </a:lnTo>
                  <a:lnTo>
                    <a:pt x="241" y="557"/>
                  </a:lnTo>
                  <a:lnTo>
                    <a:pt x="243" y="557"/>
                  </a:lnTo>
                  <a:lnTo>
                    <a:pt x="243" y="557"/>
                  </a:lnTo>
                  <a:lnTo>
                    <a:pt x="243" y="557"/>
                  </a:lnTo>
                  <a:lnTo>
                    <a:pt x="243" y="555"/>
                  </a:lnTo>
                  <a:lnTo>
                    <a:pt x="243" y="555"/>
                  </a:lnTo>
                  <a:lnTo>
                    <a:pt x="243" y="554"/>
                  </a:lnTo>
                  <a:lnTo>
                    <a:pt x="243" y="554"/>
                  </a:lnTo>
                  <a:lnTo>
                    <a:pt x="243" y="554"/>
                  </a:lnTo>
                  <a:lnTo>
                    <a:pt x="243" y="554"/>
                  </a:lnTo>
                  <a:lnTo>
                    <a:pt x="243" y="553"/>
                  </a:lnTo>
                  <a:lnTo>
                    <a:pt x="243" y="553"/>
                  </a:lnTo>
                  <a:lnTo>
                    <a:pt x="243" y="553"/>
                  </a:lnTo>
                  <a:lnTo>
                    <a:pt x="241" y="553"/>
                  </a:lnTo>
                  <a:lnTo>
                    <a:pt x="241" y="552"/>
                  </a:lnTo>
                  <a:lnTo>
                    <a:pt x="235" y="550"/>
                  </a:lnTo>
                  <a:lnTo>
                    <a:pt x="231" y="544"/>
                  </a:lnTo>
                  <a:lnTo>
                    <a:pt x="232" y="540"/>
                  </a:lnTo>
                  <a:lnTo>
                    <a:pt x="232" y="537"/>
                  </a:lnTo>
                  <a:lnTo>
                    <a:pt x="232" y="535"/>
                  </a:lnTo>
                  <a:lnTo>
                    <a:pt x="234" y="531"/>
                  </a:lnTo>
                  <a:lnTo>
                    <a:pt x="234" y="528"/>
                  </a:lnTo>
                  <a:lnTo>
                    <a:pt x="235" y="526"/>
                  </a:lnTo>
                  <a:lnTo>
                    <a:pt x="236" y="523"/>
                  </a:lnTo>
                  <a:lnTo>
                    <a:pt x="237" y="520"/>
                  </a:lnTo>
                  <a:lnTo>
                    <a:pt x="240" y="519"/>
                  </a:lnTo>
                  <a:lnTo>
                    <a:pt x="243" y="518"/>
                  </a:lnTo>
                  <a:lnTo>
                    <a:pt x="244" y="515"/>
                  </a:lnTo>
                  <a:lnTo>
                    <a:pt x="247" y="514"/>
                  </a:lnTo>
                  <a:lnTo>
                    <a:pt x="249" y="511"/>
                  </a:lnTo>
                  <a:lnTo>
                    <a:pt x="252" y="509"/>
                  </a:lnTo>
                  <a:lnTo>
                    <a:pt x="253" y="506"/>
                  </a:lnTo>
                  <a:lnTo>
                    <a:pt x="256" y="503"/>
                  </a:lnTo>
                  <a:lnTo>
                    <a:pt x="254" y="501"/>
                  </a:lnTo>
                  <a:lnTo>
                    <a:pt x="253" y="498"/>
                  </a:lnTo>
                  <a:lnTo>
                    <a:pt x="252" y="497"/>
                  </a:lnTo>
                  <a:lnTo>
                    <a:pt x="252" y="494"/>
                  </a:lnTo>
                  <a:lnTo>
                    <a:pt x="251" y="492"/>
                  </a:lnTo>
                  <a:lnTo>
                    <a:pt x="249" y="489"/>
                  </a:lnTo>
                  <a:lnTo>
                    <a:pt x="249" y="486"/>
                  </a:lnTo>
                  <a:lnTo>
                    <a:pt x="251" y="484"/>
                  </a:lnTo>
                  <a:lnTo>
                    <a:pt x="251" y="484"/>
                  </a:lnTo>
                  <a:lnTo>
                    <a:pt x="251" y="484"/>
                  </a:lnTo>
                  <a:lnTo>
                    <a:pt x="252" y="484"/>
                  </a:lnTo>
                  <a:lnTo>
                    <a:pt x="252" y="484"/>
                  </a:lnTo>
                  <a:lnTo>
                    <a:pt x="252" y="484"/>
                  </a:lnTo>
                  <a:lnTo>
                    <a:pt x="253" y="484"/>
                  </a:lnTo>
                  <a:lnTo>
                    <a:pt x="253" y="484"/>
                  </a:lnTo>
                  <a:lnTo>
                    <a:pt x="254" y="484"/>
                  </a:lnTo>
                  <a:lnTo>
                    <a:pt x="254" y="484"/>
                  </a:lnTo>
                  <a:lnTo>
                    <a:pt x="254" y="483"/>
                  </a:lnTo>
                  <a:lnTo>
                    <a:pt x="254" y="483"/>
                  </a:lnTo>
                  <a:lnTo>
                    <a:pt x="254" y="483"/>
                  </a:lnTo>
                  <a:lnTo>
                    <a:pt x="254" y="481"/>
                  </a:lnTo>
                  <a:lnTo>
                    <a:pt x="254" y="481"/>
                  </a:lnTo>
                  <a:lnTo>
                    <a:pt x="254" y="480"/>
                  </a:lnTo>
                  <a:lnTo>
                    <a:pt x="256" y="479"/>
                  </a:lnTo>
                  <a:lnTo>
                    <a:pt x="248" y="472"/>
                  </a:lnTo>
                  <a:lnTo>
                    <a:pt x="232" y="464"/>
                  </a:lnTo>
                  <a:lnTo>
                    <a:pt x="230" y="463"/>
                  </a:lnTo>
                  <a:lnTo>
                    <a:pt x="227" y="462"/>
                  </a:lnTo>
                  <a:lnTo>
                    <a:pt x="223" y="460"/>
                  </a:lnTo>
                  <a:lnTo>
                    <a:pt x="221" y="458"/>
                  </a:lnTo>
                  <a:lnTo>
                    <a:pt x="217" y="456"/>
                  </a:lnTo>
                  <a:lnTo>
                    <a:pt x="214" y="454"/>
                  </a:lnTo>
                  <a:lnTo>
                    <a:pt x="211" y="453"/>
                  </a:lnTo>
                  <a:lnTo>
                    <a:pt x="209" y="449"/>
                  </a:lnTo>
                  <a:lnTo>
                    <a:pt x="206" y="447"/>
                  </a:lnTo>
                  <a:lnTo>
                    <a:pt x="204" y="446"/>
                  </a:lnTo>
                  <a:lnTo>
                    <a:pt x="202" y="443"/>
                  </a:lnTo>
                  <a:lnTo>
                    <a:pt x="200" y="441"/>
                  </a:lnTo>
                  <a:lnTo>
                    <a:pt x="198" y="440"/>
                  </a:lnTo>
                  <a:lnTo>
                    <a:pt x="197" y="437"/>
                  </a:lnTo>
                  <a:lnTo>
                    <a:pt x="195" y="436"/>
                  </a:lnTo>
                  <a:lnTo>
                    <a:pt x="191" y="433"/>
                  </a:lnTo>
                  <a:lnTo>
                    <a:pt x="191" y="433"/>
                  </a:lnTo>
                  <a:lnTo>
                    <a:pt x="191" y="433"/>
                  </a:lnTo>
                  <a:lnTo>
                    <a:pt x="189" y="432"/>
                  </a:lnTo>
                  <a:lnTo>
                    <a:pt x="189" y="432"/>
                  </a:lnTo>
                  <a:lnTo>
                    <a:pt x="189" y="430"/>
                  </a:lnTo>
                  <a:lnTo>
                    <a:pt x="188" y="430"/>
                  </a:lnTo>
                  <a:lnTo>
                    <a:pt x="188" y="429"/>
                  </a:lnTo>
                  <a:lnTo>
                    <a:pt x="187" y="429"/>
                  </a:lnTo>
                  <a:lnTo>
                    <a:pt x="183" y="425"/>
                  </a:lnTo>
                  <a:lnTo>
                    <a:pt x="154" y="417"/>
                  </a:lnTo>
                  <a:lnTo>
                    <a:pt x="153" y="416"/>
                  </a:lnTo>
                  <a:lnTo>
                    <a:pt x="152" y="415"/>
                  </a:lnTo>
                  <a:lnTo>
                    <a:pt x="150" y="412"/>
                  </a:lnTo>
                  <a:lnTo>
                    <a:pt x="149" y="411"/>
                  </a:lnTo>
                  <a:lnTo>
                    <a:pt x="146" y="410"/>
                  </a:lnTo>
                  <a:lnTo>
                    <a:pt x="145" y="407"/>
                  </a:lnTo>
                  <a:lnTo>
                    <a:pt x="142" y="406"/>
                  </a:lnTo>
                  <a:lnTo>
                    <a:pt x="140" y="406"/>
                  </a:lnTo>
                  <a:lnTo>
                    <a:pt x="137" y="406"/>
                  </a:lnTo>
                  <a:lnTo>
                    <a:pt x="135" y="406"/>
                  </a:lnTo>
                  <a:lnTo>
                    <a:pt x="132" y="404"/>
                  </a:lnTo>
                  <a:lnTo>
                    <a:pt x="129" y="403"/>
                  </a:lnTo>
                  <a:lnTo>
                    <a:pt x="127" y="402"/>
                  </a:lnTo>
                  <a:lnTo>
                    <a:pt x="124" y="400"/>
                  </a:lnTo>
                  <a:lnTo>
                    <a:pt x="123" y="399"/>
                  </a:lnTo>
                  <a:lnTo>
                    <a:pt x="120" y="398"/>
                  </a:lnTo>
                  <a:lnTo>
                    <a:pt x="116" y="394"/>
                  </a:lnTo>
                  <a:lnTo>
                    <a:pt x="112" y="390"/>
                  </a:lnTo>
                  <a:lnTo>
                    <a:pt x="109" y="386"/>
                  </a:lnTo>
                  <a:lnTo>
                    <a:pt x="105" y="382"/>
                  </a:lnTo>
                  <a:lnTo>
                    <a:pt x="102" y="378"/>
                  </a:lnTo>
                  <a:lnTo>
                    <a:pt x="99" y="373"/>
                  </a:lnTo>
                  <a:lnTo>
                    <a:pt x="98" y="368"/>
                  </a:lnTo>
                  <a:lnTo>
                    <a:pt x="98" y="363"/>
                  </a:lnTo>
                  <a:lnTo>
                    <a:pt x="98" y="361"/>
                  </a:lnTo>
                  <a:lnTo>
                    <a:pt x="97" y="360"/>
                  </a:lnTo>
                  <a:lnTo>
                    <a:pt x="96" y="360"/>
                  </a:lnTo>
                  <a:lnTo>
                    <a:pt x="96" y="359"/>
                  </a:lnTo>
                  <a:lnTo>
                    <a:pt x="94" y="359"/>
                  </a:lnTo>
                  <a:lnTo>
                    <a:pt x="93" y="357"/>
                  </a:lnTo>
                  <a:lnTo>
                    <a:pt x="92" y="356"/>
                  </a:lnTo>
                  <a:lnTo>
                    <a:pt x="92" y="355"/>
                  </a:lnTo>
                  <a:lnTo>
                    <a:pt x="92" y="355"/>
                  </a:lnTo>
                  <a:lnTo>
                    <a:pt x="92" y="355"/>
                  </a:lnTo>
                  <a:lnTo>
                    <a:pt x="92" y="354"/>
                  </a:lnTo>
                  <a:lnTo>
                    <a:pt x="92" y="354"/>
                  </a:lnTo>
                  <a:lnTo>
                    <a:pt x="92" y="354"/>
                  </a:lnTo>
                  <a:lnTo>
                    <a:pt x="92" y="354"/>
                  </a:lnTo>
                  <a:lnTo>
                    <a:pt x="76" y="339"/>
                  </a:lnTo>
                  <a:lnTo>
                    <a:pt x="71" y="324"/>
                  </a:lnTo>
                  <a:lnTo>
                    <a:pt x="59" y="311"/>
                  </a:lnTo>
                  <a:lnTo>
                    <a:pt x="55" y="300"/>
                  </a:lnTo>
                  <a:lnTo>
                    <a:pt x="54" y="300"/>
                  </a:lnTo>
                  <a:lnTo>
                    <a:pt x="54" y="299"/>
                  </a:lnTo>
                  <a:lnTo>
                    <a:pt x="54" y="299"/>
                  </a:lnTo>
                  <a:lnTo>
                    <a:pt x="54" y="299"/>
                  </a:lnTo>
                  <a:lnTo>
                    <a:pt x="54" y="299"/>
                  </a:lnTo>
                  <a:lnTo>
                    <a:pt x="53" y="299"/>
                  </a:lnTo>
                  <a:lnTo>
                    <a:pt x="53" y="299"/>
                  </a:lnTo>
                  <a:lnTo>
                    <a:pt x="53" y="299"/>
                  </a:lnTo>
                  <a:lnTo>
                    <a:pt x="47" y="300"/>
                  </a:lnTo>
                  <a:lnTo>
                    <a:pt x="46" y="305"/>
                  </a:lnTo>
                  <a:lnTo>
                    <a:pt x="45" y="312"/>
                  </a:lnTo>
                  <a:lnTo>
                    <a:pt x="46" y="317"/>
                  </a:lnTo>
                  <a:lnTo>
                    <a:pt x="47" y="322"/>
                  </a:lnTo>
                  <a:lnTo>
                    <a:pt x="49" y="327"/>
                  </a:lnTo>
                  <a:lnTo>
                    <a:pt x="50" y="334"/>
                  </a:lnTo>
                  <a:lnTo>
                    <a:pt x="53" y="339"/>
                  </a:lnTo>
                  <a:lnTo>
                    <a:pt x="53" y="344"/>
                  </a:lnTo>
                  <a:lnTo>
                    <a:pt x="53" y="342"/>
                  </a:lnTo>
                  <a:lnTo>
                    <a:pt x="51" y="341"/>
                  </a:lnTo>
                  <a:lnTo>
                    <a:pt x="50" y="339"/>
                  </a:lnTo>
                  <a:lnTo>
                    <a:pt x="49" y="337"/>
                  </a:lnTo>
                  <a:lnTo>
                    <a:pt x="47" y="335"/>
                  </a:lnTo>
                  <a:lnTo>
                    <a:pt x="46" y="334"/>
                  </a:lnTo>
                  <a:lnTo>
                    <a:pt x="45" y="331"/>
                  </a:lnTo>
                  <a:lnTo>
                    <a:pt x="43" y="330"/>
                  </a:lnTo>
                  <a:lnTo>
                    <a:pt x="43" y="329"/>
                  </a:lnTo>
                  <a:lnTo>
                    <a:pt x="43" y="327"/>
                  </a:lnTo>
                  <a:lnTo>
                    <a:pt x="43" y="327"/>
                  </a:lnTo>
                  <a:lnTo>
                    <a:pt x="42" y="326"/>
                  </a:lnTo>
                  <a:lnTo>
                    <a:pt x="42" y="325"/>
                  </a:lnTo>
                  <a:lnTo>
                    <a:pt x="42" y="324"/>
                  </a:lnTo>
                  <a:lnTo>
                    <a:pt x="42" y="322"/>
                  </a:lnTo>
                  <a:lnTo>
                    <a:pt x="42" y="321"/>
                  </a:lnTo>
                  <a:lnTo>
                    <a:pt x="40" y="318"/>
                  </a:lnTo>
                  <a:lnTo>
                    <a:pt x="38" y="314"/>
                  </a:lnTo>
                  <a:lnTo>
                    <a:pt x="36" y="311"/>
                  </a:lnTo>
                  <a:lnTo>
                    <a:pt x="33" y="308"/>
                  </a:lnTo>
                  <a:lnTo>
                    <a:pt x="30" y="304"/>
                  </a:lnTo>
                  <a:lnTo>
                    <a:pt x="29" y="301"/>
                  </a:lnTo>
                  <a:lnTo>
                    <a:pt x="27" y="298"/>
                  </a:lnTo>
                  <a:lnTo>
                    <a:pt x="25" y="294"/>
                  </a:lnTo>
                  <a:lnTo>
                    <a:pt x="23" y="290"/>
                  </a:lnTo>
                  <a:lnTo>
                    <a:pt x="20" y="284"/>
                  </a:lnTo>
                  <a:lnTo>
                    <a:pt x="17" y="281"/>
                  </a:lnTo>
                  <a:lnTo>
                    <a:pt x="15" y="277"/>
                  </a:lnTo>
                  <a:lnTo>
                    <a:pt x="12" y="273"/>
                  </a:lnTo>
                  <a:lnTo>
                    <a:pt x="8" y="269"/>
                  </a:lnTo>
                  <a:lnTo>
                    <a:pt x="4" y="266"/>
                  </a:lnTo>
                  <a:lnTo>
                    <a:pt x="2" y="262"/>
                  </a:lnTo>
                  <a:lnTo>
                    <a:pt x="0" y="249"/>
                  </a:lnTo>
                  <a:lnTo>
                    <a:pt x="3" y="236"/>
                  </a:lnTo>
                  <a:lnTo>
                    <a:pt x="7" y="222"/>
                  </a:lnTo>
                  <a:lnTo>
                    <a:pt x="11" y="209"/>
                  </a:lnTo>
                  <a:lnTo>
                    <a:pt x="17" y="196"/>
                  </a:lnTo>
                  <a:lnTo>
                    <a:pt x="23" y="183"/>
                  </a:lnTo>
                  <a:lnTo>
                    <a:pt x="29" y="171"/>
                  </a:lnTo>
                  <a:lnTo>
                    <a:pt x="34" y="159"/>
                  </a:lnTo>
                  <a:lnTo>
                    <a:pt x="41" y="145"/>
                  </a:lnTo>
                  <a:lnTo>
                    <a:pt x="49" y="132"/>
                  </a:lnTo>
                  <a:lnTo>
                    <a:pt x="56" y="119"/>
                  </a:lnTo>
                  <a:lnTo>
                    <a:pt x="64" y="107"/>
                  </a:lnTo>
                  <a:lnTo>
                    <a:pt x="73" y="94"/>
                  </a:lnTo>
                  <a:lnTo>
                    <a:pt x="83" y="83"/>
                  </a:lnTo>
                  <a:lnTo>
                    <a:pt x="92" y="71"/>
                  </a:lnTo>
                  <a:lnTo>
                    <a:pt x="102" y="59"/>
                  </a:lnTo>
                  <a:lnTo>
                    <a:pt x="106" y="55"/>
                  </a:lnTo>
                  <a:lnTo>
                    <a:pt x="109" y="51"/>
                  </a:lnTo>
                  <a:lnTo>
                    <a:pt x="112" y="47"/>
                  </a:lnTo>
                  <a:lnTo>
                    <a:pt x="116" y="43"/>
                  </a:lnTo>
                  <a:lnTo>
                    <a:pt x="119" y="41"/>
                  </a:lnTo>
                  <a:lnTo>
                    <a:pt x="123" y="37"/>
                  </a:lnTo>
                  <a:lnTo>
                    <a:pt x="127" y="33"/>
                  </a:lnTo>
                  <a:lnTo>
                    <a:pt x="129" y="29"/>
                  </a:lnTo>
                  <a:lnTo>
                    <a:pt x="131" y="29"/>
                  </a:lnTo>
                  <a:lnTo>
                    <a:pt x="132" y="28"/>
                  </a:lnTo>
                  <a:lnTo>
                    <a:pt x="133" y="27"/>
                  </a:lnTo>
                  <a:lnTo>
                    <a:pt x="135" y="25"/>
                  </a:lnTo>
                  <a:lnTo>
                    <a:pt x="136" y="24"/>
                  </a:lnTo>
                  <a:lnTo>
                    <a:pt x="137" y="24"/>
                  </a:lnTo>
                  <a:lnTo>
                    <a:pt x="139" y="23"/>
                  </a:lnTo>
                  <a:lnTo>
                    <a:pt x="140" y="23"/>
                  </a:lnTo>
                  <a:lnTo>
                    <a:pt x="152" y="29"/>
                  </a:lnTo>
                  <a:lnTo>
                    <a:pt x="153" y="29"/>
                  </a:lnTo>
                  <a:lnTo>
                    <a:pt x="153" y="29"/>
                  </a:lnTo>
                  <a:lnTo>
                    <a:pt x="154" y="28"/>
                  </a:lnTo>
                  <a:lnTo>
                    <a:pt x="154" y="28"/>
                  </a:lnTo>
                  <a:lnTo>
                    <a:pt x="155" y="27"/>
                  </a:lnTo>
                  <a:lnTo>
                    <a:pt x="155" y="27"/>
                  </a:lnTo>
                  <a:lnTo>
                    <a:pt x="157" y="27"/>
                  </a:lnTo>
                  <a:lnTo>
                    <a:pt x="157" y="25"/>
                  </a:lnTo>
                  <a:lnTo>
                    <a:pt x="193" y="13"/>
                  </a:lnTo>
                  <a:lnTo>
                    <a:pt x="195" y="0"/>
                  </a:lnTo>
                  <a:lnTo>
                    <a:pt x="195" y="0"/>
                  </a:lnTo>
                  <a:lnTo>
                    <a:pt x="195" y="0"/>
                  </a:lnTo>
                  <a:lnTo>
                    <a:pt x="195" y="0"/>
                  </a:lnTo>
                  <a:lnTo>
                    <a:pt x="196" y="0"/>
                  </a:lnTo>
                  <a:lnTo>
                    <a:pt x="196" y="0"/>
                  </a:lnTo>
                  <a:lnTo>
                    <a:pt x="196" y="0"/>
                  </a:lnTo>
                  <a:lnTo>
                    <a:pt x="196" y="0"/>
                  </a:lnTo>
                  <a:lnTo>
                    <a:pt x="196" y="0"/>
                  </a:lnTo>
                  <a:close/>
                </a:path>
              </a:pathLst>
            </a:custGeom>
            <a:solidFill>
              <a:srgbClr val="008000"/>
            </a:solidFill>
            <a:ln w="9525">
              <a:noFill/>
              <a:round/>
              <a:headEnd/>
              <a:tailEnd/>
            </a:ln>
          </p:spPr>
          <p:txBody>
            <a:bodyPr/>
            <a:lstStyle/>
            <a:p>
              <a:endParaRPr lang="pt-BR"/>
            </a:p>
          </p:txBody>
        </p:sp>
        <p:sp>
          <p:nvSpPr>
            <p:cNvPr id="179240" name="Freeform 40"/>
            <p:cNvSpPr>
              <a:spLocks/>
            </p:cNvSpPr>
            <p:nvPr/>
          </p:nvSpPr>
          <p:spPr bwMode="auto">
            <a:xfrm>
              <a:off x="3765" y="1352"/>
              <a:ext cx="75" cy="31"/>
            </a:xfrm>
            <a:custGeom>
              <a:avLst/>
              <a:gdLst/>
              <a:ahLst/>
              <a:cxnLst>
                <a:cxn ang="0">
                  <a:pos x="70" y="3"/>
                </a:cxn>
                <a:cxn ang="0">
                  <a:pos x="79" y="4"/>
                </a:cxn>
                <a:cxn ang="0">
                  <a:pos x="88" y="6"/>
                </a:cxn>
                <a:cxn ang="0">
                  <a:pos x="88" y="4"/>
                </a:cxn>
                <a:cxn ang="0">
                  <a:pos x="88" y="7"/>
                </a:cxn>
                <a:cxn ang="0">
                  <a:pos x="90" y="7"/>
                </a:cxn>
                <a:cxn ang="0">
                  <a:pos x="91" y="8"/>
                </a:cxn>
                <a:cxn ang="0">
                  <a:pos x="91" y="8"/>
                </a:cxn>
                <a:cxn ang="0">
                  <a:pos x="91" y="12"/>
                </a:cxn>
                <a:cxn ang="0">
                  <a:pos x="90" y="13"/>
                </a:cxn>
                <a:cxn ang="0">
                  <a:pos x="88" y="13"/>
                </a:cxn>
                <a:cxn ang="0">
                  <a:pos x="75" y="26"/>
                </a:cxn>
                <a:cxn ang="0">
                  <a:pos x="65" y="30"/>
                </a:cxn>
                <a:cxn ang="0">
                  <a:pos x="54" y="33"/>
                </a:cxn>
                <a:cxn ang="0">
                  <a:pos x="40" y="37"/>
                </a:cxn>
                <a:cxn ang="0">
                  <a:pos x="26" y="38"/>
                </a:cxn>
                <a:cxn ang="0">
                  <a:pos x="13" y="36"/>
                </a:cxn>
                <a:cxn ang="0">
                  <a:pos x="9" y="29"/>
                </a:cxn>
                <a:cxn ang="0">
                  <a:pos x="5" y="29"/>
                </a:cxn>
                <a:cxn ang="0">
                  <a:pos x="1" y="29"/>
                </a:cxn>
                <a:cxn ang="0">
                  <a:pos x="0" y="28"/>
                </a:cxn>
                <a:cxn ang="0">
                  <a:pos x="0" y="26"/>
                </a:cxn>
                <a:cxn ang="0">
                  <a:pos x="4" y="21"/>
                </a:cxn>
                <a:cxn ang="0">
                  <a:pos x="4" y="19"/>
                </a:cxn>
                <a:cxn ang="0">
                  <a:pos x="2" y="16"/>
                </a:cxn>
                <a:cxn ang="0">
                  <a:pos x="4" y="12"/>
                </a:cxn>
                <a:cxn ang="0">
                  <a:pos x="9" y="8"/>
                </a:cxn>
                <a:cxn ang="0">
                  <a:pos x="14" y="6"/>
                </a:cxn>
                <a:cxn ang="0">
                  <a:pos x="19" y="7"/>
                </a:cxn>
                <a:cxn ang="0">
                  <a:pos x="23" y="8"/>
                </a:cxn>
                <a:cxn ang="0">
                  <a:pos x="27" y="8"/>
                </a:cxn>
                <a:cxn ang="0">
                  <a:pos x="27" y="7"/>
                </a:cxn>
                <a:cxn ang="0">
                  <a:pos x="28" y="6"/>
                </a:cxn>
                <a:cxn ang="0">
                  <a:pos x="30" y="4"/>
                </a:cxn>
                <a:cxn ang="0">
                  <a:pos x="34" y="3"/>
                </a:cxn>
                <a:cxn ang="0">
                  <a:pos x="37" y="4"/>
                </a:cxn>
                <a:cxn ang="0">
                  <a:pos x="40" y="6"/>
                </a:cxn>
                <a:cxn ang="0">
                  <a:pos x="41" y="7"/>
                </a:cxn>
                <a:cxn ang="0">
                  <a:pos x="43" y="8"/>
                </a:cxn>
                <a:cxn ang="0">
                  <a:pos x="45" y="6"/>
                </a:cxn>
                <a:cxn ang="0">
                  <a:pos x="49" y="6"/>
                </a:cxn>
                <a:cxn ang="0">
                  <a:pos x="52" y="6"/>
                </a:cxn>
                <a:cxn ang="0">
                  <a:pos x="53" y="7"/>
                </a:cxn>
                <a:cxn ang="0">
                  <a:pos x="53" y="7"/>
                </a:cxn>
              </a:cxnLst>
              <a:rect l="0" t="0" r="r" b="b"/>
              <a:pathLst>
                <a:path w="92" h="38">
                  <a:moveTo>
                    <a:pt x="65" y="0"/>
                  </a:moveTo>
                  <a:lnTo>
                    <a:pt x="67" y="2"/>
                  </a:lnTo>
                  <a:lnTo>
                    <a:pt x="70" y="3"/>
                  </a:lnTo>
                  <a:lnTo>
                    <a:pt x="73" y="4"/>
                  </a:lnTo>
                  <a:lnTo>
                    <a:pt x="76" y="4"/>
                  </a:lnTo>
                  <a:lnTo>
                    <a:pt x="79" y="4"/>
                  </a:lnTo>
                  <a:lnTo>
                    <a:pt x="82" y="4"/>
                  </a:lnTo>
                  <a:lnTo>
                    <a:pt x="84" y="6"/>
                  </a:lnTo>
                  <a:lnTo>
                    <a:pt x="88" y="6"/>
                  </a:lnTo>
                  <a:lnTo>
                    <a:pt x="88" y="4"/>
                  </a:lnTo>
                  <a:lnTo>
                    <a:pt x="88" y="4"/>
                  </a:lnTo>
                  <a:lnTo>
                    <a:pt x="88" y="4"/>
                  </a:lnTo>
                  <a:lnTo>
                    <a:pt x="88" y="6"/>
                  </a:lnTo>
                  <a:lnTo>
                    <a:pt x="88" y="7"/>
                  </a:lnTo>
                  <a:lnTo>
                    <a:pt x="88" y="7"/>
                  </a:lnTo>
                  <a:lnTo>
                    <a:pt x="88" y="7"/>
                  </a:lnTo>
                  <a:lnTo>
                    <a:pt x="90" y="7"/>
                  </a:lnTo>
                  <a:lnTo>
                    <a:pt x="90" y="7"/>
                  </a:lnTo>
                  <a:lnTo>
                    <a:pt x="90" y="7"/>
                  </a:lnTo>
                  <a:lnTo>
                    <a:pt x="90" y="7"/>
                  </a:lnTo>
                  <a:lnTo>
                    <a:pt x="91" y="8"/>
                  </a:lnTo>
                  <a:lnTo>
                    <a:pt x="91" y="8"/>
                  </a:lnTo>
                  <a:lnTo>
                    <a:pt x="91" y="8"/>
                  </a:lnTo>
                  <a:lnTo>
                    <a:pt x="91" y="8"/>
                  </a:lnTo>
                  <a:lnTo>
                    <a:pt x="92" y="10"/>
                  </a:lnTo>
                  <a:lnTo>
                    <a:pt x="91" y="12"/>
                  </a:lnTo>
                  <a:lnTo>
                    <a:pt x="91" y="12"/>
                  </a:lnTo>
                  <a:lnTo>
                    <a:pt x="91" y="13"/>
                  </a:lnTo>
                  <a:lnTo>
                    <a:pt x="91" y="13"/>
                  </a:lnTo>
                  <a:lnTo>
                    <a:pt x="90" y="13"/>
                  </a:lnTo>
                  <a:lnTo>
                    <a:pt x="90" y="13"/>
                  </a:lnTo>
                  <a:lnTo>
                    <a:pt x="90" y="13"/>
                  </a:lnTo>
                  <a:lnTo>
                    <a:pt x="88" y="13"/>
                  </a:lnTo>
                  <a:lnTo>
                    <a:pt x="88" y="13"/>
                  </a:lnTo>
                  <a:lnTo>
                    <a:pt x="78" y="25"/>
                  </a:lnTo>
                  <a:lnTo>
                    <a:pt x="75" y="26"/>
                  </a:lnTo>
                  <a:lnTo>
                    <a:pt x="71" y="28"/>
                  </a:lnTo>
                  <a:lnTo>
                    <a:pt x="69" y="29"/>
                  </a:lnTo>
                  <a:lnTo>
                    <a:pt x="65" y="30"/>
                  </a:lnTo>
                  <a:lnTo>
                    <a:pt x="61" y="32"/>
                  </a:lnTo>
                  <a:lnTo>
                    <a:pt x="57" y="32"/>
                  </a:lnTo>
                  <a:lnTo>
                    <a:pt x="54" y="33"/>
                  </a:lnTo>
                  <a:lnTo>
                    <a:pt x="50" y="34"/>
                  </a:lnTo>
                  <a:lnTo>
                    <a:pt x="45" y="36"/>
                  </a:lnTo>
                  <a:lnTo>
                    <a:pt x="40" y="37"/>
                  </a:lnTo>
                  <a:lnTo>
                    <a:pt x="36" y="38"/>
                  </a:lnTo>
                  <a:lnTo>
                    <a:pt x="31" y="38"/>
                  </a:lnTo>
                  <a:lnTo>
                    <a:pt x="26" y="38"/>
                  </a:lnTo>
                  <a:lnTo>
                    <a:pt x="22" y="37"/>
                  </a:lnTo>
                  <a:lnTo>
                    <a:pt x="17" y="37"/>
                  </a:lnTo>
                  <a:lnTo>
                    <a:pt x="13" y="36"/>
                  </a:lnTo>
                  <a:lnTo>
                    <a:pt x="11" y="28"/>
                  </a:lnTo>
                  <a:lnTo>
                    <a:pt x="9" y="28"/>
                  </a:lnTo>
                  <a:lnTo>
                    <a:pt x="9" y="29"/>
                  </a:lnTo>
                  <a:lnTo>
                    <a:pt x="7" y="29"/>
                  </a:lnTo>
                  <a:lnTo>
                    <a:pt x="6" y="29"/>
                  </a:lnTo>
                  <a:lnTo>
                    <a:pt x="5" y="29"/>
                  </a:lnTo>
                  <a:lnTo>
                    <a:pt x="4" y="29"/>
                  </a:lnTo>
                  <a:lnTo>
                    <a:pt x="2" y="29"/>
                  </a:lnTo>
                  <a:lnTo>
                    <a:pt x="1" y="29"/>
                  </a:lnTo>
                  <a:lnTo>
                    <a:pt x="0" y="29"/>
                  </a:lnTo>
                  <a:lnTo>
                    <a:pt x="0" y="28"/>
                  </a:lnTo>
                  <a:lnTo>
                    <a:pt x="0" y="28"/>
                  </a:lnTo>
                  <a:lnTo>
                    <a:pt x="0" y="28"/>
                  </a:lnTo>
                  <a:lnTo>
                    <a:pt x="0" y="26"/>
                  </a:lnTo>
                  <a:lnTo>
                    <a:pt x="0" y="26"/>
                  </a:lnTo>
                  <a:lnTo>
                    <a:pt x="0" y="25"/>
                  </a:lnTo>
                  <a:lnTo>
                    <a:pt x="0" y="25"/>
                  </a:lnTo>
                  <a:lnTo>
                    <a:pt x="4" y="21"/>
                  </a:lnTo>
                  <a:lnTo>
                    <a:pt x="4" y="20"/>
                  </a:lnTo>
                  <a:lnTo>
                    <a:pt x="4" y="20"/>
                  </a:lnTo>
                  <a:lnTo>
                    <a:pt x="4" y="19"/>
                  </a:lnTo>
                  <a:lnTo>
                    <a:pt x="2" y="17"/>
                  </a:lnTo>
                  <a:lnTo>
                    <a:pt x="2" y="17"/>
                  </a:lnTo>
                  <a:lnTo>
                    <a:pt x="2" y="16"/>
                  </a:lnTo>
                  <a:lnTo>
                    <a:pt x="2" y="16"/>
                  </a:lnTo>
                  <a:lnTo>
                    <a:pt x="2" y="15"/>
                  </a:lnTo>
                  <a:lnTo>
                    <a:pt x="4" y="12"/>
                  </a:lnTo>
                  <a:lnTo>
                    <a:pt x="5" y="11"/>
                  </a:lnTo>
                  <a:lnTo>
                    <a:pt x="6" y="10"/>
                  </a:lnTo>
                  <a:lnTo>
                    <a:pt x="9" y="8"/>
                  </a:lnTo>
                  <a:lnTo>
                    <a:pt x="10" y="8"/>
                  </a:lnTo>
                  <a:lnTo>
                    <a:pt x="13" y="7"/>
                  </a:lnTo>
                  <a:lnTo>
                    <a:pt x="14" y="6"/>
                  </a:lnTo>
                  <a:lnTo>
                    <a:pt x="17" y="6"/>
                  </a:lnTo>
                  <a:lnTo>
                    <a:pt x="18" y="6"/>
                  </a:lnTo>
                  <a:lnTo>
                    <a:pt x="19" y="7"/>
                  </a:lnTo>
                  <a:lnTo>
                    <a:pt x="20" y="7"/>
                  </a:lnTo>
                  <a:lnTo>
                    <a:pt x="22" y="7"/>
                  </a:lnTo>
                  <a:lnTo>
                    <a:pt x="23" y="8"/>
                  </a:lnTo>
                  <a:lnTo>
                    <a:pt x="24" y="8"/>
                  </a:lnTo>
                  <a:lnTo>
                    <a:pt x="26" y="8"/>
                  </a:lnTo>
                  <a:lnTo>
                    <a:pt x="27" y="8"/>
                  </a:lnTo>
                  <a:lnTo>
                    <a:pt x="27" y="7"/>
                  </a:lnTo>
                  <a:lnTo>
                    <a:pt x="27" y="7"/>
                  </a:lnTo>
                  <a:lnTo>
                    <a:pt x="27" y="7"/>
                  </a:lnTo>
                  <a:lnTo>
                    <a:pt x="27" y="7"/>
                  </a:lnTo>
                  <a:lnTo>
                    <a:pt x="27" y="7"/>
                  </a:lnTo>
                  <a:lnTo>
                    <a:pt x="28" y="6"/>
                  </a:lnTo>
                  <a:lnTo>
                    <a:pt x="28" y="6"/>
                  </a:lnTo>
                  <a:lnTo>
                    <a:pt x="28" y="6"/>
                  </a:lnTo>
                  <a:lnTo>
                    <a:pt x="30" y="4"/>
                  </a:lnTo>
                  <a:lnTo>
                    <a:pt x="31" y="4"/>
                  </a:lnTo>
                  <a:lnTo>
                    <a:pt x="32" y="4"/>
                  </a:lnTo>
                  <a:lnTo>
                    <a:pt x="34" y="3"/>
                  </a:lnTo>
                  <a:lnTo>
                    <a:pt x="35" y="3"/>
                  </a:lnTo>
                  <a:lnTo>
                    <a:pt x="36" y="4"/>
                  </a:lnTo>
                  <a:lnTo>
                    <a:pt x="37" y="4"/>
                  </a:lnTo>
                  <a:lnTo>
                    <a:pt x="39" y="4"/>
                  </a:lnTo>
                  <a:lnTo>
                    <a:pt x="39" y="4"/>
                  </a:lnTo>
                  <a:lnTo>
                    <a:pt x="40" y="6"/>
                  </a:lnTo>
                  <a:lnTo>
                    <a:pt x="40" y="6"/>
                  </a:lnTo>
                  <a:lnTo>
                    <a:pt x="40" y="6"/>
                  </a:lnTo>
                  <a:lnTo>
                    <a:pt x="41" y="7"/>
                  </a:lnTo>
                  <a:lnTo>
                    <a:pt x="41" y="7"/>
                  </a:lnTo>
                  <a:lnTo>
                    <a:pt x="41" y="7"/>
                  </a:lnTo>
                  <a:lnTo>
                    <a:pt x="43" y="8"/>
                  </a:lnTo>
                  <a:lnTo>
                    <a:pt x="43" y="7"/>
                  </a:lnTo>
                  <a:lnTo>
                    <a:pt x="44" y="7"/>
                  </a:lnTo>
                  <a:lnTo>
                    <a:pt x="45" y="6"/>
                  </a:lnTo>
                  <a:lnTo>
                    <a:pt x="47" y="6"/>
                  </a:lnTo>
                  <a:lnTo>
                    <a:pt x="48" y="6"/>
                  </a:lnTo>
                  <a:lnTo>
                    <a:pt x="49" y="6"/>
                  </a:lnTo>
                  <a:lnTo>
                    <a:pt x="50" y="6"/>
                  </a:lnTo>
                  <a:lnTo>
                    <a:pt x="52" y="6"/>
                  </a:lnTo>
                  <a:lnTo>
                    <a:pt x="52" y="6"/>
                  </a:lnTo>
                  <a:lnTo>
                    <a:pt x="52" y="6"/>
                  </a:lnTo>
                  <a:lnTo>
                    <a:pt x="53" y="7"/>
                  </a:lnTo>
                  <a:lnTo>
                    <a:pt x="53" y="7"/>
                  </a:lnTo>
                  <a:lnTo>
                    <a:pt x="53" y="7"/>
                  </a:lnTo>
                  <a:lnTo>
                    <a:pt x="53" y="7"/>
                  </a:lnTo>
                  <a:lnTo>
                    <a:pt x="53" y="7"/>
                  </a:lnTo>
                  <a:lnTo>
                    <a:pt x="53" y="7"/>
                  </a:lnTo>
                  <a:lnTo>
                    <a:pt x="65" y="0"/>
                  </a:lnTo>
                  <a:close/>
                </a:path>
              </a:pathLst>
            </a:custGeom>
            <a:solidFill>
              <a:srgbClr val="008000"/>
            </a:solidFill>
            <a:ln w="9525">
              <a:noFill/>
              <a:round/>
              <a:headEnd/>
              <a:tailEnd/>
            </a:ln>
          </p:spPr>
          <p:txBody>
            <a:bodyPr/>
            <a:lstStyle/>
            <a:p>
              <a:endParaRPr lang="pt-BR"/>
            </a:p>
          </p:txBody>
        </p:sp>
        <p:sp>
          <p:nvSpPr>
            <p:cNvPr id="179241" name="Freeform 41"/>
            <p:cNvSpPr>
              <a:spLocks/>
            </p:cNvSpPr>
            <p:nvPr/>
          </p:nvSpPr>
          <p:spPr bwMode="auto">
            <a:xfrm>
              <a:off x="3926" y="1368"/>
              <a:ext cx="62" cy="75"/>
            </a:xfrm>
            <a:custGeom>
              <a:avLst/>
              <a:gdLst/>
              <a:ahLst/>
              <a:cxnLst>
                <a:cxn ang="0">
                  <a:pos x="63" y="39"/>
                </a:cxn>
                <a:cxn ang="0">
                  <a:pos x="61" y="46"/>
                </a:cxn>
                <a:cxn ang="0">
                  <a:pos x="62" y="52"/>
                </a:cxn>
                <a:cxn ang="0">
                  <a:pos x="63" y="59"/>
                </a:cxn>
                <a:cxn ang="0">
                  <a:pos x="65" y="66"/>
                </a:cxn>
                <a:cxn ang="0">
                  <a:pos x="62" y="73"/>
                </a:cxn>
                <a:cxn ang="0">
                  <a:pos x="40" y="92"/>
                </a:cxn>
                <a:cxn ang="0">
                  <a:pos x="39" y="92"/>
                </a:cxn>
                <a:cxn ang="0">
                  <a:pos x="39" y="92"/>
                </a:cxn>
                <a:cxn ang="0">
                  <a:pos x="37" y="89"/>
                </a:cxn>
                <a:cxn ang="0">
                  <a:pos x="37" y="81"/>
                </a:cxn>
                <a:cxn ang="0">
                  <a:pos x="36" y="73"/>
                </a:cxn>
                <a:cxn ang="0">
                  <a:pos x="36" y="70"/>
                </a:cxn>
                <a:cxn ang="0">
                  <a:pos x="37" y="69"/>
                </a:cxn>
                <a:cxn ang="0">
                  <a:pos x="37" y="66"/>
                </a:cxn>
                <a:cxn ang="0">
                  <a:pos x="37" y="66"/>
                </a:cxn>
                <a:cxn ang="0">
                  <a:pos x="36" y="65"/>
                </a:cxn>
                <a:cxn ang="0">
                  <a:pos x="31" y="63"/>
                </a:cxn>
                <a:cxn ang="0">
                  <a:pos x="20" y="64"/>
                </a:cxn>
                <a:cxn ang="0">
                  <a:pos x="10" y="63"/>
                </a:cxn>
                <a:cxn ang="0">
                  <a:pos x="2" y="64"/>
                </a:cxn>
                <a:cxn ang="0">
                  <a:pos x="2" y="63"/>
                </a:cxn>
                <a:cxn ang="0">
                  <a:pos x="1" y="61"/>
                </a:cxn>
                <a:cxn ang="0">
                  <a:pos x="5" y="55"/>
                </a:cxn>
                <a:cxn ang="0">
                  <a:pos x="7" y="55"/>
                </a:cxn>
                <a:cxn ang="0">
                  <a:pos x="9" y="55"/>
                </a:cxn>
                <a:cxn ang="0">
                  <a:pos x="10" y="53"/>
                </a:cxn>
                <a:cxn ang="0">
                  <a:pos x="10" y="53"/>
                </a:cxn>
                <a:cxn ang="0">
                  <a:pos x="10" y="51"/>
                </a:cxn>
                <a:cxn ang="0">
                  <a:pos x="7" y="48"/>
                </a:cxn>
                <a:cxn ang="0">
                  <a:pos x="5" y="47"/>
                </a:cxn>
                <a:cxn ang="0">
                  <a:pos x="2" y="47"/>
                </a:cxn>
                <a:cxn ang="0">
                  <a:pos x="1" y="47"/>
                </a:cxn>
                <a:cxn ang="0">
                  <a:pos x="0" y="47"/>
                </a:cxn>
                <a:cxn ang="0">
                  <a:pos x="1" y="46"/>
                </a:cxn>
                <a:cxn ang="0">
                  <a:pos x="2" y="44"/>
                </a:cxn>
                <a:cxn ang="0">
                  <a:pos x="2" y="42"/>
                </a:cxn>
                <a:cxn ang="0">
                  <a:pos x="2" y="38"/>
                </a:cxn>
                <a:cxn ang="0">
                  <a:pos x="4" y="35"/>
                </a:cxn>
                <a:cxn ang="0">
                  <a:pos x="10" y="33"/>
                </a:cxn>
                <a:cxn ang="0">
                  <a:pos x="20" y="31"/>
                </a:cxn>
                <a:cxn ang="0">
                  <a:pos x="30" y="33"/>
                </a:cxn>
                <a:cxn ang="0">
                  <a:pos x="35" y="27"/>
                </a:cxn>
                <a:cxn ang="0">
                  <a:pos x="33" y="25"/>
                </a:cxn>
                <a:cxn ang="0">
                  <a:pos x="33" y="22"/>
                </a:cxn>
                <a:cxn ang="0">
                  <a:pos x="32" y="21"/>
                </a:cxn>
                <a:cxn ang="0">
                  <a:pos x="31" y="21"/>
                </a:cxn>
                <a:cxn ang="0">
                  <a:pos x="40" y="10"/>
                </a:cxn>
                <a:cxn ang="0">
                  <a:pos x="40" y="10"/>
                </a:cxn>
                <a:cxn ang="0">
                  <a:pos x="43" y="12"/>
                </a:cxn>
                <a:cxn ang="0">
                  <a:pos x="44" y="12"/>
                </a:cxn>
                <a:cxn ang="0">
                  <a:pos x="44" y="12"/>
                </a:cxn>
                <a:cxn ang="0">
                  <a:pos x="45" y="10"/>
                </a:cxn>
                <a:cxn ang="0">
                  <a:pos x="54" y="4"/>
                </a:cxn>
                <a:cxn ang="0">
                  <a:pos x="54" y="3"/>
                </a:cxn>
                <a:cxn ang="0">
                  <a:pos x="54" y="1"/>
                </a:cxn>
                <a:cxn ang="0">
                  <a:pos x="54" y="1"/>
                </a:cxn>
                <a:cxn ang="0">
                  <a:pos x="56" y="1"/>
                </a:cxn>
              </a:cxnLst>
              <a:rect l="0" t="0" r="r" b="b"/>
              <a:pathLst>
                <a:path w="75" h="92">
                  <a:moveTo>
                    <a:pt x="56" y="1"/>
                  </a:moveTo>
                  <a:lnTo>
                    <a:pt x="75" y="30"/>
                  </a:lnTo>
                  <a:lnTo>
                    <a:pt x="63" y="39"/>
                  </a:lnTo>
                  <a:lnTo>
                    <a:pt x="61" y="42"/>
                  </a:lnTo>
                  <a:lnTo>
                    <a:pt x="61" y="43"/>
                  </a:lnTo>
                  <a:lnTo>
                    <a:pt x="61" y="46"/>
                  </a:lnTo>
                  <a:lnTo>
                    <a:pt x="61" y="48"/>
                  </a:lnTo>
                  <a:lnTo>
                    <a:pt x="62" y="49"/>
                  </a:lnTo>
                  <a:lnTo>
                    <a:pt x="62" y="52"/>
                  </a:lnTo>
                  <a:lnTo>
                    <a:pt x="62" y="55"/>
                  </a:lnTo>
                  <a:lnTo>
                    <a:pt x="62" y="57"/>
                  </a:lnTo>
                  <a:lnTo>
                    <a:pt x="63" y="59"/>
                  </a:lnTo>
                  <a:lnTo>
                    <a:pt x="63" y="61"/>
                  </a:lnTo>
                  <a:lnTo>
                    <a:pt x="65" y="64"/>
                  </a:lnTo>
                  <a:lnTo>
                    <a:pt x="65" y="66"/>
                  </a:lnTo>
                  <a:lnTo>
                    <a:pt x="63" y="68"/>
                  </a:lnTo>
                  <a:lnTo>
                    <a:pt x="63" y="70"/>
                  </a:lnTo>
                  <a:lnTo>
                    <a:pt x="62" y="73"/>
                  </a:lnTo>
                  <a:lnTo>
                    <a:pt x="61" y="76"/>
                  </a:lnTo>
                  <a:lnTo>
                    <a:pt x="40" y="92"/>
                  </a:lnTo>
                  <a:lnTo>
                    <a:pt x="40" y="92"/>
                  </a:lnTo>
                  <a:lnTo>
                    <a:pt x="40" y="92"/>
                  </a:lnTo>
                  <a:lnTo>
                    <a:pt x="39" y="92"/>
                  </a:lnTo>
                  <a:lnTo>
                    <a:pt x="39" y="92"/>
                  </a:lnTo>
                  <a:lnTo>
                    <a:pt x="39" y="92"/>
                  </a:lnTo>
                  <a:lnTo>
                    <a:pt x="39" y="92"/>
                  </a:lnTo>
                  <a:lnTo>
                    <a:pt x="39" y="92"/>
                  </a:lnTo>
                  <a:lnTo>
                    <a:pt x="37" y="92"/>
                  </a:lnTo>
                  <a:lnTo>
                    <a:pt x="37" y="91"/>
                  </a:lnTo>
                  <a:lnTo>
                    <a:pt x="37" y="89"/>
                  </a:lnTo>
                  <a:lnTo>
                    <a:pt x="37" y="86"/>
                  </a:lnTo>
                  <a:lnTo>
                    <a:pt x="37" y="83"/>
                  </a:lnTo>
                  <a:lnTo>
                    <a:pt x="37" y="81"/>
                  </a:lnTo>
                  <a:lnTo>
                    <a:pt x="37" y="78"/>
                  </a:lnTo>
                  <a:lnTo>
                    <a:pt x="37" y="76"/>
                  </a:lnTo>
                  <a:lnTo>
                    <a:pt x="36" y="73"/>
                  </a:lnTo>
                  <a:lnTo>
                    <a:pt x="36" y="72"/>
                  </a:lnTo>
                  <a:lnTo>
                    <a:pt x="36" y="70"/>
                  </a:lnTo>
                  <a:lnTo>
                    <a:pt x="36" y="70"/>
                  </a:lnTo>
                  <a:lnTo>
                    <a:pt x="36" y="70"/>
                  </a:lnTo>
                  <a:lnTo>
                    <a:pt x="37" y="69"/>
                  </a:lnTo>
                  <a:lnTo>
                    <a:pt x="37" y="69"/>
                  </a:lnTo>
                  <a:lnTo>
                    <a:pt x="37" y="68"/>
                  </a:lnTo>
                  <a:lnTo>
                    <a:pt x="37" y="68"/>
                  </a:lnTo>
                  <a:lnTo>
                    <a:pt x="37" y="66"/>
                  </a:lnTo>
                  <a:lnTo>
                    <a:pt x="37" y="66"/>
                  </a:lnTo>
                  <a:lnTo>
                    <a:pt x="37" y="66"/>
                  </a:lnTo>
                  <a:lnTo>
                    <a:pt x="37" y="66"/>
                  </a:lnTo>
                  <a:lnTo>
                    <a:pt x="37" y="65"/>
                  </a:lnTo>
                  <a:lnTo>
                    <a:pt x="37" y="65"/>
                  </a:lnTo>
                  <a:lnTo>
                    <a:pt x="36" y="65"/>
                  </a:lnTo>
                  <a:lnTo>
                    <a:pt x="36" y="65"/>
                  </a:lnTo>
                  <a:lnTo>
                    <a:pt x="33" y="63"/>
                  </a:lnTo>
                  <a:lnTo>
                    <a:pt x="31" y="63"/>
                  </a:lnTo>
                  <a:lnTo>
                    <a:pt x="27" y="63"/>
                  </a:lnTo>
                  <a:lnTo>
                    <a:pt x="24" y="64"/>
                  </a:lnTo>
                  <a:lnTo>
                    <a:pt x="20" y="64"/>
                  </a:lnTo>
                  <a:lnTo>
                    <a:pt x="17" y="65"/>
                  </a:lnTo>
                  <a:lnTo>
                    <a:pt x="14" y="64"/>
                  </a:lnTo>
                  <a:lnTo>
                    <a:pt x="10" y="63"/>
                  </a:lnTo>
                  <a:lnTo>
                    <a:pt x="4" y="65"/>
                  </a:lnTo>
                  <a:lnTo>
                    <a:pt x="2" y="64"/>
                  </a:lnTo>
                  <a:lnTo>
                    <a:pt x="2" y="64"/>
                  </a:lnTo>
                  <a:lnTo>
                    <a:pt x="2" y="64"/>
                  </a:lnTo>
                  <a:lnTo>
                    <a:pt x="2" y="64"/>
                  </a:lnTo>
                  <a:lnTo>
                    <a:pt x="2" y="63"/>
                  </a:lnTo>
                  <a:lnTo>
                    <a:pt x="1" y="63"/>
                  </a:lnTo>
                  <a:lnTo>
                    <a:pt x="1" y="63"/>
                  </a:lnTo>
                  <a:lnTo>
                    <a:pt x="1" y="61"/>
                  </a:lnTo>
                  <a:lnTo>
                    <a:pt x="4" y="55"/>
                  </a:lnTo>
                  <a:lnTo>
                    <a:pt x="4" y="55"/>
                  </a:lnTo>
                  <a:lnTo>
                    <a:pt x="5" y="55"/>
                  </a:lnTo>
                  <a:lnTo>
                    <a:pt x="6" y="55"/>
                  </a:lnTo>
                  <a:lnTo>
                    <a:pt x="6" y="55"/>
                  </a:lnTo>
                  <a:lnTo>
                    <a:pt x="7" y="55"/>
                  </a:lnTo>
                  <a:lnTo>
                    <a:pt x="7" y="55"/>
                  </a:lnTo>
                  <a:lnTo>
                    <a:pt x="9" y="55"/>
                  </a:lnTo>
                  <a:lnTo>
                    <a:pt x="9" y="55"/>
                  </a:lnTo>
                  <a:lnTo>
                    <a:pt x="9" y="55"/>
                  </a:lnTo>
                  <a:lnTo>
                    <a:pt x="10" y="53"/>
                  </a:lnTo>
                  <a:lnTo>
                    <a:pt x="10" y="53"/>
                  </a:lnTo>
                  <a:lnTo>
                    <a:pt x="10" y="53"/>
                  </a:lnTo>
                  <a:lnTo>
                    <a:pt x="10" y="53"/>
                  </a:lnTo>
                  <a:lnTo>
                    <a:pt x="10" y="53"/>
                  </a:lnTo>
                  <a:lnTo>
                    <a:pt x="10" y="52"/>
                  </a:lnTo>
                  <a:lnTo>
                    <a:pt x="10" y="52"/>
                  </a:lnTo>
                  <a:lnTo>
                    <a:pt x="10" y="51"/>
                  </a:lnTo>
                  <a:lnTo>
                    <a:pt x="10" y="49"/>
                  </a:lnTo>
                  <a:lnTo>
                    <a:pt x="9" y="49"/>
                  </a:lnTo>
                  <a:lnTo>
                    <a:pt x="7" y="48"/>
                  </a:lnTo>
                  <a:lnTo>
                    <a:pt x="7" y="48"/>
                  </a:lnTo>
                  <a:lnTo>
                    <a:pt x="6" y="48"/>
                  </a:lnTo>
                  <a:lnTo>
                    <a:pt x="5" y="47"/>
                  </a:lnTo>
                  <a:lnTo>
                    <a:pt x="4" y="47"/>
                  </a:lnTo>
                  <a:lnTo>
                    <a:pt x="2" y="47"/>
                  </a:lnTo>
                  <a:lnTo>
                    <a:pt x="2" y="47"/>
                  </a:lnTo>
                  <a:lnTo>
                    <a:pt x="2" y="47"/>
                  </a:lnTo>
                  <a:lnTo>
                    <a:pt x="1" y="47"/>
                  </a:lnTo>
                  <a:lnTo>
                    <a:pt x="1" y="47"/>
                  </a:lnTo>
                  <a:lnTo>
                    <a:pt x="1" y="47"/>
                  </a:lnTo>
                  <a:lnTo>
                    <a:pt x="0" y="47"/>
                  </a:lnTo>
                  <a:lnTo>
                    <a:pt x="0" y="47"/>
                  </a:lnTo>
                  <a:lnTo>
                    <a:pt x="0" y="47"/>
                  </a:lnTo>
                  <a:lnTo>
                    <a:pt x="1" y="47"/>
                  </a:lnTo>
                  <a:lnTo>
                    <a:pt x="1" y="46"/>
                  </a:lnTo>
                  <a:lnTo>
                    <a:pt x="2" y="46"/>
                  </a:lnTo>
                  <a:lnTo>
                    <a:pt x="2" y="46"/>
                  </a:lnTo>
                  <a:lnTo>
                    <a:pt x="2" y="44"/>
                  </a:lnTo>
                  <a:lnTo>
                    <a:pt x="4" y="44"/>
                  </a:lnTo>
                  <a:lnTo>
                    <a:pt x="4" y="43"/>
                  </a:lnTo>
                  <a:lnTo>
                    <a:pt x="2" y="42"/>
                  </a:lnTo>
                  <a:lnTo>
                    <a:pt x="2" y="40"/>
                  </a:lnTo>
                  <a:lnTo>
                    <a:pt x="2" y="39"/>
                  </a:lnTo>
                  <a:lnTo>
                    <a:pt x="2" y="38"/>
                  </a:lnTo>
                  <a:lnTo>
                    <a:pt x="4" y="38"/>
                  </a:lnTo>
                  <a:lnTo>
                    <a:pt x="4" y="36"/>
                  </a:lnTo>
                  <a:lnTo>
                    <a:pt x="4" y="35"/>
                  </a:lnTo>
                  <a:lnTo>
                    <a:pt x="5" y="34"/>
                  </a:lnTo>
                  <a:lnTo>
                    <a:pt x="7" y="34"/>
                  </a:lnTo>
                  <a:lnTo>
                    <a:pt x="10" y="33"/>
                  </a:lnTo>
                  <a:lnTo>
                    <a:pt x="14" y="33"/>
                  </a:lnTo>
                  <a:lnTo>
                    <a:pt x="17" y="31"/>
                  </a:lnTo>
                  <a:lnTo>
                    <a:pt x="20" y="31"/>
                  </a:lnTo>
                  <a:lnTo>
                    <a:pt x="23" y="31"/>
                  </a:lnTo>
                  <a:lnTo>
                    <a:pt x="27" y="31"/>
                  </a:lnTo>
                  <a:lnTo>
                    <a:pt x="30" y="33"/>
                  </a:lnTo>
                  <a:lnTo>
                    <a:pt x="35" y="29"/>
                  </a:lnTo>
                  <a:lnTo>
                    <a:pt x="35" y="29"/>
                  </a:lnTo>
                  <a:lnTo>
                    <a:pt x="35" y="27"/>
                  </a:lnTo>
                  <a:lnTo>
                    <a:pt x="35" y="26"/>
                  </a:lnTo>
                  <a:lnTo>
                    <a:pt x="35" y="25"/>
                  </a:lnTo>
                  <a:lnTo>
                    <a:pt x="33" y="25"/>
                  </a:lnTo>
                  <a:lnTo>
                    <a:pt x="33" y="23"/>
                  </a:lnTo>
                  <a:lnTo>
                    <a:pt x="33" y="22"/>
                  </a:lnTo>
                  <a:lnTo>
                    <a:pt x="33" y="22"/>
                  </a:lnTo>
                  <a:lnTo>
                    <a:pt x="32" y="21"/>
                  </a:lnTo>
                  <a:lnTo>
                    <a:pt x="32" y="21"/>
                  </a:lnTo>
                  <a:lnTo>
                    <a:pt x="32" y="21"/>
                  </a:lnTo>
                  <a:lnTo>
                    <a:pt x="31" y="21"/>
                  </a:lnTo>
                  <a:lnTo>
                    <a:pt x="31" y="21"/>
                  </a:lnTo>
                  <a:lnTo>
                    <a:pt x="31" y="21"/>
                  </a:lnTo>
                  <a:lnTo>
                    <a:pt x="30" y="20"/>
                  </a:lnTo>
                  <a:lnTo>
                    <a:pt x="30" y="20"/>
                  </a:lnTo>
                  <a:lnTo>
                    <a:pt x="40" y="10"/>
                  </a:lnTo>
                  <a:lnTo>
                    <a:pt x="40" y="10"/>
                  </a:lnTo>
                  <a:lnTo>
                    <a:pt x="40" y="10"/>
                  </a:lnTo>
                  <a:lnTo>
                    <a:pt x="40" y="10"/>
                  </a:lnTo>
                  <a:lnTo>
                    <a:pt x="41" y="12"/>
                  </a:lnTo>
                  <a:lnTo>
                    <a:pt x="41" y="12"/>
                  </a:lnTo>
                  <a:lnTo>
                    <a:pt x="43" y="12"/>
                  </a:lnTo>
                  <a:lnTo>
                    <a:pt x="43" y="12"/>
                  </a:lnTo>
                  <a:lnTo>
                    <a:pt x="44" y="12"/>
                  </a:lnTo>
                  <a:lnTo>
                    <a:pt x="44" y="12"/>
                  </a:lnTo>
                  <a:lnTo>
                    <a:pt x="44" y="12"/>
                  </a:lnTo>
                  <a:lnTo>
                    <a:pt x="44" y="12"/>
                  </a:lnTo>
                  <a:lnTo>
                    <a:pt x="44" y="12"/>
                  </a:lnTo>
                  <a:lnTo>
                    <a:pt x="44" y="12"/>
                  </a:lnTo>
                  <a:lnTo>
                    <a:pt x="45" y="12"/>
                  </a:lnTo>
                  <a:lnTo>
                    <a:pt x="45" y="10"/>
                  </a:lnTo>
                  <a:lnTo>
                    <a:pt x="45" y="10"/>
                  </a:lnTo>
                  <a:lnTo>
                    <a:pt x="48" y="6"/>
                  </a:lnTo>
                  <a:lnTo>
                    <a:pt x="54" y="4"/>
                  </a:lnTo>
                  <a:lnTo>
                    <a:pt x="54" y="3"/>
                  </a:lnTo>
                  <a:lnTo>
                    <a:pt x="54" y="3"/>
                  </a:lnTo>
                  <a:lnTo>
                    <a:pt x="54" y="3"/>
                  </a:lnTo>
                  <a:lnTo>
                    <a:pt x="54" y="1"/>
                  </a:lnTo>
                  <a:lnTo>
                    <a:pt x="54" y="1"/>
                  </a:lnTo>
                  <a:lnTo>
                    <a:pt x="54" y="1"/>
                  </a:lnTo>
                  <a:lnTo>
                    <a:pt x="54" y="1"/>
                  </a:lnTo>
                  <a:lnTo>
                    <a:pt x="54" y="0"/>
                  </a:lnTo>
                  <a:lnTo>
                    <a:pt x="54" y="1"/>
                  </a:lnTo>
                  <a:lnTo>
                    <a:pt x="56" y="1"/>
                  </a:lnTo>
                  <a:lnTo>
                    <a:pt x="56" y="1"/>
                  </a:lnTo>
                  <a:lnTo>
                    <a:pt x="56" y="1"/>
                  </a:lnTo>
                  <a:close/>
                </a:path>
              </a:pathLst>
            </a:custGeom>
            <a:solidFill>
              <a:srgbClr val="008000"/>
            </a:solidFill>
            <a:ln w="9525">
              <a:noFill/>
              <a:round/>
              <a:headEnd/>
              <a:tailEnd/>
            </a:ln>
          </p:spPr>
          <p:txBody>
            <a:bodyPr/>
            <a:lstStyle/>
            <a:p>
              <a:endParaRPr lang="pt-BR"/>
            </a:p>
          </p:txBody>
        </p:sp>
        <p:sp>
          <p:nvSpPr>
            <p:cNvPr id="179242" name="Freeform 42"/>
            <p:cNvSpPr>
              <a:spLocks/>
            </p:cNvSpPr>
            <p:nvPr/>
          </p:nvSpPr>
          <p:spPr bwMode="auto">
            <a:xfrm>
              <a:off x="3860" y="1418"/>
              <a:ext cx="37" cy="58"/>
            </a:xfrm>
            <a:custGeom>
              <a:avLst/>
              <a:gdLst/>
              <a:ahLst/>
              <a:cxnLst>
                <a:cxn ang="0">
                  <a:pos x="15" y="0"/>
                </a:cxn>
                <a:cxn ang="0">
                  <a:pos x="18" y="2"/>
                </a:cxn>
                <a:cxn ang="0">
                  <a:pos x="20" y="4"/>
                </a:cxn>
                <a:cxn ang="0">
                  <a:pos x="23" y="8"/>
                </a:cxn>
                <a:cxn ang="0">
                  <a:pos x="23" y="21"/>
                </a:cxn>
                <a:cxn ang="0">
                  <a:pos x="26" y="25"/>
                </a:cxn>
                <a:cxn ang="0">
                  <a:pos x="27" y="29"/>
                </a:cxn>
                <a:cxn ang="0">
                  <a:pos x="30" y="33"/>
                </a:cxn>
                <a:cxn ang="0">
                  <a:pos x="33" y="37"/>
                </a:cxn>
                <a:cxn ang="0">
                  <a:pos x="37" y="37"/>
                </a:cxn>
                <a:cxn ang="0">
                  <a:pos x="40" y="38"/>
                </a:cxn>
                <a:cxn ang="0">
                  <a:pos x="44" y="41"/>
                </a:cxn>
                <a:cxn ang="0">
                  <a:pos x="45" y="43"/>
                </a:cxn>
                <a:cxn ang="0">
                  <a:pos x="45" y="51"/>
                </a:cxn>
                <a:cxn ang="0">
                  <a:pos x="44" y="55"/>
                </a:cxn>
                <a:cxn ang="0">
                  <a:pos x="41" y="58"/>
                </a:cxn>
                <a:cxn ang="0">
                  <a:pos x="39" y="60"/>
                </a:cxn>
                <a:cxn ang="0">
                  <a:pos x="36" y="60"/>
                </a:cxn>
                <a:cxn ang="0">
                  <a:pos x="36" y="60"/>
                </a:cxn>
                <a:cxn ang="0">
                  <a:pos x="35" y="60"/>
                </a:cxn>
                <a:cxn ang="0">
                  <a:pos x="32" y="63"/>
                </a:cxn>
                <a:cxn ang="0">
                  <a:pos x="27" y="67"/>
                </a:cxn>
                <a:cxn ang="0">
                  <a:pos x="22" y="71"/>
                </a:cxn>
                <a:cxn ang="0">
                  <a:pos x="15" y="72"/>
                </a:cxn>
                <a:cxn ang="0">
                  <a:pos x="11" y="71"/>
                </a:cxn>
                <a:cxn ang="0">
                  <a:pos x="10" y="69"/>
                </a:cxn>
                <a:cxn ang="0">
                  <a:pos x="9" y="69"/>
                </a:cxn>
                <a:cxn ang="0">
                  <a:pos x="7" y="68"/>
                </a:cxn>
                <a:cxn ang="0">
                  <a:pos x="6" y="65"/>
                </a:cxn>
                <a:cxn ang="0">
                  <a:pos x="7" y="60"/>
                </a:cxn>
                <a:cxn ang="0">
                  <a:pos x="10" y="56"/>
                </a:cxn>
                <a:cxn ang="0">
                  <a:pos x="13" y="51"/>
                </a:cxn>
                <a:cxn ang="0">
                  <a:pos x="14" y="48"/>
                </a:cxn>
                <a:cxn ang="0">
                  <a:pos x="14" y="47"/>
                </a:cxn>
                <a:cxn ang="0">
                  <a:pos x="14" y="46"/>
                </a:cxn>
                <a:cxn ang="0">
                  <a:pos x="13" y="46"/>
                </a:cxn>
                <a:cxn ang="0">
                  <a:pos x="1" y="38"/>
                </a:cxn>
                <a:cxn ang="0">
                  <a:pos x="1" y="38"/>
                </a:cxn>
                <a:cxn ang="0">
                  <a:pos x="0" y="37"/>
                </a:cxn>
                <a:cxn ang="0">
                  <a:pos x="0" y="35"/>
                </a:cxn>
                <a:cxn ang="0">
                  <a:pos x="0" y="34"/>
                </a:cxn>
                <a:cxn ang="0">
                  <a:pos x="1" y="13"/>
                </a:cxn>
                <a:cxn ang="0">
                  <a:pos x="1" y="13"/>
                </a:cxn>
                <a:cxn ang="0">
                  <a:pos x="2" y="12"/>
                </a:cxn>
                <a:cxn ang="0">
                  <a:pos x="3" y="12"/>
                </a:cxn>
                <a:cxn ang="0">
                  <a:pos x="3" y="12"/>
                </a:cxn>
                <a:cxn ang="0">
                  <a:pos x="5" y="11"/>
                </a:cxn>
                <a:cxn ang="0">
                  <a:pos x="5" y="8"/>
                </a:cxn>
                <a:cxn ang="0">
                  <a:pos x="5" y="7"/>
                </a:cxn>
                <a:cxn ang="0">
                  <a:pos x="5" y="5"/>
                </a:cxn>
                <a:cxn ang="0">
                  <a:pos x="6" y="3"/>
                </a:cxn>
                <a:cxn ang="0">
                  <a:pos x="9" y="2"/>
                </a:cxn>
                <a:cxn ang="0">
                  <a:pos x="10" y="2"/>
                </a:cxn>
                <a:cxn ang="0">
                  <a:pos x="13" y="0"/>
                </a:cxn>
              </a:cxnLst>
              <a:rect l="0" t="0" r="r" b="b"/>
              <a:pathLst>
                <a:path w="46" h="72">
                  <a:moveTo>
                    <a:pt x="13" y="0"/>
                  </a:moveTo>
                  <a:lnTo>
                    <a:pt x="15" y="0"/>
                  </a:lnTo>
                  <a:lnTo>
                    <a:pt x="16" y="2"/>
                  </a:lnTo>
                  <a:lnTo>
                    <a:pt x="18" y="2"/>
                  </a:lnTo>
                  <a:lnTo>
                    <a:pt x="20" y="3"/>
                  </a:lnTo>
                  <a:lnTo>
                    <a:pt x="20" y="4"/>
                  </a:lnTo>
                  <a:lnTo>
                    <a:pt x="22" y="5"/>
                  </a:lnTo>
                  <a:lnTo>
                    <a:pt x="23" y="8"/>
                  </a:lnTo>
                  <a:lnTo>
                    <a:pt x="23" y="9"/>
                  </a:lnTo>
                  <a:lnTo>
                    <a:pt x="23" y="21"/>
                  </a:lnTo>
                  <a:lnTo>
                    <a:pt x="24" y="22"/>
                  </a:lnTo>
                  <a:lnTo>
                    <a:pt x="26" y="25"/>
                  </a:lnTo>
                  <a:lnTo>
                    <a:pt x="27" y="26"/>
                  </a:lnTo>
                  <a:lnTo>
                    <a:pt x="27" y="29"/>
                  </a:lnTo>
                  <a:lnTo>
                    <a:pt x="28" y="31"/>
                  </a:lnTo>
                  <a:lnTo>
                    <a:pt x="30" y="33"/>
                  </a:lnTo>
                  <a:lnTo>
                    <a:pt x="31" y="34"/>
                  </a:lnTo>
                  <a:lnTo>
                    <a:pt x="33" y="37"/>
                  </a:lnTo>
                  <a:lnTo>
                    <a:pt x="35" y="37"/>
                  </a:lnTo>
                  <a:lnTo>
                    <a:pt x="37" y="37"/>
                  </a:lnTo>
                  <a:lnTo>
                    <a:pt x="39" y="38"/>
                  </a:lnTo>
                  <a:lnTo>
                    <a:pt x="40" y="38"/>
                  </a:lnTo>
                  <a:lnTo>
                    <a:pt x="43" y="39"/>
                  </a:lnTo>
                  <a:lnTo>
                    <a:pt x="44" y="41"/>
                  </a:lnTo>
                  <a:lnTo>
                    <a:pt x="45" y="42"/>
                  </a:lnTo>
                  <a:lnTo>
                    <a:pt x="45" y="43"/>
                  </a:lnTo>
                  <a:lnTo>
                    <a:pt x="46" y="48"/>
                  </a:lnTo>
                  <a:lnTo>
                    <a:pt x="45" y="51"/>
                  </a:lnTo>
                  <a:lnTo>
                    <a:pt x="45" y="52"/>
                  </a:lnTo>
                  <a:lnTo>
                    <a:pt x="44" y="55"/>
                  </a:lnTo>
                  <a:lnTo>
                    <a:pt x="43" y="56"/>
                  </a:lnTo>
                  <a:lnTo>
                    <a:pt x="41" y="58"/>
                  </a:lnTo>
                  <a:lnTo>
                    <a:pt x="40" y="59"/>
                  </a:lnTo>
                  <a:lnTo>
                    <a:pt x="39" y="60"/>
                  </a:lnTo>
                  <a:lnTo>
                    <a:pt x="36" y="60"/>
                  </a:lnTo>
                  <a:lnTo>
                    <a:pt x="36" y="60"/>
                  </a:lnTo>
                  <a:lnTo>
                    <a:pt x="36" y="60"/>
                  </a:lnTo>
                  <a:lnTo>
                    <a:pt x="36" y="60"/>
                  </a:lnTo>
                  <a:lnTo>
                    <a:pt x="35" y="60"/>
                  </a:lnTo>
                  <a:lnTo>
                    <a:pt x="35" y="60"/>
                  </a:lnTo>
                  <a:lnTo>
                    <a:pt x="35" y="60"/>
                  </a:lnTo>
                  <a:lnTo>
                    <a:pt x="32" y="63"/>
                  </a:lnTo>
                  <a:lnTo>
                    <a:pt x="30" y="64"/>
                  </a:lnTo>
                  <a:lnTo>
                    <a:pt x="27" y="67"/>
                  </a:lnTo>
                  <a:lnTo>
                    <a:pt x="24" y="69"/>
                  </a:lnTo>
                  <a:lnTo>
                    <a:pt x="22" y="71"/>
                  </a:lnTo>
                  <a:lnTo>
                    <a:pt x="19" y="72"/>
                  </a:lnTo>
                  <a:lnTo>
                    <a:pt x="15" y="72"/>
                  </a:lnTo>
                  <a:lnTo>
                    <a:pt x="11" y="71"/>
                  </a:lnTo>
                  <a:lnTo>
                    <a:pt x="11" y="71"/>
                  </a:lnTo>
                  <a:lnTo>
                    <a:pt x="10" y="71"/>
                  </a:lnTo>
                  <a:lnTo>
                    <a:pt x="10" y="69"/>
                  </a:lnTo>
                  <a:lnTo>
                    <a:pt x="9" y="69"/>
                  </a:lnTo>
                  <a:lnTo>
                    <a:pt x="9" y="69"/>
                  </a:lnTo>
                  <a:lnTo>
                    <a:pt x="9" y="69"/>
                  </a:lnTo>
                  <a:lnTo>
                    <a:pt x="7" y="68"/>
                  </a:lnTo>
                  <a:lnTo>
                    <a:pt x="7" y="68"/>
                  </a:lnTo>
                  <a:lnTo>
                    <a:pt x="6" y="65"/>
                  </a:lnTo>
                  <a:lnTo>
                    <a:pt x="7" y="63"/>
                  </a:lnTo>
                  <a:lnTo>
                    <a:pt x="7" y="60"/>
                  </a:lnTo>
                  <a:lnTo>
                    <a:pt x="9" y="58"/>
                  </a:lnTo>
                  <a:lnTo>
                    <a:pt x="10" y="56"/>
                  </a:lnTo>
                  <a:lnTo>
                    <a:pt x="11" y="54"/>
                  </a:lnTo>
                  <a:lnTo>
                    <a:pt x="13" y="51"/>
                  </a:lnTo>
                  <a:lnTo>
                    <a:pt x="14" y="48"/>
                  </a:lnTo>
                  <a:lnTo>
                    <a:pt x="14" y="48"/>
                  </a:lnTo>
                  <a:lnTo>
                    <a:pt x="14" y="47"/>
                  </a:lnTo>
                  <a:lnTo>
                    <a:pt x="14" y="47"/>
                  </a:lnTo>
                  <a:lnTo>
                    <a:pt x="14" y="46"/>
                  </a:lnTo>
                  <a:lnTo>
                    <a:pt x="14" y="46"/>
                  </a:lnTo>
                  <a:lnTo>
                    <a:pt x="13" y="46"/>
                  </a:lnTo>
                  <a:lnTo>
                    <a:pt x="13" y="46"/>
                  </a:lnTo>
                  <a:lnTo>
                    <a:pt x="13" y="45"/>
                  </a:lnTo>
                  <a:lnTo>
                    <a:pt x="1" y="38"/>
                  </a:lnTo>
                  <a:lnTo>
                    <a:pt x="1" y="38"/>
                  </a:lnTo>
                  <a:lnTo>
                    <a:pt x="1" y="38"/>
                  </a:lnTo>
                  <a:lnTo>
                    <a:pt x="0" y="37"/>
                  </a:lnTo>
                  <a:lnTo>
                    <a:pt x="0" y="37"/>
                  </a:lnTo>
                  <a:lnTo>
                    <a:pt x="0" y="37"/>
                  </a:lnTo>
                  <a:lnTo>
                    <a:pt x="0" y="35"/>
                  </a:lnTo>
                  <a:lnTo>
                    <a:pt x="0" y="35"/>
                  </a:lnTo>
                  <a:lnTo>
                    <a:pt x="0" y="34"/>
                  </a:lnTo>
                  <a:lnTo>
                    <a:pt x="1" y="28"/>
                  </a:lnTo>
                  <a:lnTo>
                    <a:pt x="1" y="13"/>
                  </a:lnTo>
                  <a:lnTo>
                    <a:pt x="1" y="13"/>
                  </a:lnTo>
                  <a:lnTo>
                    <a:pt x="1" y="13"/>
                  </a:lnTo>
                  <a:lnTo>
                    <a:pt x="2" y="12"/>
                  </a:lnTo>
                  <a:lnTo>
                    <a:pt x="2" y="12"/>
                  </a:lnTo>
                  <a:lnTo>
                    <a:pt x="2" y="12"/>
                  </a:lnTo>
                  <a:lnTo>
                    <a:pt x="3" y="12"/>
                  </a:lnTo>
                  <a:lnTo>
                    <a:pt x="3" y="12"/>
                  </a:lnTo>
                  <a:lnTo>
                    <a:pt x="3" y="12"/>
                  </a:lnTo>
                  <a:lnTo>
                    <a:pt x="3" y="11"/>
                  </a:lnTo>
                  <a:lnTo>
                    <a:pt x="5" y="11"/>
                  </a:lnTo>
                  <a:lnTo>
                    <a:pt x="5" y="9"/>
                  </a:lnTo>
                  <a:lnTo>
                    <a:pt x="5" y="8"/>
                  </a:lnTo>
                  <a:lnTo>
                    <a:pt x="5" y="8"/>
                  </a:lnTo>
                  <a:lnTo>
                    <a:pt x="5" y="7"/>
                  </a:lnTo>
                  <a:lnTo>
                    <a:pt x="5" y="5"/>
                  </a:lnTo>
                  <a:lnTo>
                    <a:pt x="5" y="5"/>
                  </a:lnTo>
                  <a:lnTo>
                    <a:pt x="6" y="4"/>
                  </a:lnTo>
                  <a:lnTo>
                    <a:pt x="6" y="3"/>
                  </a:lnTo>
                  <a:lnTo>
                    <a:pt x="7" y="3"/>
                  </a:lnTo>
                  <a:lnTo>
                    <a:pt x="9" y="2"/>
                  </a:lnTo>
                  <a:lnTo>
                    <a:pt x="9" y="2"/>
                  </a:lnTo>
                  <a:lnTo>
                    <a:pt x="10" y="2"/>
                  </a:lnTo>
                  <a:lnTo>
                    <a:pt x="11" y="0"/>
                  </a:lnTo>
                  <a:lnTo>
                    <a:pt x="13" y="0"/>
                  </a:lnTo>
                  <a:close/>
                </a:path>
              </a:pathLst>
            </a:custGeom>
            <a:solidFill>
              <a:srgbClr val="008000"/>
            </a:solidFill>
            <a:ln w="9525">
              <a:noFill/>
              <a:round/>
              <a:headEnd/>
              <a:tailEnd/>
            </a:ln>
          </p:spPr>
          <p:txBody>
            <a:bodyPr/>
            <a:lstStyle/>
            <a:p>
              <a:endParaRPr lang="pt-BR"/>
            </a:p>
          </p:txBody>
        </p:sp>
        <p:sp>
          <p:nvSpPr>
            <p:cNvPr id="179243" name="Freeform 43"/>
            <p:cNvSpPr>
              <a:spLocks/>
            </p:cNvSpPr>
            <p:nvPr/>
          </p:nvSpPr>
          <p:spPr bwMode="auto">
            <a:xfrm>
              <a:off x="3833" y="1438"/>
              <a:ext cx="203" cy="124"/>
            </a:xfrm>
            <a:custGeom>
              <a:avLst/>
              <a:gdLst/>
              <a:ahLst/>
              <a:cxnLst>
                <a:cxn ang="0">
                  <a:pos x="219" y="1"/>
                </a:cxn>
                <a:cxn ang="0">
                  <a:pos x="244" y="67"/>
                </a:cxn>
                <a:cxn ang="0">
                  <a:pos x="249" y="87"/>
                </a:cxn>
                <a:cxn ang="0">
                  <a:pos x="238" y="95"/>
                </a:cxn>
                <a:cxn ang="0">
                  <a:pos x="234" y="97"/>
                </a:cxn>
                <a:cxn ang="0">
                  <a:pos x="229" y="114"/>
                </a:cxn>
                <a:cxn ang="0">
                  <a:pos x="233" y="125"/>
                </a:cxn>
                <a:cxn ang="0">
                  <a:pos x="228" y="127"/>
                </a:cxn>
                <a:cxn ang="0">
                  <a:pos x="221" y="126"/>
                </a:cxn>
                <a:cxn ang="0">
                  <a:pos x="216" y="123"/>
                </a:cxn>
                <a:cxn ang="0">
                  <a:pos x="212" y="129"/>
                </a:cxn>
                <a:cxn ang="0">
                  <a:pos x="202" y="140"/>
                </a:cxn>
                <a:cxn ang="0">
                  <a:pos x="199" y="153"/>
                </a:cxn>
                <a:cxn ang="0">
                  <a:pos x="195" y="151"/>
                </a:cxn>
                <a:cxn ang="0">
                  <a:pos x="191" y="133"/>
                </a:cxn>
                <a:cxn ang="0">
                  <a:pos x="186" y="118"/>
                </a:cxn>
                <a:cxn ang="0">
                  <a:pos x="186" y="116"/>
                </a:cxn>
                <a:cxn ang="0">
                  <a:pos x="180" y="116"/>
                </a:cxn>
                <a:cxn ang="0">
                  <a:pos x="171" y="117"/>
                </a:cxn>
                <a:cxn ang="0">
                  <a:pos x="160" y="104"/>
                </a:cxn>
                <a:cxn ang="0">
                  <a:pos x="158" y="100"/>
                </a:cxn>
                <a:cxn ang="0">
                  <a:pos x="146" y="100"/>
                </a:cxn>
                <a:cxn ang="0">
                  <a:pos x="143" y="109"/>
                </a:cxn>
                <a:cxn ang="0">
                  <a:pos x="158" y="130"/>
                </a:cxn>
                <a:cxn ang="0">
                  <a:pos x="150" y="142"/>
                </a:cxn>
                <a:cxn ang="0">
                  <a:pos x="134" y="106"/>
                </a:cxn>
                <a:cxn ang="0">
                  <a:pos x="117" y="99"/>
                </a:cxn>
                <a:cxn ang="0">
                  <a:pos x="112" y="95"/>
                </a:cxn>
                <a:cxn ang="0">
                  <a:pos x="104" y="96"/>
                </a:cxn>
                <a:cxn ang="0">
                  <a:pos x="103" y="99"/>
                </a:cxn>
                <a:cxn ang="0">
                  <a:pos x="89" y="108"/>
                </a:cxn>
                <a:cxn ang="0">
                  <a:pos x="47" y="140"/>
                </a:cxn>
                <a:cxn ang="0">
                  <a:pos x="20" y="144"/>
                </a:cxn>
                <a:cxn ang="0">
                  <a:pos x="3" y="136"/>
                </a:cxn>
                <a:cxn ang="0">
                  <a:pos x="8" y="126"/>
                </a:cxn>
                <a:cxn ang="0">
                  <a:pos x="9" y="122"/>
                </a:cxn>
                <a:cxn ang="0">
                  <a:pos x="5" y="120"/>
                </a:cxn>
                <a:cxn ang="0">
                  <a:pos x="4" y="118"/>
                </a:cxn>
                <a:cxn ang="0">
                  <a:pos x="8" y="103"/>
                </a:cxn>
                <a:cxn ang="0">
                  <a:pos x="38" y="104"/>
                </a:cxn>
                <a:cxn ang="0">
                  <a:pos x="46" y="95"/>
                </a:cxn>
                <a:cxn ang="0">
                  <a:pos x="53" y="82"/>
                </a:cxn>
                <a:cxn ang="0">
                  <a:pos x="47" y="66"/>
                </a:cxn>
                <a:cxn ang="0">
                  <a:pos x="46" y="64"/>
                </a:cxn>
                <a:cxn ang="0">
                  <a:pos x="55" y="61"/>
                </a:cxn>
                <a:cxn ang="0">
                  <a:pos x="82" y="53"/>
                </a:cxn>
                <a:cxn ang="0">
                  <a:pos x="91" y="49"/>
                </a:cxn>
                <a:cxn ang="0">
                  <a:pos x="91" y="43"/>
                </a:cxn>
                <a:cxn ang="0">
                  <a:pos x="92" y="40"/>
                </a:cxn>
                <a:cxn ang="0">
                  <a:pos x="112" y="27"/>
                </a:cxn>
                <a:cxn ang="0">
                  <a:pos x="120" y="30"/>
                </a:cxn>
                <a:cxn ang="0">
                  <a:pos x="128" y="14"/>
                </a:cxn>
                <a:cxn ang="0">
                  <a:pos x="133" y="22"/>
                </a:cxn>
                <a:cxn ang="0">
                  <a:pos x="195" y="22"/>
                </a:cxn>
                <a:cxn ang="0">
                  <a:pos x="202" y="7"/>
                </a:cxn>
                <a:cxn ang="0">
                  <a:pos x="215" y="4"/>
                </a:cxn>
                <a:cxn ang="0">
                  <a:pos x="216" y="0"/>
                </a:cxn>
              </a:cxnLst>
              <a:rect l="0" t="0" r="r" b="b"/>
              <a:pathLst>
                <a:path w="249" h="153">
                  <a:moveTo>
                    <a:pt x="216" y="0"/>
                  </a:moveTo>
                  <a:lnTo>
                    <a:pt x="217" y="0"/>
                  </a:lnTo>
                  <a:lnTo>
                    <a:pt x="217" y="0"/>
                  </a:lnTo>
                  <a:lnTo>
                    <a:pt x="219" y="0"/>
                  </a:lnTo>
                  <a:lnTo>
                    <a:pt x="219" y="1"/>
                  </a:lnTo>
                  <a:lnTo>
                    <a:pt x="219" y="1"/>
                  </a:lnTo>
                  <a:lnTo>
                    <a:pt x="219" y="1"/>
                  </a:lnTo>
                  <a:lnTo>
                    <a:pt x="219" y="1"/>
                  </a:lnTo>
                  <a:lnTo>
                    <a:pt x="220" y="1"/>
                  </a:lnTo>
                  <a:lnTo>
                    <a:pt x="224" y="10"/>
                  </a:lnTo>
                  <a:lnTo>
                    <a:pt x="227" y="19"/>
                  </a:lnTo>
                  <a:lnTo>
                    <a:pt x="231" y="28"/>
                  </a:lnTo>
                  <a:lnTo>
                    <a:pt x="234" y="39"/>
                  </a:lnTo>
                  <a:lnTo>
                    <a:pt x="237" y="48"/>
                  </a:lnTo>
                  <a:lnTo>
                    <a:pt x="241" y="57"/>
                  </a:lnTo>
                  <a:lnTo>
                    <a:pt x="244" y="67"/>
                  </a:lnTo>
                  <a:lnTo>
                    <a:pt x="246" y="77"/>
                  </a:lnTo>
                  <a:lnTo>
                    <a:pt x="246" y="78"/>
                  </a:lnTo>
                  <a:lnTo>
                    <a:pt x="246" y="79"/>
                  </a:lnTo>
                  <a:lnTo>
                    <a:pt x="247" y="80"/>
                  </a:lnTo>
                  <a:lnTo>
                    <a:pt x="247" y="82"/>
                  </a:lnTo>
                  <a:lnTo>
                    <a:pt x="249" y="83"/>
                  </a:lnTo>
                  <a:lnTo>
                    <a:pt x="249" y="86"/>
                  </a:lnTo>
                  <a:lnTo>
                    <a:pt x="249" y="87"/>
                  </a:lnTo>
                  <a:lnTo>
                    <a:pt x="247" y="88"/>
                  </a:lnTo>
                  <a:lnTo>
                    <a:pt x="241" y="95"/>
                  </a:lnTo>
                  <a:lnTo>
                    <a:pt x="241" y="95"/>
                  </a:lnTo>
                  <a:lnTo>
                    <a:pt x="241" y="95"/>
                  </a:lnTo>
                  <a:lnTo>
                    <a:pt x="240" y="95"/>
                  </a:lnTo>
                  <a:lnTo>
                    <a:pt x="240" y="95"/>
                  </a:lnTo>
                  <a:lnTo>
                    <a:pt x="240" y="95"/>
                  </a:lnTo>
                  <a:lnTo>
                    <a:pt x="238" y="95"/>
                  </a:lnTo>
                  <a:lnTo>
                    <a:pt x="238" y="95"/>
                  </a:lnTo>
                  <a:lnTo>
                    <a:pt x="238" y="95"/>
                  </a:lnTo>
                  <a:lnTo>
                    <a:pt x="237" y="95"/>
                  </a:lnTo>
                  <a:lnTo>
                    <a:pt x="237" y="95"/>
                  </a:lnTo>
                  <a:lnTo>
                    <a:pt x="236" y="95"/>
                  </a:lnTo>
                  <a:lnTo>
                    <a:pt x="236" y="96"/>
                  </a:lnTo>
                  <a:lnTo>
                    <a:pt x="234" y="96"/>
                  </a:lnTo>
                  <a:lnTo>
                    <a:pt x="234" y="97"/>
                  </a:lnTo>
                  <a:lnTo>
                    <a:pt x="234" y="97"/>
                  </a:lnTo>
                  <a:lnTo>
                    <a:pt x="233" y="97"/>
                  </a:lnTo>
                  <a:lnTo>
                    <a:pt x="233" y="101"/>
                  </a:lnTo>
                  <a:lnTo>
                    <a:pt x="228" y="104"/>
                  </a:lnTo>
                  <a:lnTo>
                    <a:pt x="228" y="106"/>
                  </a:lnTo>
                  <a:lnTo>
                    <a:pt x="228" y="109"/>
                  </a:lnTo>
                  <a:lnTo>
                    <a:pt x="228" y="112"/>
                  </a:lnTo>
                  <a:lnTo>
                    <a:pt x="229" y="114"/>
                  </a:lnTo>
                  <a:lnTo>
                    <a:pt x="231" y="117"/>
                  </a:lnTo>
                  <a:lnTo>
                    <a:pt x="231" y="120"/>
                  </a:lnTo>
                  <a:lnTo>
                    <a:pt x="232" y="121"/>
                  </a:lnTo>
                  <a:lnTo>
                    <a:pt x="233" y="123"/>
                  </a:lnTo>
                  <a:lnTo>
                    <a:pt x="233" y="123"/>
                  </a:lnTo>
                  <a:lnTo>
                    <a:pt x="233" y="125"/>
                  </a:lnTo>
                  <a:lnTo>
                    <a:pt x="233" y="125"/>
                  </a:lnTo>
                  <a:lnTo>
                    <a:pt x="233" y="125"/>
                  </a:lnTo>
                  <a:lnTo>
                    <a:pt x="233" y="125"/>
                  </a:lnTo>
                  <a:lnTo>
                    <a:pt x="233" y="125"/>
                  </a:lnTo>
                  <a:lnTo>
                    <a:pt x="233" y="125"/>
                  </a:lnTo>
                  <a:lnTo>
                    <a:pt x="232" y="125"/>
                  </a:lnTo>
                  <a:lnTo>
                    <a:pt x="231" y="126"/>
                  </a:lnTo>
                  <a:lnTo>
                    <a:pt x="229" y="126"/>
                  </a:lnTo>
                  <a:lnTo>
                    <a:pt x="229" y="127"/>
                  </a:lnTo>
                  <a:lnTo>
                    <a:pt x="228" y="127"/>
                  </a:lnTo>
                  <a:lnTo>
                    <a:pt x="227" y="129"/>
                  </a:lnTo>
                  <a:lnTo>
                    <a:pt x="225" y="129"/>
                  </a:lnTo>
                  <a:lnTo>
                    <a:pt x="225" y="129"/>
                  </a:lnTo>
                  <a:lnTo>
                    <a:pt x="224" y="129"/>
                  </a:lnTo>
                  <a:lnTo>
                    <a:pt x="223" y="129"/>
                  </a:lnTo>
                  <a:lnTo>
                    <a:pt x="223" y="129"/>
                  </a:lnTo>
                  <a:lnTo>
                    <a:pt x="221" y="127"/>
                  </a:lnTo>
                  <a:lnTo>
                    <a:pt x="221" y="126"/>
                  </a:lnTo>
                  <a:lnTo>
                    <a:pt x="220" y="126"/>
                  </a:lnTo>
                  <a:lnTo>
                    <a:pt x="220" y="125"/>
                  </a:lnTo>
                  <a:lnTo>
                    <a:pt x="219" y="123"/>
                  </a:lnTo>
                  <a:lnTo>
                    <a:pt x="216" y="123"/>
                  </a:lnTo>
                  <a:lnTo>
                    <a:pt x="216" y="123"/>
                  </a:lnTo>
                  <a:lnTo>
                    <a:pt x="216" y="123"/>
                  </a:lnTo>
                  <a:lnTo>
                    <a:pt x="216" y="123"/>
                  </a:lnTo>
                  <a:lnTo>
                    <a:pt x="216" y="123"/>
                  </a:lnTo>
                  <a:lnTo>
                    <a:pt x="216" y="123"/>
                  </a:lnTo>
                  <a:lnTo>
                    <a:pt x="215" y="125"/>
                  </a:lnTo>
                  <a:lnTo>
                    <a:pt x="215" y="125"/>
                  </a:lnTo>
                  <a:lnTo>
                    <a:pt x="215" y="125"/>
                  </a:lnTo>
                  <a:lnTo>
                    <a:pt x="212" y="129"/>
                  </a:lnTo>
                  <a:lnTo>
                    <a:pt x="212" y="129"/>
                  </a:lnTo>
                  <a:lnTo>
                    <a:pt x="212" y="129"/>
                  </a:lnTo>
                  <a:lnTo>
                    <a:pt x="212" y="129"/>
                  </a:lnTo>
                  <a:lnTo>
                    <a:pt x="211" y="129"/>
                  </a:lnTo>
                  <a:lnTo>
                    <a:pt x="211" y="129"/>
                  </a:lnTo>
                  <a:lnTo>
                    <a:pt x="211" y="129"/>
                  </a:lnTo>
                  <a:lnTo>
                    <a:pt x="210" y="129"/>
                  </a:lnTo>
                  <a:lnTo>
                    <a:pt x="210" y="129"/>
                  </a:lnTo>
                  <a:lnTo>
                    <a:pt x="201" y="136"/>
                  </a:lnTo>
                  <a:lnTo>
                    <a:pt x="201" y="139"/>
                  </a:lnTo>
                  <a:lnTo>
                    <a:pt x="202" y="140"/>
                  </a:lnTo>
                  <a:lnTo>
                    <a:pt x="202" y="143"/>
                  </a:lnTo>
                  <a:lnTo>
                    <a:pt x="202" y="144"/>
                  </a:lnTo>
                  <a:lnTo>
                    <a:pt x="202" y="147"/>
                  </a:lnTo>
                  <a:lnTo>
                    <a:pt x="202" y="149"/>
                  </a:lnTo>
                  <a:lnTo>
                    <a:pt x="201" y="152"/>
                  </a:lnTo>
                  <a:lnTo>
                    <a:pt x="199" y="153"/>
                  </a:lnTo>
                  <a:lnTo>
                    <a:pt x="199" y="153"/>
                  </a:lnTo>
                  <a:lnTo>
                    <a:pt x="199" y="153"/>
                  </a:lnTo>
                  <a:lnTo>
                    <a:pt x="199" y="153"/>
                  </a:lnTo>
                  <a:lnTo>
                    <a:pt x="198" y="153"/>
                  </a:lnTo>
                  <a:lnTo>
                    <a:pt x="198" y="153"/>
                  </a:lnTo>
                  <a:lnTo>
                    <a:pt x="198" y="153"/>
                  </a:lnTo>
                  <a:lnTo>
                    <a:pt x="198" y="153"/>
                  </a:lnTo>
                  <a:lnTo>
                    <a:pt x="197" y="153"/>
                  </a:lnTo>
                  <a:lnTo>
                    <a:pt x="195" y="152"/>
                  </a:lnTo>
                  <a:lnTo>
                    <a:pt x="195" y="151"/>
                  </a:lnTo>
                  <a:lnTo>
                    <a:pt x="194" y="148"/>
                  </a:lnTo>
                  <a:lnTo>
                    <a:pt x="194" y="147"/>
                  </a:lnTo>
                  <a:lnTo>
                    <a:pt x="193" y="144"/>
                  </a:lnTo>
                  <a:lnTo>
                    <a:pt x="193" y="142"/>
                  </a:lnTo>
                  <a:lnTo>
                    <a:pt x="193" y="139"/>
                  </a:lnTo>
                  <a:lnTo>
                    <a:pt x="191" y="138"/>
                  </a:lnTo>
                  <a:lnTo>
                    <a:pt x="191" y="135"/>
                  </a:lnTo>
                  <a:lnTo>
                    <a:pt x="191" y="133"/>
                  </a:lnTo>
                  <a:lnTo>
                    <a:pt x="191" y="130"/>
                  </a:lnTo>
                  <a:lnTo>
                    <a:pt x="191" y="127"/>
                  </a:lnTo>
                  <a:lnTo>
                    <a:pt x="190" y="125"/>
                  </a:lnTo>
                  <a:lnTo>
                    <a:pt x="189" y="123"/>
                  </a:lnTo>
                  <a:lnTo>
                    <a:pt x="188" y="121"/>
                  </a:lnTo>
                  <a:lnTo>
                    <a:pt x="186" y="120"/>
                  </a:lnTo>
                  <a:lnTo>
                    <a:pt x="186" y="120"/>
                  </a:lnTo>
                  <a:lnTo>
                    <a:pt x="186" y="118"/>
                  </a:lnTo>
                  <a:lnTo>
                    <a:pt x="186" y="118"/>
                  </a:lnTo>
                  <a:lnTo>
                    <a:pt x="186" y="118"/>
                  </a:lnTo>
                  <a:lnTo>
                    <a:pt x="186" y="118"/>
                  </a:lnTo>
                  <a:lnTo>
                    <a:pt x="186" y="117"/>
                  </a:lnTo>
                  <a:lnTo>
                    <a:pt x="186" y="117"/>
                  </a:lnTo>
                  <a:lnTo>
                    <a:pt x="186" y="116"/>
                  </a:lnTo>
                  <a:lnTo>
                    <a:pt x="186" y="116"/>
                  </a:lnTo>
                  <a:lnTo>
                    <a:pt x="186" y="116"/>
                  </a:lnTo>
                  <a:lnTo>
                    <a:pt x="185" y="114"/>
                  </a:lnTo>
                  <a:lnTo>
                    <a:pt x="185" y="114"/>
                  </a:lnTo>
                  <a:lnTo>
                    <a:pt x="184" y="114"/>
                  </a:lnTo>
                  <a:lnTo>
                    <a:pt x="182" y="114"/>
                  </a:lnTo>
                  <a:lnTo>
                    <a:pt x="182" y="113"/>
                  </a:lnTo>
                  <a:lnTo>
                    <a:pt x="181" y="113"/>
                  </a:lnTo>
                  <a:lnTo>
                    <a:pt x="181" y="114"/>
                  </a:lnTo>
                  <a:lnTo>
                    <a:pt x="180" y="116"/>
                  </a:lnTo>
                  <a:lnTo>
                    <a:pt x="178" y="116"/>
                  </a:lnTo>
                  <a:lnTo>
                    <a:pt x="178" y="117"/>
                  </a:lnTo>
                  <a:lnTo>
                    <a:pt x="177" y="118"/>
                  </a:lnTo>
                  <a:lnTo>
                    <a:pt x="177" y="118"/>
                  </a:lnTo>
                  <a:lnTo>
                    <a:pt x="176" y="120"/>
                  </a:lnTo>
                  <a:lnTo>
                    <a:pt x="175" y="120"/>
                  </a:lnTo>
                  <a:lnTo>
                    <a:pt x="172" y="118"/>
                  </a:lnTo>
                  <a:lnTo>
                    <a:pt x="171" y="117"/>
                  </a:lnTo>
                  <a:lnTo>
                    <a:pt x="169" y="116"/>
                  </a:lnTo>
                  <a:lnTo>
                    <a:pt x="167" y="113"/>
                  </a:lnTo>
                  <a:lnTo>
                    <a:pt x="165" y="110"/>
                  </a:lnTo>
                  <a:lnTo>
                    <a:pt x="164" y="109"/>
                  </a:lnTo>
                  <a:lnTo>
                    <a:pt x="163" y="106"/>
                  </a:lnTo>
                  <a:lnTo>
                    <a:pt x="161" y="105"/>
                  </a:lnTo>
                  <a:lnTo>
                    <a:pt x="160" y="104"/>
                  </a:lnTo>
                  <a:lnTo>
                    <a:pt x="160" y="104"/>
                  </a:lnTo>
                  <a:lnTo>
                    <a:pt x="160" y="104"/>
                  </a:lnTo>
                  <a:lnTo>
                    <a:pt x="160" y="104"/>
                  </a:lnTo>
                  <a:lnTo>
                    <a:pt x="160" y="103"/>
                  </a:lnTo>
                  <a:lnTo>
                    <a:pt x="160" y="103"/>
                  </a:lnTo>
                  <a:lnTo>
                    <a:pt x="160" y="103"/>
                  </a:lnTo>
                  <a:lnTo>
                    <a:pt x="160" y="103"/>
                  </a:lnTo>
                  <a:lnTo>
                    <a:pt x="159" y="101"/>
                  </a:lnTo>
                  <a:lnTo>
                    <a:pt x="158" y="100"/>
                  </a:lnTo>
                  <a:lnTo>
                    <a:pt x="156" y="99"/>
                  </a:lnTo>
                  <a:lnTo>
                    <a:pt x="155" y="99"/>
                  </a:lnTo>
                  <a:lnTo>
                    <a:pt x="152" y="99"/>
                  </a:lnTo>
                  <a:lnTo>
                    <a:pt x="151" y="97"/>
                  </a:lnTo>
                  <a:lnTo>
                    <a:pt x="150" y="97"/>
                  </a:lnTo>
                  <a:lnTo>
                    <a:pt x="147" y="97"/>
                  </a:lnTo>
                  <a:lnTo>
                    <a:pt x="146" y="99"/>
                  </a:lnTo>
                  <a:lnTo>
                    <a:pt x="146" y="100"/>
                  </a:lnTo>
                  <a:lnTo>
                    <a:pt x="145" y="100"/>
                  </a:lnTo>
                  <a:lnTo>
                    <a:pt x="145" y="101"/>
                  </a:lnTo>
                  <a:lnTo>
                    <a:pt x="143" y="103"/>
                  </a:lnTo>
                  <a:lnTo>
                    <a:pt x="143" y="104"/>
                  </a:lnTo>
                  <a:lnTo>
                    <a:pt x="143" y="105"/>
                  </a:lnTo>
                  <a:lnTo>
                    <a:pt x="143" y="106"/>
                  </a:lnTo>
                  <a:lnTo>
                    <a:pt x="143" y="108"/>
                  </a:lnTo>
                  <a:lnTo>
                    <a:pt x="143" y="109"/>
                  </a:lnTo>
                  <a:lnTo>
                    <a:pt x="145" y="110"/>
                  </a:lnTo>
                  <a:lnTo>
                    <a:pt x="145" y="112"/>
                  </a:lnTo>
                  <a:lnTo>
                    <a:pt x="145" y="113"/>
                  </a:lnTo>
                  <a:lnTo>
                    <a:pt x="145" y="114"/>
                  </a:lnTo>
                  <a:lnTo>
                    <a:pt x="145" y="116"/>
                  </a:lnTo>
                  <a:lnTo>
                    <a:pt x="146" y="117"/>
                  </a:lnTo>
                  <a:lnTo>
                    <a:pt x="159" y="129"/>
                  </a:lnTo>
                  <a:lnTo>
                    <a:pt x="158" y="130"/>
                  </a:lnTo>
                  <a:lnTo>
                    <a:pt x="158" y="130"/>
                  </a:lnTo>
                  <a:lnTo>
                    <a:pt x="158" y="130"/>
                  </a:lnTo>
                  <a:lnTo>
                    <a:pt x="158" y="130"/>
                  </a:lnTo>
                  <a:lnTo>
                    <a:pt x="156" y="130"/>
                  </a:lnTo>
                  <a:lnTo>
                    <a:pt x="156" y="130"/>
                  </a:lnTo>
                  <a:lnTo>
                    <a:pt x="155" y="130"/>
                  </a:lnTo>
                  <a:lnTo>
                    <a:pt x="155" y="130"/>
                  </a:lnTo>
                  <a:lnTo>
                    <a:pt x="150" y="142"/>
                  </a:lnTo>
                  <a:lnTo>
                    <a:pt x="151" y="131"/>
                  </a:lnTo>
                  <a:lnTo>
                    <a:pt x="148" y="129"/>
                  </a:lnTo>
                  <a:lnTo>
                    <a:pt x="147" y="125"/>
                  </a:lnTo>
                  <a:lnTo>
                    <a:pt x="145" y="121"/>
                  </a:lnTo>
                  <a:lnTo>
                    <a:pt x="142" y="117"/>
                  </a:lnTo>
                  <a:lnTo>
                    <a:pt x="139" y="113"/>
                  </a:lnTo>
                  <a:lnTo>
                    <a:pt x="137" y="110"/>
                  </a:lnTo>
                  <a:lnTo>
                    <a:pt x="134" y="106"/>
                  </a:lnTo>
                  <a:lnTo>
                    <a:pt x="130" y="104"/>
                  </a:lnTo>
                  <a:lnTo>
                    <a:pt x="129" y="99"/>
                  </a:lnTo>
                  <a:lnTo>
                    <a:pt x="124" y="97"/>
                  </a:lnTo>
                  <a:lnTo>
                    <a:pt x="122" y="97"/>
                  </a:lnTo>
                  <a:lnTo>
                    <a:pt x="121" y="97"/>
                  </a:lnTo>
                  <a:lnTo>
                    <a:pt x="120" y="97"/>
                  </a:lnTo>
                  <a:lnTo>
                    <a:pt x="119" y="99"/>
                  </a:lnTo>
                  <a:lnTo>
                    <a:pt x="117" y="99"/>
                  </a:lnTo>
                  <a:lnTo>
                    <a:pt x="116" y="97"/>
                  </a:lnTo>
                  <a:lnTo>
                    <a:pt x="115" y="97"/>
                  </a:lnTo>
                  <a:lnTo>
                    <a:pt x="113" y="96"/>
                  </a:lnTo>
                  <a:lnTo>
                    <a:pt x="113" y="96"/>
                  </a:lnTo>
                  <a:lnTo>
                    <a:pt x="112" y="95"/>
                  </a:lnTo>
                  <a:lnTo>
                    <a:pt x="112" y="95"/>
                  </a:lnTo>
                  <a:lnTo>
                    <a:pt x="112" y="95"/>
                  </a:lnTo>
                  <a:lnTo>
                    <a:pt x="112" y="95"/>
                  </a:lnTo>
                  <a:lnTo>
                    <a:pt x="111" y="95"/>
                  </a:lnTo>
                  <a:lnTo>
                    <a:pt x="111" y="95"/>
                  </a:lnTo>
                  <a:lnTo>
                    <a:pt x="111" y="95"/>
                  </a:lnTo>
                  <a:lnTo>
                    <a:pt x="105" y="95"/>
                  </a:lnTo>
                  <a:lnTo>
                    <a:pt x="105" y="95"/>
                  </a:lnTo>
                  <a:lnTo>
                    <a:pt x="104" y="96"/>
                  </a:lnTo>
                  <a:lnTo>
                    <a:pt x="104" y="96"/>
                  </a:lnTo>
                  <a:lnTo>
                    <a:pt x="104" y="96"/>
                  </a:lnTo>
                  <a:lnTo>
                    <a:pt x="104" y="96"/>
                  </a:lnTo>
                  <a:lnTo>
                    <a:pt x="104" y="96"/>
                  </a:lnTo>
                  <a:lnTo>
                    <a:pt x="104" y="97"/>
                  </a:lnTo>
                  <a:lnTo>
                    <a:pt x="104" y="97"/>
                  </a:lnTo>
                  <a:lnTo>
                    <a:pt x="104" y="97"/>
                  </a:lnTo>
                  <a:lnTo>
                    <a:pt x="103" y="97"/>
                  </a:lnTo>
                  <a:lnTo>
                    <a:pt x="103" y="97"/>
                  </a:lnTo>
                  <a:lnTo>
                    <a:pt x="103" y="99"/>
                  </a:lnTo>
                  <a:lnTo>
                    <a:pt x="102" y="99"/>
                  </a:lnTo>
                  <a:lnTo>
                    <a:pt x="102" y="99"/>
                  </a:lnTo>
                  <a:lnTo>
                    <a:pt x="102" y="99"/>
                  </a:lnTo>
                  <a:lnTo>
                    <a:pt x="102" y="99"/>
                  </a:lnTo>
                  <a:lnTo>
                    <a:pt x="90" y="108"/>
                  </a:lnTo>
                  <a:lnTo>
                    <a:pt x="90" y="108"/>
                  </a:lnTo>
                  <a:lnTo>
                    <a:pt x="89" y="108"/>
                  </a:lnTo>
                  <a:lnTo>
                    <a:pt x="89" y="108"/>
                  </a:lnTo>
                  <a:lnTo>
                    <a:pt x="89" y="108"/>
                  </a:lnTo>
                  <a:lnTo>
                    <a:pt x="89" y="108"/>
                  </a:lnTo>
                  <a:lnTo>
                    <a:pt x="87" y="108"/>
                  </a:lnTo>
                  <a:lnTo>
                    <a:pt x="87" y="108"/>
                  </a:lnTo>
                  <a:lnTo>
                    <a:pt x="87" y="108"/>
                  </a:lnTo>
                  <a:lnTo>
                    <a:pt x="73" y="108"/>
                  </a:lnTo>
                  <a:lnTo>
                    <a:pt x="63" y="131"/>
                  </a:lnTo>
                  <a:lnTo>
                    <a:pt x="47" y="140"/>
                  </a:lnTo>
                  <a:lnTo>
                    <a:pt x="40" y="136"/>
                  </a:lnTo>
                  <a:lnTo>
                    <a:pt x="36" y="138"/>
                  </a:lnTo>
                  <a:lnTo>
                    <a:pt x="34" y="139"/>
                  </a:lnTo>
                  <a:lnTo>
                    <a:pt x="31" y="140"/>
                  </a:lnTo>
                  <a:lnTo>
                    <a:pt x="29" y="142"/>
                  </a:lnTo>
                  <a:lnTo>
                    <a:pt x="25" y="143"/>
                  </a:lnTo>
                  <a:lnTo>
                    <a:pt x="22" y="144"/>
                  </a:lnTo>
                  <a:lnTo>
                    <a:pt x="20" y="144"/>
                  </a:lnTo>
                  <a:lnTo>
                    <a:pt x="16" y="144"/>
                  </a:lnTo>
                  <a:lnTo>
                    <a:pt x="14" y="143"/>
                  </a:lnTo>
                  <a:lnTo>
                    <a:pt x="12" y="142"/>
                  </a:lnTo>
                  <a:lnTo>
                    <a:pt x="10" y="140"/>
                  </a:lnTo>
                  <a:lnTo>
                    <a:pt x="9" y="139"/>
                  </a:lnTo>
                  <a:lnTo>
                    <a:pt x="7" y="138"/>
                  </a:lnTo>
                  <a:lnTo>
                    <a:pt x="5" y="136"/>
                  </a:lnTo>
                  <a:lnTo>
                    <a:pt x="3" y="136"/>
                  </a:lnTo>
                  <a:lnTo>
                    <a:pt x="0" y="136"/>
                  </a:lnTo>
                  <a:lnTo>
                    <a:pt x="1" y="130"/>
                  </a:lnTo>
                  <a:lnTo>
                    <a:pt x="3" y="130"/>
                  </a:lnTo>
                  <a:lnTo>
                    <a:pt x="4" y="129"/>
                  </a:lnTo>
                  <a:lnTo>
                    <a:pt x="5" y="129"/>
                  </a:lnTo>
                  <a:lnTo>
                    <a:pt x="7" y="127"/>
                  </a:lnTo>
                  <a:lnTo>
                    <a:pt x="7" y="126"/>
                  </a:lnTo>
                  <a:lnTo>
                    <a:pt x="8" y="126"/>
                  </a:lnTo>
                  <a:lnTo>
                    <a:pt x="8" y="125"/>
                  </a:lnTo>
                  <a:lnTo>
                    <a:pt x="9" y="123"/>
                  </a:lnTo>
                  <a:lnTo>
                    <a:pt x="9" y="123"/>
                  </a:lnTo>
                  <a:lnTo>
                    <a:pt x="9" y="122"/>
                  </a:lnTo>
                  <a:lnTo>
                    <a:pt x="9" y="122"/>
                  </a:lnTo>
                  <a:lnTo>
                    <a:pt x="9" y="122"/>
                  </a:lnTo>
                  <a:lnTo>
                    <a:pt x="9" y="122"/>
                  </a:lnTo>
                  <a:lnTo>
                    <a:pt x="9" y="122"/>
                  </a:lnTo>
                  <a:lnTo>
                    <a:pt x="9" y="122"/>
                  </a:lnTo>
                  <a:lnTo>
                    <a:pt x="9" y="122"/>
                  </a:lnTo>
                  <a:lnTo>
                    <a:pt x="8" y="121"/>
                  </a:lnTo>
                  <a:lnTo>
                    <a:pt x="8" y="121"/>
                  </a:lnTo>
                  <a:lnTo>
                    <a:pt x="8" y="121"/>
                  </a:lnTo>
                  <a:lnTo>
                    <a:pt x="7" y="121"/>
                  </a:lnTo>
                  <a:lnTo>
                    <a:pt x="7" y="121"/>
                  </a:lnTo>
                  <a:lnTo>
                    <a:pt x="5" y="120"/>
                  </a:lnTo>
                  <a:lnTo>
                    <a:pt x="5" y="120"/>
                  </a:lnTo>
                  <a:lnTo>
                    <a:pt x="5" y="120"/>
                  </a:lnTo>
                  <a:lnTo>
                    <a:pt x="4" y="120"/>
                  </a:lnTo>
                  <a:lnTo>
                    <a:pt x="4" y="120"/>
                  </a:lnTo>
                  <a:lnTo>
                    <a:pt x="4" y="120"/>
                  </a:lnTo>
                  <a:lnTo>
                    <a:pt x="4" y="118"/>
                  </a:lnTo>
                  <a:lnTo>
                    <a:pt x="4" y="118"/>
                  </a:lnTo>
                  <a:lnTo>
                    <a:pt x="4" y="118"/>
                  </a:lnTo>
                  <a:lnTo>
                    <a:pt x="8" y="110"/>
                  </a:lnTo>
                  <a:lnTo>
                    <a:pt x="8" y="109"/>
                  </a:lnTo>
                  <a:lnTo>
                    <a:pt x="8" y="109"/>
                  </a:lnTo>
                  <a:lnTo>
                    <a:pt x="8" y="108"/>
                  </a:lnTo>
                  <a:lnTo>
                    <a:pt x="8" y="106"/>
                  </a:lnTo>
                  <a:lnTo>
                    <a:pt x="8" y="105"/>
                  </a:lnTo>
                  <a:lnTo>
                    <a:pt x="8" y="104"/>
                  </a:lnTo>
                  <a:lnTo>
                    <a:pt x="8" y="103"/>
                  </a:lnTo>
                  <a:lnTo>
                    <a:pt x="9" y="101"/>
                  </a:lnTo>
                  <a:lnTo>
                    <a:pt x="13" y="101"/>
                  </a:lnTo>
                  <a:lnTo>
                    <a:pt x="17" y="101"/>
                  </a:lnTo>
                  <a:lnTo>
                    <a:pt x="22" y="103"/>
                  </a:lnTo>
                  <a:lnTo>
                    <a:pt x="26" y="104"/>
                  </a:lnTo>
                  <a:lnTo>
                    <a:pt x="30" y="105"/>
                  </a:lnTo>
                  <a:lnTo>
                    <a:pt x="34" y="105"/>
                  </a:lnTo>
                  <a:lnTo>
                    <a:pt x="38" y="104"/>
                  </a:lnTo>
                  <a:lnTo>
                    <a:pt x="42" y="101"/>
                  </a:lnTo>
                  <a:lnTo>
                    <a:pt x="43" y="100"/>
                  </a:lnTo>
                  <a:lnTo>
                    <a:pt x="43" y="99"/>
                  </a:lnTo>
                  <a:lnTo>
                    <a:pt x="44" y="99"/>
                  </a:lnTo>
                  <a:lnTo>
                    <a:pt x="44" y="97"/>
                  </a:lnTo>
                  <a:lnTo>
                    <a:pt x="44" y="96"/>
                  </a:lnTo>
                  <a:lnTo>
                    <a:pt x="46" y="96"/>
                  </a:lnTo>
                  <a:lnTo>
                    <a:pt x="46" y="95"/>
                  </a:lnTo>
                  <a:lnTo>
                    <a:pt x="47" y="95"/>
                  </a:lnTo>
                  <a:lnTo>
                    <a:pt x="48" y="93"/>
                  </a:lnTo>
                  <a:lnTo>
                    <a:pt x="49" y="92"/>
                  </a:lnTo>
                  <a:lnTo>
                    <a:pt x="52" y="91"/>
                  </a:lnTo>
                  <a:lnTo>
                    <a:pt x="52" y="88"/>
                  </a:lnTo>
                  <a:lnTo>
                    <a:pt x="53" y="87"/>
                  </a:lnTo>
                  <a:lnTo>
                    <a:pt x="53" y="84"/>
                  </a:lnTo>
                  <a:lnTo>
                    <a:pt x="53" y="82"/>
                  </a:lnTo>
                  <a:lnTo>
                    <a:pt x="53" y="79"/>
                  </a:lnTo>
                  <a:lnTo>
                    <a:pt x="53" y="78"/>
                  </a:lnTo>
                  <a:lnTo>
                    <a:pt x="52" y="75"/>
                  </a:lnTo>
                  <a:lnTo>
                    <a:pt x="51" y="73"/>
                  </a:lnTo>
                  <a:lnTo>
                    <a:pt x="51" y="71"/>
                  </a:lnTo>
                  <a:lnTo>
                    <a:pt x="49" y="69"/>
                  </a:lnTo>
                  <a:lnTo>
                    <a:pt x="48" y="67"/>
                  </a:lnTo>
                  <a:lnTo>
                    <a:pt x="47" y="66"/>
                  </a:lnTo>
                  <a:lnTo>
                    <a:pt x="44" y="65"/>
                  </a:lnTo>
                  <a:lnTo>
                    <a:pt x="44" y="65"/>
                  </a:lnTo>
                  <a:lnTo>
                    <a:pt x="44" y="65"/>
                  </a:lnTo>
                  <a:lnTo>
                    <a:pt x="44" y="65"/>
                  </a:lnTo>
                  <a:lnTo>
                    <a:pt x="44" y="65"/>
                  </a:lnTo>
                  <a:lnTo>
                    <a:pt x="44" y="65"/>
                  </a:lnTo>
                  <a:lnTo>
                    <a:pt x="46" y="64"/>
                  </a:lnTo>
                  <a:lnTo>
                    <a:pt x="46" y="64"/>
                  </a:lnTo>
                  <a:lnTo>
                    <a:pt x="44" y="64"/>
                  </a:lnTo>
                  <a:lnTo>
                    <a:pt x="46" y="62"/>
                  </a:lnTo>
                  <a:lnTo>
                    <a:pt x="47" y="62"/>
                  </a:lnTo>
                  <a:lnTo>
                    <a:pt x="48" y="62"/>
                  </a:lnTo>
                  <a:lnTo>
                    <a:pt x="51" y="62"/>
                  </a:lnTo>
                  <a:lnTo>
                    <a:pt x="52" y="62"/>
                  </a:lnTo>
                  <a:lnTo>
                    <a:pt x="53" y="61"/>
                  </a:lnTo>
                  <a:lnTo>
                    <a:pt x="55" y="61"/>
                  </a:lnTo>
                  <a:lnTo>
                    <a:pt x="57" y="61"/>
                  </a:lnTo>
                  <a:lnTo>
                    <a:pt x="61" y="61"/>
                  </a:lnTo>
                  <a:lnTo>
                    <a:pt x="65" y="61"/>
                  </a:lnTo>
                  <a:lnTo>
                    <a:pt x="69" y="60"/>
                  </a:lnTo>
                  <a:lnTo>
                    <a:pt x="72" y="58"/>
                  </a:lnTo>
                  <a:lnTo>
                    <a:pt x="76" y="56"/>
                  </a:lnTo>
                  <a:lnTo>
                    <a:pt x="78" y="54"/>
                  </a:lnTo>
                  <a:lnTo>
                    <a:pt x="82" y="53"/>
                  </a:lnTo>
                  <a:lnTo>
                    <a:pt x="86" y="52"/>
                  </a:lnTo>
                  <a:lnTo>
                    <a:pt x="86" y="52"/>
                  </a:lnTo>
                  <a:lnTo>
                    <a:pt x="87" y="52"/>
                  </a:lnTo>
                  <a:lnTo>
                    <a:pt x="87" y="52"/>
                  </a:lnTo>
                  <a:lnTo>
                    <a:pt x="89" y="50"/>
                  </a:lnTo>
                  <a:lnTo>
                    <a:pt x="90" y="50"/>
                  </a:lnTo>
                  <a:lnTo>
                    <a:pt x="90" y="50"/>
                  </a:lnTo>
                  <a:lnTo>
                    <a:pt x="91" y="49"/>
                  </a:lnTo>
                  <a:lnTo>
                    <a:pt x="91" y="49"/>
                  </a:lnTo>
                  <a:lnTo>
                    <a:pt x="92" y="48"/>
                  </a:lnTo>
                  <a:lnTo>
                    <a:pt x="92" y="48"/>
                  </a:lnTo>
                  <a:lnTo>
                    <a:pt x="92" y="47"/>
                  </a:lnTo>
                  <a:lnTo>
                    <a:pt x="92" y="45"/>
                  </a:lnTo>
                  <a:lnTo>
                    <a:pt x="92" y="45"/>
                  </a:lnTo>
                  <a:lnTo>
                    <a:pt x="92" y="44"/>
                  </a:lnTo>
                  <a:lnTo>
                    <a:pt x="91" y="43"/>
                  </a:lnTo>
                  <a:lnTo>
                    <a:pt x="91" y="41"/>
                  </a:lnTo>
                  <a:lnTo>
                    <a:pt x="91" y="41"/>
                  </a:lnTo>
                  <a:lnTo>
                    <a:pt x="91" y="41"/>
                  </a:lnTo>
                  <a:lnTo>
                    <a:pt x="91" y="41"/>
                  </a:lnTo>
                  <a:lnTo>
                    <a:pt x="92" y="40"/>
                  </a:lnTo>
                  <a:lnTo>
                    <a:pt x="92" y="40"/>
                  </a:lnTo>
                  <a:lnTo>
                    <a:pt x="92" y="40"/>
                  </a:lnTo>
                  <a:lnTo>
                    <a:pt x="92" y="40"/>
                  </a:lnTo>
                  <a:lnTo>
                    <a:pt x="94" y="39"/>
                  </a:lnTo>
                  <a:lnTo>
                    <a:pt x="94" y="39"/>
                  </a:lnTo>
                  <a:lnTo>
                    <a:pt x="95" y="39"/>
                  </a:lnTo>
                  <a:lnTo>
                    <a:pt x="95" y="39"/>
                  </a:lnTo>
                  <a:lnTo>
                    <a:pt x="96" y="39"/>
                  </a:lnTo>
                  <a:lnTo>
                    <a:pt x="96" y="39"/>
                  </a:lnTo>
                  <a:lnTo>
                    <a:pt x="98" y="39"/>
                  </a:lnTo>
                  <a:lnTo>
                    <a:pt x="112" y="27"/>
                  </a:lnTo>
                  <a:lnTo>
                    <a:pt x="112" y="27"/>
                  </a:lnTo>
                  <a:lnTo>
                    <a:pt x="113" y="27"/>
                  </a:lnTo>
                  <a:lnTo>
                    <a:pt x="115" y="28"/>
                  </a:lnTo>
                  <a:lnTo>
                    <a:pt x="116" y="28"/>
                  </a:lnTo>
                  <a:lnTo>
                    <a:pt x="117" y="28"/>
                  </a:lnTo>
                  <a:lnTo>
                    <a:pt x="117" y="30"/>
                  </a:lnTo>
                  <a:lnTo>
                    <a:pt x="119" y="30"/>
                  </a:lnTo>
                  <a:lnTo>
                    <a:pt x="120" y="30"/>
                  </a:lnTo>
                  <a:lnTo>
                    <a:pt x="122" y="11"/>
                  </a:lnTo>
                  <a:lnTo>
                    <a:pt x="124" y="11"/>
                  </a:lnTo>
                  <a:lnTo>
                    <a:pt x="125" y="11"/>
                  </a:lnTo>
                  <a:lnTo>
                    <a:pt x="125" y="11"/>
                  </a:lnTo>
                  <a:lnTo>
                    <a:pt x="126" y="13"/>
                  </a:lnTo>
                  <a:lnTo>
                    <a:pt x="126" y="13"/>
                  </a:lnTo>
                  <a:lnTo>
                    <a:pt x="128" y="13"/>
                  </a:lnTo>
                  <a:lnTo>
                    <a:pt x="128" y="14"/>
                  </a:lnTo>
                  <a:lnTo>
                    <a:pt x="129" y="14"/>
                  </a:lnTo>
                  <a:lnTo>
                    <a:pt x="129" y="14"/>
                  </a:lnTo>
                  <a:lnTo>
                    <a:pt x="129" y="14"/>
                  </a:lnTo>
                  <a:lnTo>
                    <a:pt x="130" y="14"/>
                  </a:lnTo>
                  <a:lnTo>
                    <a:pt x="130" y="14"/>
                  </a:lnTo>
                  <a:lnTo>
                    <a:pt x="130" y="15"/>
                  </a:lnTo>
                  <a:lnTo>
                    <a:pt x="130" y="15"/>
                  </a:lnTo>
                  <a:lnTo>
                    <a:pt x="133" y="22"/>
                  </a:lnTo>
                  <a:lnTo>
                    <a:pt x="167" y="34"/>
                  </a:lnTo>
                  <a:lnTo>
                    <a:pt x="175" y="28"/>
                  </a:lnTo>
                  <a:lnTo>
                    <a:pt x="178" y="28"/>
                  </a:lnTo>
                  <a:lnTo>
                    <a:pt x="182" y="27"/>
                  </a:lnTo>
                  <a:lnTo>
                    <a:pt x="185" y="27"/>
                  </a:lnTo>
                  <a:lnTo>
                    <a:pt x="189" y="26"/>
                  </a:lnTo>
                  <a:lnTo>
                    <a:pt x="191" y="24"/>
                  </a:lnTo>
                  <a:lnTo>
                    <a:pt x="195" y="22"/>
                  </a:lnTo>
                  <a:lnTo>
                    <a:pt x="198" y="21"/>
                  </a:lnTo>
                  <a:lnTo>
                    <a:pt x="201" y="17"/>
                  </a:lnTo>
                  <a:lnTo>
                    <a:pt x="201" y="15"/>
                  </a:lnTo>
                  <a:lnTo>
                    <a:pt x="201" y="14"/>
                  </a:lnTo>
                  <a:lnTo>
                    <a:pt x="201" y="11"/>
                  </a:lnTo>
                  <a:lnTo>
                    <a:pt x="201" y="10"/>
                  </a:lnTo>
                  <a:lnTo>
                    <a:pt x="201" y="9"/>
                  </a:lnTo>
                  <a:lnTo>
                    <a:pt x="202" y="7"/>
                  </a:lnTo>
                  <a:lnTo>
                    <a:pt x="202" y="6"/>
                  </a:lnTo>
                  <a:lnTo>
                    <a:pt x="204" y="5"/>
                  </a:lnTo>
                  <a:lnTo>
                    <a:pt x="208" y="5"/>
                  </a:lnTo>
                  <a:lnTo>
                    <a:pt x="212" y="6"/>
                  </a:lnTo>
                  <a:lnTo>
                    <a:pt x="214" y="6"/>
                  </a:lnTo>
                  <a:lnTo>
                    <a:pt x="214" y="5"/>
                  </a:lnTo>
                  <a:lnTo>
                    <a:pt x="215" y="5"/>
                  </a:lnTo>
                  <a:lnTo>
                    <a:pt x="215" y="4"/>
                  </a:lnTo>
                  <a:lnTo>
                    <a:pt x="215" y="4"/>
                  </a:lnTo>
                  <a:lnTo>
                    <a:pt x="216" y="2"/>
                  </a:lnTo>
                  <a:lnTo>
                    <a:pt x="216" y="1"/>
                  </a:lnTo>
                  <a:lnTo>
                    <a:pt x="216" y="0"/>
                  </a:lnTo>
                  <a:lnTo>
                    <a:pt x="216" y="0"/>
                  </a:lnTo>
                  <a:lnTo>
                    <a:pt x="216" y="0"/>
                  </a:lnTo>
                  <a:lnTo>
                    <a:pt x="216" y="0"/>
                  </a:lnTo>
                  <a:lnTo>
                    <a:pt x="216" y="0"/>
                  </a:lnTo>
                  <a:close/>
                </a:path>
              </a:pathLst>
            </a:custGeom>
            <a:solidFill>
              <a:srgbClr val="008000"/>
            </a:solidFill>
            <a:ln w="9525">
              <a:noFill/>
              <a:round/>
              <a:headEnd/>
              <a:tailEnd/>
            </a:ln>
          </p:spPr>
          <p:txBody>
            <a:bodyPr/>
            <a:lstStyle/>
            <a:p>
              <a:endParaRPr lang="pt-BR"/>
            </a:p>
          </p:txBody>
        </p:sp>
        <p:sp>
          <p:nvSpPr>
            <p:cNvPr id="179244" name="Freeform 44"/>
            <p:cNvSpPr>
              <a:spLocks/>
            </p:cNvSpPr>
            <p:nvPr/>
          </p:nvSpPr>
          <p:spPr bwMode="auto">
            <a:xfrm>
              <a:off x="3838" y="1446"/>
              <a:ext cx="24" cy="30"/>
            </a:xfrm>
            <a:custGeom>
              <a:avLst/>
              <a:gdLst/>
              <a:ahLst/>
              <a:cxnLst>
                <a:cxn ang="0">
                  <a:pos x="10" y="0"/>
                </a:cxn>
                <a:cxn ang="0">
                  <a:pos x="11" y="0"/>
                </a:cxn>
                <a:cxn ang="0">
                  <a:pos x="11" y="0"/>
                </a:cxn>
                <a:cxn ang="0">
                  <a:pos x="13" y="1"/>
                </a:cxn>
                <a:cxn ang="0">
                  <a:pos x="13" y="1"/>
                </a:cxn>
                <a:cxn ang="0">
                  <a:pos x="14" y="3"/>
                </a:cxn>
                <a:cxn ang="0">
                  <a:pos x="15" y="4"/>
                </a:cxn>
                <a:cxn ang="0">
                  <a:pos x="16" y="5"/>
                </a:cxn>
                <a:cxn ang="0">
                  <a:pos x="19" y="11"/>
                </a:cxn>
                <a:cxn ang="0">
                  <a:pos x="22" y="12"/>
                </a:cxn>
                <a:cxn ang="0">
                  <a:pos x="26" y="13"/>
                </a:cxn>
                <a:cxn ang="0">
                  <a:pos x="28" y="16"/>
                </a:cxn>
                <a:cxn ang="0">
                  <a:pos x="29" y="20"/>
                </a:cxn>
                <a:cxn ang="0">
                  <a:pos x="23" y="29"/>
                </a:cxn>
                <a:cxn ang="0">
                  <a:pos x="19" y="29"/>
                </a:cxn>
                <a:cxn ang="0">
                  <a:pos x="15" y="30"/>
                </a:cxn>
                <a:cxn ang="0">
                  <a:pos x="11" y="33"/>
                </a:cxn>
                <a:cxn ang="0">
                  <a:pos x="9" y="37"/>
                </a:cxn>
                <a:cxn ang="0">
                  <a:pos x="7" y="37"/>
                </a:cxn>
                <a:cxn ang="0">
                  <a:pos x="5" y="37"/>
                </a:cxn>
                <a:cxn ang="0">
                  <a:pos x="3" y="38"/>
                </a:cxn>
                <a:cxn ang="0">
                  <a:pos x="1" y="37"/>
                </a:cxn>
                <a:cxn ang="0">
                  <a:pos x="0" y="34"/>
                </a:cxn>
                <a:cxn ang="0">
                  <a:pos x="0" y="30"/>
                </a:cxn>
                <a:cxn ang="0">
                  <a:pos x="0" y="27"/>
                </a:cxn>
                <a:cxn ang="0">
                  <a:pos x="1" y="24"/>
                </a:cxn>
                <a:cxn ang="0">
                  <a:pos x="2" y="21"/>
                </a:cxn>
                <a:cxn ang="0">
                  <a:pos x="2" y="20"/>
                </a:cxn>
                <a:cxn ang="0">
                  <a:pos x="3" y="18"/>
                </a:cxn>
                <a:cxn ang="0">
                  <a:pos x="5" y="17"/>
                </a:cxn>
                <a:cxn ang="0">
                  <a:pos x="2" y="13"/>
                </a:cxn>
                <a:cxn ang="0">
                  <a:pos x="2" y="9"/>
                </a:cxn>
                <a:cxn ang="0">
                  <a:pos x="3" y="5"/>
                </a:cxn>
                <a:cxn ang="0">
                  <a:pos x="5" y="3"/>
                </a:cxn>
              </a:cxnLst>
              <a:rect l="0" t="0" r="r" b="b"/>
              <a:pathLst>
                <a:path w="29" h="38">
                  <a:moveTo>
                    <a:pt x="10" y="0"/>
                  </a:moveTo>
                  <a:lnTo>
                    <a:pt x="10" y="0"/>
                  </a:lnTo>
                  <a:lnTo>
                    <a:pt x="11" y="0"/>
                  </a:lnTo>
                  <a:lnTo>
                    <a:pt x="11" y="0"/>
                  </a:lnTo>
                  <a:lnTo>
                    <a:pt x="11" y="0"/>
                  </a:lnTo>
                  <a:lnTo>
                    <a:pt x="11" y="0"/>
                  </a:lnTo>
                  <a:lnTo>
                    <a:pt x="13" y="0"/>
                  </a:lnTo>
                  <a:lnTo>
                    <a:pt x="13" y="1"/>
                  </a:lnTo>
                  <a:lnTo>
                    <a:pt x="13" y="1"/>
                  </a:lnTo>
                  <a:lnTo>
                    <a:pt x="13" y="1"/>
                  </a:lnTo>
                  <a:lnTo>
                    <a:pt x="14" y="3"/>
                  </a:lnTo>
                  <a:lnTo>
                    <a:pt x="14" y="3"/>
                  </a:lnTo>
                  <a:lnTo>
                    <a:pt x="14" y="4"/>
                  </a:lnTo>
                  <a:lnTo>
                    <a:pt x="15" y="4"/>
                  </a:lnTo>
                  <a:lnTo>
                    <a:pt x="15" y="5"/>
                  </a:lnTo>
                  <a:lnTo>
                    <a:pt x="16" y="5"/>
                  </a:lnTo>
                  <a:lnTo>
                    <a:pt x="18" y="7"/>
                  </a:lnTo>
                  <a:lnTo>
                    <a:pt x="19" y="11"/>
                  </a:lnTo>
                  <a:lnTo>
                    <a:pt x="20" y="12"/>
                  </a:lnTo>
                  <a:lnTo>
                    <a:pt x="22" y="12"/>
                  </a:lnTo>
                  <a:lnTo>
                    <a:pt x="23" y="13"/>
                  </a:lnTo>
                  <a:lnTo>
                    <a:pt x="26" y="13"/>
                  </a:lnTo>
                  <a:lnTo>
                    <a:pt x="27" y="14"/>
                  </a:lnTo>
                  <a:lnTo>
                    <a:pt x="28" y="16"/>
                  </a:lnTo>
                  <a:lnTo>
                    <a:pt x="28" y="17"/>
                  </a:lnTo>
                  <a:lnTo>
                    <a:pt x="29" y="20"/>
                  </a:lnTo>
                  <a:lnTo>
                    <a:pt x="27" y="24"/>
                  </a:lnTo>
                  <a:lnTo>
                    <a:pt x="23" y="29"/>
                  </a:lnTo>
                  <a:lnTo>
                    <a:pt x="20" y="29"/>
                  </a:lnTo>
                  <a:lnTo>
                    <a:pt x="19" y="29"/>
                  </a:lnTo>
                  <a:lnTo>
                    <a:pt x="16" y="30"/>
                  </a:lnTo>
                  <a:lnTo>
                    <a:pt x="15" y="30"/>
                  </a:lnTo>
                  <a:lnTo>
                    <a:pt x="14" y="31"/>
                  </a:lnTo>
                  <a:lnTo>
                    <a:pt x="11" y="33"/>
                  </a:lnTo>
                  <a:lnTo>
                    <a:pt x="10" y="34"/>
                  </a:lnTo>
                  <a:lnTo>
                    <a:pt x="9" y="37"/>
                  </a:lnTo>
                  <a:lnTo>
                    <a:pt x="9" y="37"/>
                  </a:lnTo>
                  <a:lnTo>
                    <a:pt x="7" y="37"/>
                  </a:lnTo>
                  <a:lnTo>
                    <a:pt x="6" y="37"/>
                  </a:lnTo>
                  <a:lnTo>
                    <a:pt x="5" y="37"/>
                  </a:lnTo>
                  <a:lnTo>
                    <a:pt x="5" y="38"/>
                  </a:lnTo>
                  <a:lnTo>
                    <a:pt x="3" y="38"/>
                  </a:lnTo>
                  <a:lnTo>
                    <a:pt x="2" y="38"/>
                  </a:lnTo>
                  <a:lnTo>
                    <a:pt x="1" y="37"/>
                  </a:lnTo>
                  <a:lnTo>
                    <a:pt x="0" y="35"/>
                  </a:lnTo>
                  <a:lnTo>
                    <a:pt x="0" y="34"/>
                  </a:lnTo>
                  <a:lnTo>
                    <a:pt x="0" y="33"/>
                  </a:lnTo>
                  <a:lnTo>
                    <a:pt x="0" y="30"/>
                  </a:lnTo>
                  <a:lnTo>
                    <a:pt x="0" y="29"/>
                  </a:lnTo>
                  <a:lnTo>
                    <a:pt x="0" y="27"/>
                  </a:lnTo>
                  <a:lnTo>
                    <a:pt x="1" y="25"/>
                  </a:lnTo>
                  <a:lnTo>
                    <a:pt x="1" y="24"/>
                  </a:lnTo>
                  <a:lnTo>
                    <a:pt x="1" y="22"/>
                  </a:lnTo>
                  <a:lnTo>
                    <a:pt x="2" y="21"/>
                  </a:lnTo>
                  <a:lnTo>
                    <a:pt x="2" y="21"/>
                  </a:lnTo>
                  <a:lnTo>
                    <a:pt x="2" y="20"/>
                  </a:lnTo>
                  <a:lnTo>
                    <a:pt x="3" y="18"/>
                  </a:lnTo>
                  <a:lnTo>
                    <a:pt x="3" y="18"/>
                  </a:lnTo>
                  <a:lnTo>
                    <a:pt x="3" y="17"/>
                  </a:lnTo>
                  <a:lnTo>
                    <a:pt x="5" y="17"/>
                  </a:lnTo>
                  <a:lnTo>
                    <a:pt x="3" y="14"/>
                  </a:lnTo>
                  <a:lnTo>
                    <a:pt x="2" y="13"/>
                  </a:lnTo>
                  <a:lnTo>
                    <a:pt x="2" y="11"/>
                  </a:lnTo>
                  <a:lnTo>
                    <a:pt x="2" y="9"/>
                  </a:lnTo>
                  <a:lnTo>
                    <a:pt x="2" y="7"/>
                  </a:lnTo>
                  <a:lnTo>
                    <a:pt x="3" y="5"/>
                  </a:lnTo>
                  <a:lnTo>
                    <a:pt x="5" y="4"/>
                  </a:lnTo>
                  <a:lnTo>
                    <a:pt x="5" y="3"/>
                  </a:lnTo>
                  <a:lnTo>
                    <a:pt x="10" y="0"/>
                  </a:lnTo>
                  <a:close/>
                </a:path>
              </a:pathLst>
            </a:custGeom>
            <a:solidFill>
              <a:srgbClr val="008000"/>
            </a:solidFill>
            <a:ln w="9525">
              <a:noFill/>
              <a:round/>
              <a:headEnd/>
              <a:tailEnd/>
            </a:ln>
          </p:spPr>
          <p:txBody>
            <a:bodyPr/>
            <a:lstStyle/>
            <a:p>
              <a:endParaRPr lang="pt-BR"/>
            </a:p>
          </p:txBody>
        </p:sp>
        <p:sp>
          <p:nvSpPr>
            <p:cNvPr id="179245" name="Freeform 45"/>
            <p:cNvSpPr>
              <a:spLocks/>
            </p:cNvSpPr>
            <p:nvPr/>
          </p:nvSpPr>
          <p:spPr bwMode="auto">
            <a:xfrm>
              <a:off x="3598" y="1470"/>
              <a:ext cx="37" cy="25"/>
            </a:xfrm>
            <a:custGeom>
              <a:avLst/>
              <a:gdLst/>
              <a:ahLst/>
              <a:cxnLst>
                <a:cxn ang="0">
                  <a:pos x="35" y="3"/>
                </a:cxn>
                <a:cxn ang="0">
                  <a:pos x="35" y="3"/>
                </a:cxn>
                <a:cxn ang="0">
                  <a:pos x="35" y="4"/>
                </a:cxn>
                <a:cxn ang="0">
                  <a:pos x="35" y="4"/>
                </a:cxn>
                <a:cxn ang="0">
                  <a:pos x="37" y="4"/>
                </a:cxn>
                <a:cxn ang="0">
                  <a:pos x="37" y="9"/>
                </a:cxn>
                <a:cxn ang="0">
                  <a:pos x="41" y="13"/>
                </a:cxn>
                <a:cxn ang="0">
                  <a:pos x="43" y="16"/>
                </a:cxn>
                <a:cxn ang="0">
                  <a:pos x="46" y="18"/>
                </a:cxn>
                <a:cxn ang="0">
                  <a:pos x="22" y="25"/>
                </a:cxn>
                <a:cxn ang="0">
                  <a:pos x="21" y="25"/>
                </a:cxn>
                <a:cxn ang="0">
                  <a:pos x="21" y="26"/>
                </a:cxn>
                <a:cxn ang="0">
                  <a:pos x="20" y="29"/>
                </a:cxn>
                <a:cxn ang="0">
                  <a:pos x="18" y="30"/>
                </a:cxn>
                <a:cxn ang="0">
                  <a:pos x="17" y="31"/>
                </a:cxn>
                <a:cxn ang="0">
                  <a:pos x="16" y="31"/>
                </a:cxn>
                <a:cxn ang="0">
                  <a:pos x="15" y="31"/>
                </a:cxn>
                <a:cxn ang="0">
                  <a:pos x="13" y="31"/>
                </a:cxn>
                <a:cxn ang="0">
                  <a:pos x="12" y="30"/>
                </a:cxn>
                <a:cxn ang="0">
                  <a:pos x="11" y="27"/>
                </a:cxn>
                <a:cxn ang="0">
                  <a:pos x="9" y="25"/>
                </a:cxn>
                <a:cxn ang="0">
                  <a:pos x="8" y="22"/>
                </a:cxn>
                <a:cxn ang="0">
                  <a:pos x="8" y="21"/>
                </a:cxn>
                <a:cxn ang="0">
                  <a:pos x="9" y="20"/>
                </a:cxn>
                <a:cxn ang="0">
                  <a:pos x="9" y="18"/>
                </a:cxn>
                <a:cxn ang="0">
                  <a:pos x="9" y="18"/>
                </a:cxn>
                <a:cxn ang="0">
                  <a:pos x="1" y="13"/>
                </a:cxn>
                <a:cxn ang="0">
                  <a:pos x="1" y="13"/>
                </a:cxn>
                <a:cxn ang="0">
                  <a:pos x="1" y="13"/>
                </a:cxn>
                <a:cxn ang="0">
                  <a:pos x="0" y="12"/>
                </a:cxn>
                <a:cxn ang="0">
                  <a:pos x="0" y="12"/>
                </a:cxn>
                <a:cxn ang="0">
                  <a:pos x="0" y="9"/>
                </a:cxn>
                <a:cxn ang="0">
                  <a:pos x="0" y="8"/>
                </a:cxn>
                <a:cxn ang="0">
                  <a:pos x="0" y="5"/>
                </a:cxn>
                <a:cxn ang="0">
                  <a:pos x="22" y="0"/>
                </a:cxn>
              </a:cxnLst>
              <a:rect l="0" t="0" r="r" b="b"/>
              <a:pathLst>
                <a:path w="46" h="31">
                  <a:moveTo>
                    <a:pt x="22" y="0"/>
                  </a:moveTo>
                  <a:lnTo>
                    <a:pt x="35" y="3"/>
                  </a:lnTo>
                  <a:lnTo>
                    <a:pt x="35" y="3"/>
                  </a:lnTo>
                  <a:lnTo>
                    <a:pt x="35" y="3"/>
                  </a:lnTo>
                  <a:lnTo>
                    <a:pt x="35" y="4"/>
                  </a:lnTo>
                  <a:lnTo>
                    <a:pt x="35" y="4"/>
                  </a:lnTo>
                  <a:lnTo>
                    <a:pt x="35" y="4"/>
                  </a:lnTo>
                  <a:lnTo>
                    <a:pt x="35" y="4"/>
                  </a:lnTo>
                  <a:lnTo>
                    <a:pt x="35" y="4"/>
                  </a:lnTo>
                  <a:lnTo>
                    <a:pt x="37" y="4"/>
                  </a:lnTo>
                  <a:lnTo>
                    <a:pt x="37" y="7"/>
                  </a:lnTo>
                  <a:lnTo>
                    <a:pt x="37" y="9"/>
                  </a:lnTo>
                  <a:lnTo>
                    <a:pt x="38" y="10"/>
                  </a:lnTo>
                  <a:lnTo>
                    <a:pt x="41" y="13"/>
                  </a:lnTo>
                  <a:lnTo>
                    <a:pt x="42" y="14"/>
                  </a:lnTo>
                  <a:lnTo>
                    <a:pt x="43" y="16"/>
                  </a:lnTo>
                  <a:lnTo>
                    <a:pt x="44" y="17"/>
                  </a:lnTo>
                  <a:lnTo>
                    <a:pt x="46" y="18"/>
                  </a:lnTo>
                  <a:lnTo>
                    <a:pt x="46" y="25"/>
                  </a:lnTo>
                  <a:lnTo>
                    <a:pt x="22" y="25"/>
                  </a:lnTo>
                  <a:lnTo>
                    <a:pt x="22" y="25"/>
                  </a:lnTo>
                  <a:lnTo>
                    <a:pt x="21" y="25"/>
                  </a:lnTo>
                  <a:lnTo>
                    <a:pt x="21" y="26"/>
                  </a:lnTo>
                  <a:lnTo>
                    <a:pt x="21" y="26"/>
                  </a:lnTo>
                  <a:lnTo>
                    <a:pt x="20" y="27"/>
                  </a:lnTo>
                  <a:lnTo>
                    <a:pt x="20" y="29"/>
                  </a:lnTo>
                  <a:lnTo>
                    <a:pt x="20" y="29"/>
                  </a:lnTo>
                  <a:lnTo>
                    <a:pt x="18" y="30"/>
                  </a:lnTo>
                  <a:lnTo>
                    <a:pt x="18" y="30"/>
                  </a:lnTo>
                  <a:lnTo>
                    <a:pt x="17" y="31"/>
                  </a:lnTo>
                  <a:lnTo>
                    <a:pt x="17" y="31"/>
                  </a:lnTo>
                  <a:lnTo>
                    <a:pt x="16" y="31"/>
                  </a:lnTo>
                  <a:lnTo>
                    <a:pt x="16" y="31"/>
                  </a:lnTo>
                  <a:lnTo>
                    <a:pt x="15" y="31"/>
                  </a:lnTo>
                  <a:lnTo>
                    <a:pt x="13" y="31"/>
                  </a:lnTo>
                  <a:lnTo>
                    <a:pt x="13" y="31"/>
                  </a:lnTo>
                  <a:lnTo>
                    <a:pt x="12" y="30"/>
                  </a:lnTo>
                  <a:lnTo>
                    <a:pt x="12" y="30"/>
                  </a:lnTo>
                  <a:lnTo>
                    <a:pt x="11" y="29"/>
                  </a:lnTo>
                  <a:lnTo>
                    <a:pt x="11" y="27"/>
                  </a:lnTo>
                  <a:lnTo>
                    <a:pt x="9" y="26"/>
                  </a:lnTo>
                  <a:lnTo>
                    <a:pt x="9" y="25"/>
                  </a:lnTo>
                  <a:lnTo>
                    <a:pt x="8" y="24"/>
                  </a:lnTo>
                  <a:lnTo>
                    <a:pt x="8" y="22"/>
                  </a:lnTo>
                  <a:lnTo>
                    <a:pt x="8" y="22"/>
                  </a:lnTo>
                  <a:lnTo>
                    <a:pt x="8" y="21"/>
                  </a:lnTo>
                  <a:lnTo>
                    <a:pt x="8" y="21"/>
                  </a:lnTo>
                  <a:lnTo>
                    <a:pt x="9" y="20"/>
                  </a:lnTo>
                  <a:lnTo>
                    <a:pt x="9" y="20"/>
                  </a:lnTo>
                  <a:lnTo>
                    <a:pt x="9" y="18"/>
                  </a:lnTo>
                  <a:lnTo>
                    <a:pt x="9" y="18"/>
                  </a:lnTo>
                  <a:lnTo>
                    <a:pt x="9" y="18"/>
                  </a:lnTo>
                  <a:lnTo>
                    <a:pt x="1" y="13"/>
                  </a:lnTo>
                  <a:lnTo>
                    <a:pt x="1" y="13"/>
                  </a:lnTo>
                  <a:lnTo>
                    <a:pt x="1" y="13"/>
                  </a:lnTo>
                  <a:lnTo>
                    <a:pt x="1" y="13"/>
                  </a:lnTo>
                  <a:lnTo>
                    <a:pt x="1" y="13"/>
                  </a:lnTo>
                  <a:lnTo>
                    <a:pt x="1" y="13"/>
                  </a:lnTo>
                  <a:lnTo>
                    <a:pt x="1" y="13"/>
                  </a:lnTo>
                  <a:lnTo>
                    <a:pt x="0" y="12"/>
                  </a:lnTo>
                  <a:lnTo>
                    <a:pt x="0" y="12"/>
                  </a:lnTo>
                  <a:lnTo>
                    <a:pt x="0" y="12"/>
                  </a:lnTo>
                  <a:lnTo>
                    <a:pt x="0" y="10"/>
                  </a:lnTo>
                  <a:lnTo>
                    <a:pt x="0" y="9"/>
                  </a:lnTo>
                  <a:lnTo>
                    <a:pt x="0" y="9"/>
                  </a:lnTo>
                  <a:lnTo>
                    <a:pt x="0" y="8"/>
                  </a:lnTo>
                  <a:lnTo>
                    <a:pt x="0" y="7"/>
                  </a:lnTo>
                  <a:lnTo>
                    <a:pt x="0" y="5"/>
                  </a:lnTo>
                  <a:lnTo>
                    <a:pt x="0" y="5"/>
                  </a:lnTo>
                  <a:lnTo>
                    <a:pt x="22" y="0"/>
                  </a:lnTo>
                  <a:close/>
                </a:path>
              </a:pathLst>
            </a:custGeom>
            <a:solidFill>
              <a:srgbClr val="008000"/>
            </a:solidFill>
            <a:ln w="9525">
              <a:noFill/>
              <a:round/>
              <a:headEnd/>
              <a:tailEnd/>
            </a:ln>
          </p:spPr>
          <p:txBody>
            <a:bodyPr/>
            <a:lstStyle/>
            <a:p>
              <a:endParaRPr lang="pt-BR"/>
            </a:p>
          </p:txBody>
        </p:sp>
        <p:sp>
          <p:nvSpPr>
            <p:cNvPr id="179246" name="Freeform 46"/>
            <p:cNvSpPr>
              <a:spLocks/>
            </p:cNvSpPr>
            <p:nvPr/>
          </p:nvSpPr>
          <p:spPr bwMode="auto">
            <a:xfrm>
              <a:off x="3787" y="1564"/>
              <a:ext cx="255" cy="319"/>
            </a:xfrm>
            <a:custGeom>
              <a:avLst/>
              <a:gdLst/>
              <a:ahLst/>
              <a:cxnLst>
                <a:cxn ang="0">
                  <a:pos x="163" y="0"/>
                </a:cxn>
                <a:cxn ang="0">
                  <a:pos x="165" y="1"/>
                </a:cxn>
                <a:cxn ang="0">
                  <a:pos x="173" y="22"/>
                </a:cxn>
                <a:cxn ang="0">
                  <a:pos x="178" y="24"/>
                </a:cxn>
                <a:cxn ang="0">
                  <a:pos x="180" y="34"/>
                </a:cxn>
                <a:cxn ang="0">
                  <a:pos x="184" y="37"/>
                </a:cxn>
                <a:cxn ang="0">
                  <a:pos x="201" y="41"/>
                </a:cxn>
                <a:cxn ang="0">
                  <a:pos x="227" y="56"/>
                </a:cxn>
                <a:cxn ang="0">
                  <a:pos x="262" y="51"/>
                </a:cxn>
                <a:cxn ang="0">
                  <a:pos x="281" y="47"/>
                </a:cxn>
                <a:cxn ang="0">
                  <a:pos x="284" y="49"/>
                </a:cxn>
                <a:cxn ang="0">
                  <a:pos x="292" y="51"/>
                </a:cxn>
                <a:cxn ang="0">
                  <a:pos x="301" y="67"/>
                </a:cxn>
                <a:cxn ang="0">
                  <a:pos x="297" y="182"/>
                </a:cxn>
                <a:cxn ang="0">
                  <a:pos x="276" y="239"/>
                </a:cxn>
                <a:cxn ang="0">
                  <a:pos x="257" y="277"/>
                </a:cxn>
                <a:cxn ang="0">
                  <a:pos x="231" y="319"/>
                </a:cxn>
                <a:cxn ang="0">
                  <a:pos x="202" y="355"/>
                </a:cxn>
                <a:cxn ang="0">
                  <a:pos x="165" y="388"/>
                </a:cxn>
                <a:cxn ang="0">
                  <a:pos x="171" y="358"/>
                </a:cxn>
                <a:cxn ang="0">
                  <a:pos x="175" y="350"/>
                </a:cxn>
                <a:cxn ang="0">
                  <a:pos x="163" y="333"/>
                </a:cxn>
                <a:cxn ang="0">
                  <a:pos x="171" y="316"/>
                </a:cxn>
                <a:cxn ang="0">
                  <a:pos x="171" y="308"/>
                </a:cxn>
                <a:cxn ang="0">
                  <a:pos x="172" y="295"/>
                </a:cxn>
                <a:cxn ang="0">
                  <a:pos x="152" y="252"/>
                </a:cxn>
                <a:cxn ang="0">
                  <a:pos x="158" y="222"/>
                </a:cxn>
                <a:cxn ang="0">
                  <a:pos x="163" y="206"/>
                </a:cxn>
                <a:cxn ang="0">
                  <a:pos x="147" y="196"/>
                </a:cxn>
                <a:cxn ang="0">
                  <a:pos x="115" y="190"/>
                </a:cxn>
                <a:cxn ang="0">
                  <a:pos x="87" y="190"/>
                </a:cxn>
                <a:cxn ang="0">
                  <a:pos x="74" y="198"/>
                </a:cxn>
                <a:cxn ang="0">
                  <a:pos x="57" y="194"/>
                </a:cxn>
                <a:cxn ang="0">
                  <a:pos x="49" y="196"/>
                </a:cxn>
                <a:cxn ang="0">
                  <a:pos x="46" y="194"/>
                </a:cxn>
                <a:cxn ang="0">
                  <a:pos x="36" y="182"/>
                </a:cxn>
                <a:cxn ang="0">
                  <a:pos x="29" y="169"/>
                </a:cxn>
                <a:cxn ang="0">
                  <a:pos x="22" y="169"/>
                </a:cxn>
                <a:cxn ang="0">
                  <a:pos x="21" y="166"/>
                </a:cxn>
                <a:cxn ang="0">
                  <a:pos x="23" y="156"/>
                </a:cxn>
                <a:cxn ang="0">
                  <a:pos x="22" y="152"/>
                </a:cxn>
                <a:cxn ang="0">
                  <a:pos x="10" y="151"/>
                </a:cxn>
                <a:cxn ang="0">
                  <a:pos x="4" y="135"/>
                </a:cxn>
                <a:cxn ang="0">
                  <a:pos x="0" y="121"/>
                </a:cxn>
                <a:cxn ang="0">
                  <a:pos x="7" y="113"/>
                </a:cxn>
                <a:cxn ang="0">
                  <a:pos x="10" y="105"/>
                </a:cxn>
                <a:cxn ang="0">
                  <a:pos x="5" y="92"/>
                </a:cxn>
                <a:cxn ang="0">
                  <a:pos x="10" y="90"/>
                </a:cxn>
                <a:cxn ang="0">
                  <a:pos x="20" y="62"/>
                </a:cxn>
                <a:cxn ang="0">
                  <a:pos x="23" y="54"/>
                </a:cxn>
                <a:cxn ang="0">
                  <a:pos x="44" y="48"/>
                </a:cxn>
                <a:cxn ang="0">
                  <a:pos x="51" y="32"/>
                </a:cxn>
                <a:cxn ang="0">
                  <a:pos x="115" y="10"/>
                </a:cxn>
                <a:cxn ang="0">
                  <a:pos x="141" y="8"/>
                </a:cxn>
                <a:cxn ang="0">
                  <a:pos x="151" y="6"/>
                </a:cxn>
                <a:cxn ang="0">
                  <a:pos x="155" y="2"/>
                </a:cxn>
              </a:cxnLst>
              <a:rect l="0" t="0" r="r" b="b"/>
              <a:pathLst>
                <a:path w="313" h="392">
                  <a:moveTo>
                    <a:pt x="161" y="0"/>
                  </a:moveTo>
                  <a:lnTo>
                    <a:pt x="161" y="0"/>
                  </a:lnTo>
                  <a:lnTo>
                    <a:pt x="161" y="0"/>
                  </a:lnTo>
                  <a:lnTo>
                    <a:pt x="161" y="0"/>
                  </a:lnTo>
                  <a:lnTo>
                    <a:pt x="161" y="0"/>
                  </a:lnTo>
                  <a:lnTo>
                    <a:pt x="163" y="0"/>
                  </a:lnTo>
                  <a:lnTo>
                    <a:pt x="163" y="0"/>
                  </a:lnTo>
                  <a:lnTo>
                    <a:pt x="163" y="0"/>
                  </a:lnTo>
                  <a:lnTo>
                    <a:pt x="164" y="0"/>
                  </a:lnTo>
                  <a:lnTo>
                    <a:pt x="164" y="0"/>
                  </a:lnTo>
                  <a:lnTo>
                    <a:pt x="164" y="0"/>
                  </a:lnTo>
                  <a:lnTo>
                    <a:pt x="165" y="1"/>
                  </a:lnTo>
                  <a:lnTo>
                    <a:pt x="165" y="1"/>
                  </a:lnTo>
                  <a:lnTo>
                    <a:pt x="165" y="1"/>
                  </a:lnTo>
                  <a:lnTo>
                    <a:pt x="167" y="2"/>
                  </a:lnTo>
                  <a:lnTo>
                    <a:pt x="167" y="2"/>
                  </a:lnTo>
                  <a:lnTo>
                    <a:pt x="168" y="2"/>
                  </a:lnTo>
                  <a:lnTo>
                    <a:pt x="173" y="21"/>
                  </a:lnTo>
                  <a:lnTo>
                    <a:pt x="173" y="21"/>
                  </a:lnTo>
                  <a:lnTo>
                    <a:pt x="173" y="22"/>
                  </a:lnTo>
                  <a:lnTo>
                    <a:pt x="173" y="22"/>
                  </a:lnTo>
                  <a:lnTo>
                    <a:pt x="175" y="23"/>
                  </a:lnTo>
                  <a:lnTo>
                    <a:pt x="175" y="23"/>
                  </a:lnTo>
                  <a:lnTo>
                    <a:pt x="175" y="23"/>
                  </a:lnTo>
                  <a:lnTo>
                    <a:pt x="176" y="24"/>
                  </a:lnTo>
                  <a:lnTo>
                    <a:pt x="176" y="24"/>
                  </a:lnTo>
                  <a:lnTo>
                    <a:pt x="177" y="24"/>
                  </a:lnTo>
                  <a:lnTo>
                    <a:pt x="178" y="24"/>
                  </a:lnTo>
                  <a:lnTo>
                    <a:pt x="180" y="24"/>
                  </a:lnTo>
                  <a:lnTo>
                    <a:pt x="180" y="26"/>
                  </a:lnTo>
                  <a:lnTo>
                    <a:pt x="181" y="26"/>
                  </a:lnTo>
                  <a:lnTo>
                    <a:pt x="181" y="27"/>
                  </a:lnTo>
                  <a:lnTo>
                    <a:pt x="182" y="27"/>
                  </a:lnTo>
                  <a:lnTo>
                    <a:pt x="182" y="28"/>
                  </a:lnTo>
                  <a:lnTo>
                    <a:pt x="180" y="34"/>
                  </a:lnTo>
                  <a:lnTo>
                    <a:pt x="180" y="34"/>
                  </a:lnTo>
                  <a:lnTo>
                    <a:pt x="180" y="35"/>
                  </a:lnTo>
                  <a:lnTo>
                    <a:pt x="181" y="36"/>
                  </a:lnTo>
                  <a:lnTo>
                    <a:pt x="181" y="36"/>
                  </a:lnTo>
                  <a:lnTo>
                    <a:pt x="182" y="37"/>
                  </a:lnTo>
                  <a:lnTo>
                    <a:pt x="182" y="37"/>
                  </a:lnTo>
                  <a:lnTo>
                    <a:pt x="184" y="37"/>
                  </a:lnTo>
                  <a:lnTo>
                    <a:pt x="184" y="37"/>
                  </a:lnTo>
                  <a:lnTo>
                    <a:pt x="189" y="36"/>
                  </a:lnTo>
                  <a:lnTo>
                    <a:pt x="191" y="36"/>
                  </a:lnTo>
                  <a:lnTo>
                    <a:pt x="194" y="37"/>
                  </a:lnTo>
                  <a:lnTo>
                    <a:pt x="195" y="39"/>
                  </a:lnTo>
                  <a:lnTo>
                    <a:pt x="198" y="40"/>
                  </a:lnTo>
                  <a:lnTo>
                    <a:pt x="201" y="41"/>
                  </a:lnTo>
                  <a:lnTo>
                    <a:pt x="202" y="43"/>
                  </a:lnTo>
                  <a:lnTo>
                    <a:pt x="204" y="44"/>
                  </a:lnTo>
                  <a:lnTo>
                    <a:pt x="207" y="44"/>
                  </a:lnTo>
                  <a:lnTo>
                    <a:pt x="211" y="48"/>
                  </a:lnTo>
                  <a:lnTo>
                    <a:pt x="216" y="52"/>
                  </a:lnTo>
                  <a:lnTo>
                    <a:pt x="221" y="54"/>
                  </a:lnTo>
                  <a:lnTo>
                    <a:pt x="227" y="56"/>
                  </a:lnTo>
                  <a:lnTo>
                    <a:pt x="232" y="57"/>
                  </a:lnTo>
                  <a:lnTo>
                    <a:pt x="238" y="57"/>
                  </a:lnTo>
                  <a:lnTo>
                    <a:pt x="244" y="57"/>
                  </a:lnTo>
                  <a:lnTo>
                    <a:pt x="250" y="54"/>
                  </a:lnTo>
                  <a:lnTo>
                    <a:pt x="254" y="54"/>
                  </a:lnTo>
                  <a:lnTo>
                    <a:pt x="258" y="52"/>
                  </a:lnTo>
                  <a:lnTo>
                    <a:pt x="262" y="51"/>
                  </a:lnTo>
                  <a:lnTo>
                    <a:pt x="266" y="48"/>
                  </a:lnTo>
                  <a:lnTo>
                    <a:pt x="268" y="47"/>
                  </a:lnTo>
                  <a:lnTo>
                    <a:pt x="272" y="45"/>
                  </a:lnTo>
                  <a:lnTo>
                    <a:pt x="276" y="45"/>
                  </a:lnTo>
                  <a:lnTo>
                    <a:pt x="281" y="47"/>
                  </a:lnTo>
                  <a:lnTo>
                    <a:pt x="281" y="47"/>
                  </a:lnTo>
                  <a:lnTo>
                    <a:pt x="281" y="47"/>
                  </a:lnTo>
                  <a:lnTo>
                    <a:pt x="281" y="47"/>
                  </a:lnTo>
                  <a:lnTo>
                    <a:pt x="281" y="48"/>
                  </a:lnTo>
                  <a:lnTo>
                    <a:pt x="283" y="48"/>
                  </a:lnTo>
                  <a:lnTo>
                    <a:pt x="283" y="48"/>
                  </a:lnTo>
                  <a:lnTo>
                    <a:pt x="283" y="48"/>
                  </a:lnTo>
                  <a:lnTo>
                    <a:pt x="283" y="48"/>
                  </a:lnTo>
                  <a:lnTo>
                    <a:pt x="284" y="49"/>
                  </a:lnTo>
                  <a:lnTo>
                    <a:pt x="284" y="49"/>
                  </a:lnTo>
                  <a:lnTo>
                    <a:pt x="285" y="49"/>
                  </a:lnTo>
                  <a:lnTo>
                    <a:pt x="287" y="49"/>
                  </a:lnTo>
                  <a:lnTo>
                    <a:pt x="288" y="51"/>
                  </a:lnTo>
                  <a:lnTo>
                    <a:pt x="289" y="51"/>
                  </a:lnTo>
                  <a:lnTo>
                    <a:pt x="290" y="51"/>
                  </a:lnTo>
                  <a:lnTo>
                    <a:pt x="292" y="51"/>
                  </a:lnTo>
                  <a:lnTo>
                    <a:pt x="292" y="53"/>
                  </a:lnTo>
                  <a:lnTo>
                    <a:pt x="293" y="56"/>
                  </a:lnTo>
                  <a:lnTo>
                    <a:pt x="294" y="57"/>
                  </a:lnTo>
                  <a:lnTo>
                    <a:pt x="296" y="60"/>
                  </a:lnTo>
                  <a:lnTo>
                    <a:pt x="297" y="62"/>
                  </a:lnTo>
                  <a:lnTo>
                    <a:pt x="298" y="65"/>
                  </a:lnTo>
                  <a:lnTo>
                    <a:pt x="301" y="67"/>
                  </a:lnTo>
                  <a:lnTo>
                    <a:pt x="302" y="69"/>
                  </a:lnTo>
                  <a:lnTo>
                    <a:pt x="310" y="87"/>
                  </a:lnTo>
                  <a:lnTo>
                    <a:pt x="313" y="107"/>
                  </a:lnTo>
                  <a:lnTo>
                    <a:pt x="311" y="125"/>
                  </a:lnTo>
                  <a:lnTo>
                    <a:pt x="307" y="144"/>
                  </a:lnTo>
                  <a:lnTo>
                    <a:pt x="302" y="164"/>
                  </a:lnTo>
                  <a:lnTo>
                    <a:pt x="297" y="182"/>
                  </a:lnTo>
                  <a:lnTo>
                    <a:pt x="290" y="200"/>
                  </a:lnTo>
                  <a:lnTo>
                    <a:pt x="284" y="217"/>
                  </a:lnTo>
                  <a:lnTo>
                    <a:pt x="283" y="222"/>
                  </a:lnTo>
                  <a:lnTo>
                    <a:pt x="281" y="226"/>
                  </a:lnTo>
                  <a:lnTo>
                    <a:pt x="280" y="230"/>
                  </a:lnTo>
                  <a:lnTo>
                    <a:pt x="277" y="234"/>
                  </a:lnTo>
                  <a:lnTo>
                    <a:pt x="276" y="239"/>
                  </a:lnTo>
                  <a:lnTo>
                    <a:pt x="275" y="243"/>
                  </a:lnTo>
                  <a:lnTo>
                    <a:pt x="272" y="247"/>
                  </a:lnTo>
                  <a:lnTo>
                    <a:pt x="271" y="251"/>
                  </a:lnTo>
                  <a:lnTo>
                    <a:pt x="267" y="258"/>
                  </a:lnTo>
                  <a:lnTo>
                    <a:pt x="264" y="264"/>
                  </a:lnTo>
                  <a:lnTo>
                    <a:pt x="260" y="271"/>
                  </a:lnTo>
                  <a:lnTo>
                    <a:pt x="257" y="277"/>
                  </a:lnTo>
                  <a:lnTo>
                    <a:pt x="253" y="284"/>
                  </a:lnTo>
                  <a:lnTo>
                    <a:pt x="249" y="290"/>
                  </a:lnTo>
                  <a:lnTo>
                    <a:pt x="245" y="297"/>
                  </a:lnTo>
                  <a:lnTo>
                    <a:pt x="241" y="303"/>
                  </a:lnTo>
                  <a:lnTo>
                    <a:pt x="237" y="308"/>
                  </a:lnTo>
                  <a:lnTo>
                    <a:pt x="234" y="314"/>
                  </a:lnTo>
                  <a:lnTo>
                    <a:pt x="231" y="319"/>
                  </a:lnTo>
                  <a:lnTo>
                    <a:pt x="228" y="323"/>
                  </a:lnTo>
                  <a:lnTo>
                    <a:pt x="224" y="328"/>
                  </a:lnTo>
                  <a:lnTo>
                    <a:pt x="220" y="333"/>
                  </a:lnTo>
                  <a:lnTo>
                    <a:pt x="216" y="337"/>
                  </a:lnTo>
                  <a:lnTo>
                    <a:pt x="212" y="341"/>
                  </a:lnTo>
                  <a:lnTo>
                    <a:pt x="207" y="349"/>
                  </a:lnTo>
                  <a:lnTo>
                    <a:pt x="202" y="355"/>
                  </a:lnTo>
                  <a:lnTo>
                    <a:pt x="197" y="362"/>
                  </a:lnTo>
                  <a:lnTo>
                    <a:pt x="190" y="368"/>
                  </a:lnTo>
                  <a:lnTo>
                    <a:pt x="185" y="375"/>
                  </a:lnTo>
                  <a:lnTo>
                    <a:pt x="178" y="381"/>
                  </a:lnTo>
                  <a:lnTo>
                    <a:pt x="172" y="387"/>
                  </a:lnTo>
                  <a:lnTo>
                    <a:pt x="165" y="392"/>
                  </a:lnTo>
                  <a:lnTo>
                    <a:pt x="165" y="388"/>
                  </a:lnTo>
                  <a:lnTo>
                    <a:pt x="165" y="384"/>
                  </a:lnTo>
                  <a:lnTo>
                    <a:pt x="165" y="380"/>
                  </a:lnTo>
                  <a:lnTo>
                    <a:pt x="167" y="376"/>
                  </a:lnTo>
                  <a:lnTo>
                    <a:pt x="168" y="371"/>
                  </a:lnTo>
                  <a:lnTo>
                    <a:pt x="169" y="367"/>
                  </a:lnTo>
                  <a:lnTo>
                    <a:pt x="171" y="362"/>
                  </a:lnTo>
                  <a:lnTo>
                    <a:pt x="171" y="358"/>
                  </a:lnTo>
                  <a:lnTo>
                    <a:pt x="172" y="357"/>
                  </a:lnTo>
                  <a:lnTo>
                    <a:pt x="172" y="355"/>
                  </a:lnTo>
                  <a:lnTo>
                    <a:pt x="173" y="355"/>
                  </a:lnTo>
                  <a:lnTo>
                    <a:pt x="175" y="354"/>
                  </a:lnTo>
                  <a:lnTo>
                    <a:pt x="175" y="353"/>
                  </a:lnTo>
                  <a:lnTo>
                    <a:pt x="175" y="351"/>
                  </a:lnTo>
                  <a:lnTo>
                    <a:pt x="175" y="350"/>
                  </a:lnTo>
                  <a:lnTo>
                    <a:pt x="175" y="349"/>
                  </a:lnTo>
                  <a:lnTo>
                    <a:pt x="169" y="342"/>
                  </a:lnTo>
                  <a:lnTo>
                    <a:pt x="164" y="345"/>
                  </a:lnTo>
                  <a:lnTo>
                    <a:pt x="163" y="342"/>
                  </a:lnTo>
                  <a:lnTo>
                    <a:pt x="163" y="340"/>
                  </a:lnTo>
                  <a:lnTo>
                    <a:pt x="163" y="336"/>
                  </a:lnTo>
                  <a:lnTo>
                    <a:pt x="163" y="333"/>
                  </a:lnTo>
                  <a:lnTo>
                    <a:pt x="164" y="329"/>
                  </a:lnTo>
                  <a:lnTo>
                    <a:pt x="165" y="327"/>
                  </a:lnTo>
                  <a:lnTo>
                    <a:pt x="167" y="323"/>
                  </a:lnTo>
                  <a:lnTo>
                    <a:pt x="168" y="320"/>
                  </a:lnTo>
                  <a:lnTo>
                    <a:pt x="168" y="319"/>
                  </a:lnTo>
                  <a:lnTo>
                    <a:pt x="169" y="318"/>
                  </a:lnTo>
                  <a:lnTo>
                    <a:pt x="171" y="316"/>
                  </a:lnTo>
                  <a:lnTo>
                    <a:pt x="171" y="316"/>
                  </a:lnTo>
                  <a:lnTo>
                    <a:pt x="172" y="315"/>
                  </a:lnTo>
                  <a:lnTo>
                    <a:pt x="172" y="314"/>
                  </a:lnTo>
                  <a:lnTo>
                    <a:pt x="172" y="312"/>
                  </a:lnTo>
                  <a:lnTo>
                    <a:pt x="172" y="310"/>
                  </a:lnTo>
                  <a:lnTo>
                    <a:pt x="172" y="308"/>
                  </a:lnTo>
                  <a:lnTo>
                    <a:pt x="171" y="308"/>
                  </a:lnTo>
                  <a:lnTo>
                    <a:pt x="171" y="307"/>
                  </a:lnTo>
                  <a:lnTo>
                    <a:pt x="171" y="306"/>
                  </a:lnTo>
                  <a:lnTo>
                    <a:pt x="169" y="306"/>
                  </a:lnTo>
                  <a:lnTo>
                    <a:pt x="169" y="305"/>
                  </a:lnTo>
                  <a:lnTo>
                    <a:pt x="169" y="305"/>
                  </a:lnTo>
                  <a:lnTo>
                    <a:pt x="169" y="303"/>
                  </a:lnTo>
                  <a:lnTo>
                    <a:pt x="172" y="295"/>
                  </a:lnTo>
                  <a:lnTo>
                    <a:pt x="168" y="272"/>
                  </a:lnTo>
                  <a:lnTo>
                    <a:pt x="164" y="269"/>
                  </a:lnTo>
                  <a:lnTo>
                    <a:pt x="161" y="265"/>
                  </a:lnTo>
                  <a:lnTo>
                    <a:pt x="158" y="263"/>
                  </a:lnTo>
                  <a:lnTo>
                    <a:pt x="155" y="260"/>
                  </a:lnTo>
                  <a:lnTo>
                    <a:pt x="154" y="256"/>
                  </a:lnTo>
                  <a:lnTo>
                    <a:pt x="152" y="252"/>
                  </a:lnTo>
                  <a:lnTo>
                    <a:pt x="151" y="249"/>
                  </a:lnTo>
                  <a:lnTo>
                    <a:pt x="151" y="243"/>
                  </a:lnTo>
                  <a:lnTo>
                    <a:pt x="154" y="239"/>
                  </a:lnTo>
                  <a:lnTo>
                    <a:pt x="155" y="236"/>
                  </a:lnTo>
                  <a:lnTo>
                    <a:pt x="156" y="232"/>
                  </a:lnTo>
                  <a:lnTo>
                    <a:pt x="158" y="228"/>
                  </a:lnTo>
                  <a:lnTo>
                    <a:pt x="158" y="222"/>
                  </a:lnTo>
                  <a:lnTo>
                    <a:pt x="159" y="219"/>
                  </a:lnTo>
                  <a:lnTo>
                    <a:pt x="160" y="215"/>
                  </a:lnTo>
                  <a:lnTo>
                    <a:pt x="161" y="211"/>
                  </a:lnTo>
                  <a:lnTo>
                    <a:pt x="161" y="209"/>
                  </a:lnTo>
                  <a:lnTo>
                    <a:pt x="161" y="208"/>
                  </a:lnTo>
                  <a:lnTo>
                    <a:pt x="163" y="207"/>
                  </a:lnTo>
                  <a:lnTo>
                    <a:pt x="163" y="206"/>
                  </a:lnTo>
                  <a:lnTo>
                    <a:pt x="163" y="204"/>
                  </a:lnTo>
                  <a:lnTo>
                    <a:pt x="163" y="203"/>
                  </a:lnTo>
                  <a:lnTo>
                    <a:pt x="161" y="202"/>
                  </a:lnTo>
                  <a:lnTo>
                    <a:pt x="161" y="200"/>
                  </a:lnTo>
                  <a:lnTo>
                    <a:pt x="156" y="199"/>
                  </a:lnTo>
                  <a:lnTo>
                    <a:pt x="152" y="198"/>
                  </a:lnTo>
                  <a:lnTo>
                    <a:pt x="147" y="196"/>
                  </a:lnTo>
                  <a:lnTo>
                    <a:pt x="143" y="195"/>
                  </a:lnTo>
                  <a:lnTo>
                    <a:pt x="138" y="195"/>
                  </a:lnTo>
                  <a:lnTo>
                    <a:pt x="133" y="194"/>
                  </a:lnTo>
                  <a:lnTo>
                    <a:pt x="129" y="193"/>
                  </a:lnTo>
                  <a:lnTo>
                    <a:pt x="124" y="190"/>
                  </a:lnTo>
                  <a:lnTo>
                    <a:pt x="120" y="191"/>
                  </a:lnTo>
                  <a:lnTo>
                    <a:pt x="115" y="190"/>
                  </a:lnTo>
                  <a:lnTo>
                    <a:pt x="111" y="190"/>
                  </a:lnTo>
                  <a:lnTo>
                    <a:pt x="105" y="189"/>
                  </a:lnTo>
                  <a:lnTo>
                    <a:pt x="102" y="187"/>
                  </a:lnTo>
                  <a:lnTo>
                    <a:pt x="98" y="186"/>
                  </a:lnTo>
                  <a:lnTo>
                    <a:pt x="94" y="186"/>
                  </a:lnTo>
                  <a:lnTo>
                    <a:pt x="89" y="187"/>
                  </a:lnTo>
                  <a:lnTo>
                    <a:pt x="87" y="190"/>
                  </a:lnTo>
                  <a:lnTo>
                    <a:pt x="86" y="191"/>
                  </a:lnTo>
                  <a:lnTo>
                    <a:pt x="83" y="194"/>
                  </a:lnTo>
                  <a:lnTo>
                    <a:pt x="82" y="195"/>
                  </a:lnTo>
                  <a:lnTo>
                    <a:pt x="81" y="196"/>
                  </a:lnTo>
                  <a:lnTo>
                    <a:pt x="78" y="198"/>
                  </a:lnTo>
                  <a:lnTo>
                    <a:pt x="77" y="198"/>
                  </a:lnTo>
                  <a:lnTo>
                    <a:pt x="74" y="198"/>
                  </a:lnTo>
                  <a:lnTo>
                    <a:pt x="73" y="196"/>
                  </a:lnTo>
                  <a:lnTo>
                    <a:pt x="70" y="195"/>
                  </a:lnTo>
                  <a:lnTo>
                    <a:pt x="68" y="194"/>
                  </a:lnTo>
                  <a:lnTo>
                    <a:pt x="65" y="194"/>
                  </a:lnTo>
                  <a:lnTo>
                    <a:pt x="63" y="193"/>
                  </a:lnTo>
                  <a:lnTo>
                    <a:pt x="60" y="193"/>
                  </a:lnTo>
                  <a:lnTo>
                    <a:pt x="57" y="194"/>
                  </a:lnTo>
                  <a:lnTo>
                    <a:pt x="55" y="195"/>
                  </a:lnTo>
                  <a:lnTo>
                    <a:pt x="53" y="195"/>
                  </a:lnTo>
                  <a:lnTo>
                    <a:pt x="53" y="196"/>
                  </a:lnTo>
                  <a:lnTo>
                    <a:pt x="52" y="196"/>
                  </a:lnTo>
                  <a:lnTo>
                    <a:pt x="51" y="196"/>
                  </a:lnTo>
                  <a:lnTo>
                    <a:pt x="49" y="196"/>
                  </a:lnTo>
                  <a:lnTo>
                    <a:pt x="49" y="196"/>
                  </a:lnTo>
                  <a:lnTo>
                    <a:pt x="48" y="196"/>
                  </a:lnTo>
                  <a:lnTo>
                    <a:pt x="47" y="196"/>
                  </a:lnTo>
                  <a:lnTo>
                    <a:pt x="47" y="196"/>
                  </a:lnTo>
                  <a:lnTo>
                    <a:pt x="47" y="196"/>
                  </a:lnTo>
                  <a:lnTo>
                    <a:pt x="46" y="195"/>
                  </a:lnTo>
                  <a:lnTo>
                    <a:pt x="46" y="195"/>
                  </a:lnTo>
                  <a:lnTo>
                    <a:pt x="46" y="194"/>
                  </a:lnTo>
                  <a:lnTo>
                    <a:pt x="46" y="193"/>
                  </a:lnTo>
                  <a:lnTo>
                    <a:pt x="46" y="193"/>
                  </a:lnTo>
                  <a:lnTo>
                    <a:pt x="44" y="191"/>
                  </a:lnTo>
                  <a:lnTo>
                    <a:pt x="42" y="190"/>
                  </a:lnTo>
                  <a:lnTo>
                    <a:pt x="39" y="189"/>
                  </a:lnTo>
                  <a:lnTo>
                    <a:pt x="38" y="186"/>
                  </a:lnTo>
                  <a:lnTo>
                    <a:pt x="36" y="182"/>
                  </a:lnTo>
                  <a:lnTo>
                    <a:pt x="35" y="179"/>
                  </a:lnTo>
                  <a:lnTo>
                    <a:pt x="34" y="176"/>
                  </a:lnTo>
                  <a:lnTo>
                    <a:pt x="33" y="173"/>
                  </a:lnTo>
                  <a:lnTo>
                    <a:pt x="31" y="170"/>
                  </a:lnTo>
                  <a:lnTo>
                    <a:pt x="30" y="169"/>
                  </a:lnTo>
                  <a:lnTo>
                    <a:pt x="30" y="169"/>
                  </a:lnTo>
                  <a:lnTo>
                    <a:pt x="29" y="169"/>
                  </a:lnTo>
                  <a:lnTo>
                    <a:pt x="27" y="169"/>
                  </a:lnTo>
                  <a:lnTo>
                    <a:pt x="26" y="169"/>
                  </a:lnTo>
                  <a:lnTo>
                    <a:pt x="25" y="168"/>
                  </a:lnTo>
                  <a:lnTo>
                    <a:pt x="25" y="169"/>
                  </a:lnTo>
                  <a:lnTo>
                    <a:pt x="23" y="169"/>
                  </a:lnTo>
                  <a:lnTo>
                    <a:pt x="23" y="169"/>
                  </a:lnTo>
                  <a:lnTo>
                    <a:pt x="22" y="169"/>
                  </a:lnTo>
                  <a:lnTo>
                    <a:pt x="22" y="169"/>
                  </a:lnTo>
                  <a:lnTo>
                    <a:pt x="22" y="169"/>
                  </a:lnTo>
                  <a:lnTo>
                    <a:pt x="22" y="169"/>
                  </a:lnTo>
                  <a:lnTo>
                    <a:pt x="22" y="168"/>
                  </a:lnTo>
                  <a:lnTo>
                    <a:pt x="21" y="168"/>
                  </a:lnTo>
                  <a:lnTo>
                    <a:pt x="21" y="168"/>
                  </a:lnTo>
                  <a:lnTo>
                    <a:pt x="21" y="166"/>
                  </a:lnTo>
                  <a:lnTo>
                    <a:pt x="21" y="165"/>
                  </a:lnTo>
                  <a:lnTo>
                    <a:pt x="21" y="164"/>
                  </a:lnTo>
                  <a:lnTo>
                    <a:pt x="21" y="163"/>
                  </a:lnTo>
                  <a:lnTo>
                    <a:pt x="22" y="161"/>
                  </a:lnTo>
                  <a:lnTo>
                    <a:pt x="22" y="160"/>
                  </a:lnTo>
                  <a:lnTo>
                    <a:pt x="22" y="157"/>
                  </a:lnTo>
                  <a:lnTo>
                    <a:pt x="23" y="156"/>
                  </a:lnTo>
                  <a:lnTo>
                    <a:pt x="23" y="156"/>
                  </a:lnTo>
                  <a:lnTo>
                    <a:pt x="23" y="155"/>
                  </a:lnTo>
                  <a:lnTo>
                    <a:pt x="23" y="155"/>
                  </a:lnTo>
                  <a:lnTo>
                    <a:pt x="22" y="153"/>
                  </a:lnTo>
                  <a:lnTo>
                    <a:pt x="22" y="153"/>
                  </a:lnTo>
                  <a:lnTo>
                    <a:pt x="22" y="153"/>
                  </a:lnTo>
                  <a:lnTo>
                    <a:pt x="22" y="152"/>
                  </a:lnTo>
                  <a:lnTo>
                    <a:pt x="21" y="152"/>
                  </a:lnTo>
                  <a:lnTo>
                    <a:pt x="20" y="152"/>
                  </a:lnTo>
                  <a:lnTo>
                    <a:pt x="18" y="153"/>
                  </a:lnTo>
                  <a:lnTo>
                    <a:pt x="16" y="153"/>
                  </a:lnTo>
                  <a:lnTo>
                    <a:pt x="14" y="152"/>
                  </a:lnTo>
                  <a:lnTo>
                    <a:pt x="12" y="152"/>
                  </a:lnTo>
                  <a:lnTo>
                    <a:pt x="10" y="151"/>
                  </a:lnTo>
                  <a:lnTo>
                    <a:pt x="9" y="150"/>
                  </a:lnTo>
                  <a:lnTo>
                    <a:pt x="8" y="150"/>
                  </a:lnTo>
                  <a:lnTo>
                    <a:pt x="7" y="147"/>
                  </a:lnTo>
                  <a:lnTo>
                    <a:pt x="5" y="143"/>
                  </a:lnTo>
                  <a:lnTo>
                    <a:pt x="5" y="140"/>
                  </a:lnTo>
                  <a:lnTo>
                    <a:pt x="4" y="138"/>
                  </a:lnTo>
                  <a:lnTo>
                    <a:pt x="4" y="135"/>
                  </a:lnTo>
                  <a:lnTo>
                    <a:pt x="3" y="133"/>
                  </a:lnTo>
                  <a:lnTo>
                    <a:pt x="1" y="130"/>
                  </a:lnTo>
                  <a:lnTo>
                    <a:pt x="0" y="129"/>
                  </a:lnTo>
                  <a:lnTo>
                    <a:pt x="0" y="126"/>
                  </a:lnTo>
                  <a:lnTo>
                    <a:pt x="0" y="125"/>
                  </a:lnTo>
                  <a:lnTo>
                    <a:pt x="0" y="122"/>
                  </a:lnTo>
                  <a:lnTo>
                    <a:pt x="0" y="121"/>
                  </a:lnTo>
                  <a:lnTo>
                    <a:pt x="0" y="118"/>
                  </a:lnTo>
                  <a:lnTo>
                    <a:pt x="1" y="117"/>
                  </a:lnTo>
                  <a:lnTo>
                    <a:pt x="1" y="116"/>
                  </a:lnTo>
                  <a:lnTo>
                    <a:pt x="3" y="114"/>
                  </a:lnTo>
                  <a:lnTo>
                    <a:pt x="4" y="114"/>
                  </a:lnTo>
                  <a:lnTo>
                    <a:pt x="5" y="114"/>
                  </a:lnTo>
                  <a:lnTo>
                    <a:pt x="7" y="113"/>
                  </a:lnTo>
                  <a:lnTo>
                    <a:pt x="8" y="113"/>
                  </a:lnTo>
                  <a:lnTo>
                    <a:pt x="9" y="112"/>
                  </a:lnTo>
                  <a:lnTo>
                    <a:pt x="10" y="110"/>
                  </a:lnTo>
                  <a:lnTo>
                    <a:pt x="10" y="109"/>
                  </a:lnTo>
                  <a:lnTo>
                    <a:pt x="12" y="108"/>
                  </a:lnTo>
                  <a:lnTo>
                    <a:pt x="12" y="107"/>
                  </a:lnTo>
                  <a:lnTo>
                    <a:pt x="10" y="105"/>
                  </a:lnTo>
                  <a:lnTo>
                    <a:pt x="10" y="104"/>
                  </a:lnTo>
                  <a:lnTo>
                    <a:pt x="9" y="103"/>
                  </a:lnTo>
                  <a:lnTo>
                    <a:pt x="9" y="103"/>
                  </a:lnTo>
                  <a:lnTo>
                    <a:pt x="8" y="101"/>
                  </a:lnTo>
                  <a:lnTo>
                    <a:pt x="7" y="100"/>
                  </a:lnTo>
                  <a:lnTo>
                    <a:pt x="7" y="100"/>
                  </a:lnTo>
                  <a:lnTo>
                    <a:pt x="5" y="92"/>
                  </a:lnTo>
                  <a:lnTo>
                    <a:pt x="5" y="91"/>
                  </a:lnTo>
                  <a:lnTo>
                    <a:pt x="7" y="91"/>
                  </a:lnTo>
                  <a:lnTo>
                    <a:pt x="7" y="91"/>
                  </a:lnTo>
                  <a:lnTo>
                    <a:pt x="8" y="91"/>
                  </a:lnTo>
                  <a:lnTo>
                    <a:pt x="9" y="91"/>
                  </a:lnTo>
                  <a:lnTo>
                    <a:pt x="10" y="91"/>
                  </a:lnTo>
                  <a:lnTo>
                    <a:pt x="10" y="90"/>
                  </a:lnTo>
                  <a:lnTo>
                    <a:pt x="12" y="90"/>
                  </a:lnTo>
                  <a:lnTo>
                    <a:pt x="21" y="75"/>
                  </a:lnTo>
                  <a:lnTo>
                    <a:pt x="21" y="73"/>
                  </a:lnTo>
                  <a:lnTo>
                    <a:pt x="21" y="70"/>
                  </a:lnTo>
                  <a:lnTo>
                    <a:pt x="20" y="67"/>
                  </a:lnTo>
                  <a:lnTo>
                    <a:pt x="20" y="65"/>
                  </a:lnTo>
                  <a:lnTo>
                    <a:pt x="20" y="62"/>
                  </a:lnTo>
                  <a:lnTo>
                    <a:pt x="20" y="60"/>
                  </a:lnTo>
                  <a:lnTo>
                    <a:pt x="21" y="58"/>
                  </a:lnTo>
                  <a:lnTo>
                    <a:pt x="22" y="57"/>
                  </a:lnTo>
                  <a:lnTo>
                    <a:pt x="22" y="56"/>
                  </a:lnTo>
                  <a:lnTo>
                    <a:pt x="23" y="56"/>
                  </a:lnTo>
                  <a:lnTo>
                    <a:pt x="23" y="56"/>
                  </a:lnTo>
                  <a:lnTo>
                    <a:pt x="23" y="54"/>
                  </a:lnTo>
                  <a:lnTo>
                    <a:pt x="23" y="54"/>
                  </a:lnTo>
                  <a:lnTo>
                    <a:pt x="23" y="54"/>
                  </a:lnTo>
                  <a:lnTo>
                    <a:pt x="25" y="54"/>
                  </a:lnTo>
                  <a:lnTo>
                    <a:pt x="25" y="53"/>
                  </a:lnTo>
                  <a:lnTo>
                    <a:pt x="40" y="48"/>
                  </a:lnTo>
                  <a:lnTo>
                    <a:pt x="42" y="48"/>
                  </a:lnTo>
                  <a:lnTo>
                    <a:pt x="44" y="48"/>
                  </a:lnTo>
                  <a:lnTo>
                    <a:pt x="46" y="49"/>
                  </a:lnTo>
                  <a:lnTo>
                    <a:pt x="47" y="49"/>
                  </a:lnTo>
                  <a:lnTo>
                    <a:pt x="48" y="49"/>
                  </a:lnTo>
                  <a:lnTo>
                    <a:pt x="49" y="49"/>
                  </a:lnTo>
                  <a:lnTo>
                    <a:pt x="51" y="49"/>
                  </a:lnTo>
                  <a:lnTo>
                    <a:pt x="52" y="48"/>
                  </a:lnTo>
                  <a:lnTo>
                    <a:pt x="51" y="32"/>
                  </a:lnTo>
                  <a:lnTo>
                    <a:pt x="83" y="11"/>
                  </a:lnTo>
                  <a:lnTo>
                    <a:pt x="89" y="14"/>
                  </a:lnTo>
                  <a:lnTo>
                    <a:pt x="94" y="14"/>
                  </a:lnTo>
                  <a:lnTo>
                    <a:pt x="99" y="14"/>
                  </a:lnTo>
                  <a:lnTo>
                    <a:pt x="104" y="13"/>
                  </a:lnTo>
                  <a:lnTo>
                    <a:pt x="109" y="11"/>
                  </a:lnTo>
                  <a:lnTo>
                    <a:pt x="115" y="10"/>
                  </a:lnTo>
                  <a:lnTo>
                    <a:pt x="120" y="9"/>
                  </a:lnTo>
                  <a:lnTo>
                    <a:pt x="125" y="8"/>
                  </a:lnTo>
                  <a:lnTo>
                    <a:pt x="128" y="8"/>
                  </a:lnTo>
                  <a:lnTo>
                    <a:pt x="132" y="6"/>
                  </a:lnTo>
                  <a:lnTo>
                    <a:pt x="134" y="6"/>
                  </a:lnTo>
                  <a:lnTo>
                    <a:pt x="138" y="8"/>
                  </a:lnTo>
                  <a:lnTo>
                    <a:pt x="141" y="8"/>
                  </a:lnTo>
                  <a:lnTo>
                    <a:pt x="143" y="8"/>
                  </a:lnTo>
                  <a:lnTo>
                    <a:pt x="147" y="8"/>
                  </a:lnTo>
                  <a:lnTo>
                    <a:pt x="150" y="8"/>
                  </a:lnTo>
                  <a:lnTo>
                    <a:pt x="150" y="8"/>
                  </a:lnTo>
                  <a:lnTo>
                    <a:pt x="151" y="8"/>
                  </a:lnTo>
                  <a:lnTo>
                    <a:pt x="151" y="8"/>
                  </a:lnTo>
                  <a:lnTo>
                    <a:pt x="151" y="6"/>
                  </a:lnTo>
                  <a:lnTo>
                    <a:pt x="151" y="6"/>
                  </a:lnTo>
                  <a:lnTo>
                    <a:pt x="152" y="5"/>
                  </a:lnTo>
                  <a:lnTo>
                    <a:pt x="152" y="5"/>
                  </a:lnTo>
                  <a:lnTo>
                    <a:pt x="154" y="4"/>
                  </a:lnTo>
                  <a:lnTo>
                    <a:pt x="154" y="4"/>
                  </a:lnTo>
                  <a:lnTo>
                    <a:pt x="155" y="2"/>
                  </a:lnTo>
                  <a:lnTo>
                    <a:pt x="155" y="2"/>
                  </a:lnTo>
                  <a:lnTo>
                    <a:pt x="156" y="1"/>
                  </a:lnTo>
                  <a:lnTo>
                    <a:pt x="158" y="1"/>
                  </a:lnTo>
                  <a:lnTo>
                    <a:pt x="159" y="1"/>
                  </a:lnTo>
                  <a:lnTo>
                    <a:pt x="160" y="0"/>
                  </a:lnTo>
                  <a:lnTo>
                    <a:pt x="161" y="0"/>
                  </a:lnTo>
                  <a:close/>
                </a:path>
              </a:pathLst>
            </a:custGeom>
            <a:solidFill>
              <a:srgbClr val="008000"/>
            </a:solidFill>
            <a:ln w="9525">
              <a:noFill/>
              <a:round/>
              <a:headEnd/>
              <a:tailEnd/>
            </a:ln>
          </p:spPr>
          <p:txBody>
            <a:bodyPr/>
            <a:lstStyle/>
            <a:p>
              <a:endParaRPr lang="pt-B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3"/>
          <p:cNvSpPr>
            <a:spLocks noGrp="1" noChangeArrowheads="1"/>
          </p:cNvSpPr>
          <p:nvPr>
            <p:ph idx="1"/>
          </p:nvPr>
        </p:nvSpPr>
        <p:spPr>
          <a:xfrm>
            <a:off x="457200" y="1214422"/>
            <a:ext cx="8229600" cy="4525963"/>
          </a:xfrm>
        </p:spPr>
        <p:txBody>
          <a:bodyPr/>
          <a:lstStyle/>
          <a:p>
            <a:r>
              <a:rPr lang="en-US" dirty="0" smtClean="0"/>
              <a:t>O </a:t>
            </a:r>
            <a:r>
              <a:rPr lang="en-US" dirty="0" err="1" smtClean="0"/>
              <a:t>ciclo</a:t>
            </a:r>
            <a:r>
              <a:rPr lang="en-US" dirty="0" smtClean="0"/>
              <a:t> de </a:t>
            </a:r>
            <a:r>
              <a:rPr lang="en-US" dirty="0" err="1" smtClean="0"/>
              <a:t>vida</a:t>
            </a:r>
            <a:r>
              <a:rPr lang="en-US" dirty="0" smtClean="0"/>
              <a:t> de um </a:t>
            </a:r>
            <a:r>
              <a:rPr lang="en-US" dirty="0" err="1" smtClean="0"/>
              <a:t>formulário</a:t>
            </a:r>
            <a:r>
              <a:rPr lang="en-US" dirty="0" smtClean="0"/>
              <a:t> web ASP.NET </a:t>
            </a:r>
            <a:r>
              <a:rPr lang="en-US" dirty="0" err="1" smtClean="0"/>
              <a:t>apresenta</a:t>
            </a:r>
            <a:r>
              <a:rPr lang="en-US" dirty="0" smtClean="0"/>
              <a:t> </a:t>
            </a:r>
            <a:r>
              <a:rPr lang="en-US" dirty="0" err="1" smtClean="0"/>
              <a:t>cinco</a:t>
            </a:r>
            <a:r>
              <a:rPr lang="en-US" dirty="0" smtClean="0"/>
              <a:t> </a:t>
            </a:r>
            <a:r>
              <a:rPr lang="en-US" dirty="0" err="1" smtClean="0"/>
              <a:t>estágios</a:t>
            </a:r>
            <a:r>
              <a:rPr lang="en-US" dirty="0" smtClean="0"/>
              <a:t> </a:t>
            </a:r>
            <a:r>
              <a:rPr lang="en-US" dirty="0" err="1" smtClean="0"/>
              <a:t>principais</a:t>
            </a:r>
            <a:r>
              <a:rPr lang="en-US" dirty="0" smtClean="0"/>
              <a:t>:</a:t>
            </a:r>
          </a:p>
          <a:p>
            <a:endParaRPr lang="en-US" dirty="0"/>
          </a:p>
        </p:txBody>
      </p:sp>
      <p:sp>
        <p:nvSpPr>
          <p:cNvPr id="131074" name="Rectangle 2"/>
          <p:cNvSpPr>
            <a:spLocks noGrp="1" noChangeArrowheads="1"/>
          </p:cNvSpPr>
          <p:nvPr>
            <p:ph type="title"/>
          </p:nvPr>
        </p:nvSpPr>
        <p:spPr/>
        <p:txBody>
          <a:bodyPr>
            <a:normAutofit/>
          </a:bodyPr>
          <a:lstStyle/>
          <a:p>
            <a:r>
              <a:rPr lang="en-US" sz="3600" dirty="0" err="1" smtClean="0"/>
              <a:t>Ciclo</a:t>
            </a:r>
            <a:r>
              <a:rPr lang="en-US" sz="3600" dirty="0" smtClean="0"/>
              <a:t> de </a:t>
            </a:r>
            <a:r>
              <a:rPr lang="en-US" sz="3600" dirty="0" err="1" smtClean="0"/>
              <a:t>vida</a:t>
            </a:r>
            <a:r>
              <a:rPr lang="en-US" sz="3600" dirty="0" smtClean="0"/>
              <a:t> de </a:t>
            </a:r>
            <a:r>
              <a:rPr lang="en-US" sz="3600" dirty="0" err="1" smtClean="0"/>
              <a:t>uma</a:t>
            </a:r>
            <a:r>
              <a:rPr lang="en-US" sz="3600" dirty="0" smtClean="0"/>
              <a:t> </a:t>
            </a:r>
            <a:r>
              <a:rPr lang="en-US" sz="3600" dirty="0" err="1" smtClean="0"/>
              <a:t>aplicação</a:t>
            </a:r>
            <a:r>
              <a:rPr lang="en-US" sz="3600" dirty="0" smtClean="0"/>
              <a:t> Web</a:t>
            </a:r>
            <a:endParaRPr lang="en-US" sz="3600" dirty="0"/>
          </a:p>
        </p:txBody>
      </p:sp>
      <p:sp>
        <p:nvSpPr>
          <p:cNvPr id="131099" name="Arc 27"/>
          <p:cNvSpPr>
            <a:spLocks/>
          </p:cNvSpPr>
          <p:nvPr/>
        </p:nvSpPr>
        <p:spPr bwMode="auto">
          <a:xfrm>
            <a:off x="4418013" y="2620963"/>
            <a:ext cx="1890713" cy="1404938"/>
          </a:xfrm>
          <a:custGeom>
            <a:avLst/>
            <a:gdLst>
              <a:gd name="G0" fmla="+- 0 0 0"/>
              <a:gd name="G1" fmla="+- 19473 0 0"/>
              <a:gd name="G2" fmla="+- 21600 0 0"/>
              <a:gd name="T0" fmla="*/ 9346 w 19585"/>
              <a:gd name="T1" fmla="*/ 0 h 19473"/>
              <a:gd name="T2" fmla="*/ 19585 w 19585"/>
              <a:gd name="T3" fmla="*/ 10362 h 19473"/>
              <a:gd name="T4" fmla="*/ 0 w 19585"/>
              <a:gd name="T5" fmla="*/ 19473 h 19473"/>
            </a:gdLst>
            <a:ahLst/>
            <a:cxnLst>
              <a:cxn ang="0">
                <a:pos x="T0" y="T1"/>
              </a:cxn>
              <a:cxn ang="0">
                <a:pos x="T2" y="T3"/>
              </a:cxn>
              <a:cxn ang="0">
                <a:pos x="T4" y="T5"/>
              </a:cxn>
            </a:cxnLst>
            <a:rect l="0" t="0" r="r" b="b"/>
            <a:pathLst>
              <a:path w="19585" h="19473" fill="none" extrusionOk="0">
                <a:moveTo>
                  <a:pt x="9346" y="-1"/>
                </a:moveTo>
                <a:cubicBezTo>
                  <a:pt x="13855" y="2164"/>
                  <a:pt x="17474" y="5826"/>
                  <a:pt x="19584" y="10362"/>
                </a:cubicBezTo>
              </a:path>
              <a:path w="19585" h="19473" stroke="0" extrusionOk="0">
                <a:moveTo>
                  <a:pt x="9346" y="-1"/>
                </a:moveTo>
                <a:cubicBezTo>
                  <a:pt x="13855" y="2164"/>
                  <a:pt x="17474" y="5826"/>
                  <a:pt x="19584" y="10362"/>
                </a:cubicBezTo>
                <a:lnTo>
                  <a:pt x="0" y="19473"/>
                </a:lnTo>
                <a:close/>
              </a:path>
            </a:pathLst>
          </a:custGeom>
          <a:noFill/>
          <a:ln w="57150">
            <a:solidFill>
              <a:srgbClr val="3333CC"/>
            </a:solidFill>
            <a:round/>
            <a:headEnd/>
            <a:tailEnd type="stealth" w="lg" len="lg"/>
          </a:ln>
          <a:effectLst/>
        </p:spPr>
        <p:txBody>
          <a:bodyPr wrap="none" anchor="ctr"/>
          <a:lstStyle/>
          <a:p>
            <a:endParaRPr lang="pt-BR"/>
          </a:p>
        </p:txBody>
      </p:sp>
      <p:sp>
        <p:nvSpPr>
          <p:cNvPr id="131100" name="Arc 28"/>
          <p:cNvSpPr>
            <a:spLocks/>
          </p:cNvSpPr>
          <p:nvPr/>
        </p:nvSpPr>
        <p:spPr bwMode="auto">
          <a:xfrm>
            <a:off x="2468563" y="2630488"/>
            <a:ext cx="1960563" cy="1352550"/>
          </a:xfrm>
          <a:custGeom>
            <a:avLst/>
            <a:gdLst>
              <a:gd name="G0" fmla="+- 20295 0 0"/>
              <a:gd name="G1" fmla="+- 18754 0 0"/>
              <a:gd name="G2" fmla="+- 21600 0 0"/>
              <a:gd name="T0" fmla="*/ 0 w 20295"/>
              <a:gd name="T1" fmla="*/ 11359 h 18754"/>
              <a:gd name="T2" fmla="*/ 9578 w 20295"/>
              <a:gd name="T3" fmla="*/ 0 h 18754"/>
              <a:gd name="T4" fmla="*/ 20295 w 20295"/>
              <a:gd name="T5" fmla="*/ 18754 h 18754"/>
            </a:gdLst>
            <a:ahLst/>
            <a:cxnLst>
              <a:cxn ang="0">
                <a:pos x="T0" y="T1"/>
              </a:cxn>
              <a:cxn ang="0">
                <a:pos x="T2" y="T3"/>
              </a:cxn>
              <a:cxn ang="0">
                <a:pos x="T4" y="T5"/>
              </a:cxn>
            </a:cxnLst>
            <a:rect l="0" t="0" r="r" b="b"/>
            <a:pathLst>
              <a:path w="20295" h="18754" fill="none" extrusionOk="0">
                <a:moveTo>
                  <a:pt x="0" y="11359"/>
                </a:moveTo>
                <a:cubicBezTo>
                  <a:pt x="1749" y="6559"/>
                  <a:pt x="5142" y="2534"/>
                  <a:pt x="9578" y="0"/>
                </a:cubicBezTo>
              </a:path>
              <a:path w="20295" h="18754" stroke="0" extrusionOk="0">
                <a:moveTo>
                  <a:pt x="0" y="11359"/>
                </a:moveTo>
                <a:cubicBezTo>
                  <a:pt x="1749" y="6559"/>
                  <a:pt x="5142" y="2534"/>
                  <a:pt x="9578" y="0"/>
                </a:cubicBezTo>
                <a:lnTo>
                  <a:pt x="20295" y="18754"/>
                </a:lnTo>
                <a:close/>
              </a:path>
            </a:pathLst>
          </a:custGeom>
          <a:noFill/>
          <a:ln w="57150">
            <a:solidFill>
              <a:srgbClr val="3333CC"/>
            </a:solidFill>
            <a:round/>
            <a:headEnd/>
            <a:tailEnd type="stealth" w="lg" len="lg"/>
          </a:ln>
          <a:effectLst/>
        </p:spPr>
        <p:txBody>
          <a:bodyPr wrap="none" anchor="ctr"/>
          <a:lstStyle/>
          <a:p>
            <a:endParaRPr lang="pt-BR"/>
          </a:p>
        </p:txBody>
      </p:sp>
      <p:sp>
        <p:nvSpPr>
          <p:cNvPr id="131101" name="AutoShape 29"/>
          <p:cNvSpPr>
            <a:spLocks noChangeArrowheads="1"/>
          </p:cNvSpPr>
          <p:nvPr/>
        </p:nvSpPr>
        <p:spPr bwMode="auto">
          <a:xfrm>
            <a:off x="3429001" y="2111375"/>
            <a:ext cx="1941513" cy="855663"/>
          </a:xfrm>
          <a:prstGeom prst="roundRect">
            <a:avLst>
              <a:gd name="adj" fmla="val 37130"/>
            </a:avLst>
          </a:prstGeom>
          <a:ln>
            <a:headEnd/>
            <a:tailEnd/>
          </a:ln>
        </p:spPr>
        <p:style>
          <a:lnRef idx="0">
            <a:schemeClr val="accent1"/>
          </a:lnRef>
          <a:fillRef idx="3">
            <a:schemeClr val="accent1"/>
          </a:fillRef>
          <a:effectRef idx="3">
            <a:schemeClr val="accent1"/>
          </a:effectRef>
          <a:fontRef idx="minor">
            <a:schemeClr val="lt1"/>
          </a:fontRef>
        </p:style>
        <p:txBody>
          <a:bodyPr wrap="none" tIns="27432" bIns="27432" anchor="ctr"/>
          <a:lstStyle/>
          <a:p>
            <a:pPr algn="ctr"/>
            <a:r>
              <a:rPr lang="en-US" sz="2000" b="1" dirty="0" err="1"/>
              <a:t>Page_Init</a:t>
            </a:r>
            <a:endParaRPr lang="en-US" sz="2000" b="1" dirty="0"/>
          </a:p>
        </p:txBody>
      </p:sp>
      <p:sp>
        <p:nvSpPr>
          <p:cNvPr id="131102" name="Arc 30"/>
          <p:cNvSpPr>
            <a:spLocks/>
          </p:cNvSpPr>
          <p:nvPr/>
        </p:nvSpPr>
        <p:spPr bwMode="auto">
          <a:xfrm>
            <a:off x="4416426" y="3995738"/>
            <a:ext cx="2070100" cy="1011238"/>
          </a:xfrm>
          <a:custGeom>
            <a:avLst/>
            <a:gdLst>
              <a:gd name="G0" fmla="+- 0 0 0"/>
              <a:gd name="G1" fmla="+- 0 0 0"/>
              <a:gd name="G2" fmla="+- 21600 0 0"/>
              <a:gd name="T0" fmla="*/ 21429 w 21429"/>
              <a:gd name="T1" fmla="*/ 2710 h 14026"/>
              <a:gd name="T2" fmla="*/ 16427 w 21429"/>
              <a:gd name="T3" fmla="*/ 14026 h 14026"/>
              <a:gd name="T4" fmla="*/ 0 w 21429"/>
              <a:gd name="T5" fmla="*/ 0 h 14026"/>
            </a:gdLst>
            <a:ahLst/>
            <a:cxnLst>
              <a:cxn ang="0">
                <a:pos x="T0" y="T1"/>
              </a:cxn>
              <a:cxn ang="0">
                <a:pos x="T2" y="T3"/>
              </a:cxn>
              <a:cxn ang="0">
                <a:pos x="T4" y="T5"/>
              </a:cxn>
            </a:cxnLst>
            <a:rect l="0" t="0" r="r" b="b"/>
            <a:pathLst>
              <a:path w="21429" h="14026" fill="none" extrusionOk="0">
                <a:moveTo>
                  <a:pt x="21429" y="2710"/>
                </a:moveTo>
                <a:cubicBezTo>
                  <a:pt x="20900" y="6889"/>
                  <a:pt x="19161" y="10822"/>
                  <a:pt x="16426" y="14025"/>
                </a:cubicBezTo>
              </a:path>
              <a:path w="21429" h="14026" stroke="0" extrusionOk="0">
                <a:moveTo>
                  <a:pt x="21429" y="2710"/>
                </a:moveTo>
                <a:cubicBezTo>
                  <a:pt x="20900" y="6889"/>
                  <a:pt x="19161" y="10822"/>
                  <a:pt x="16426" y="14025"/>
                </a:cubicBezTo>
                <a:lnTo>
                  <a:pt x="0" y="0"/>
                </a:lnTo>
                <a:close/>
              </a:path>
            </a:pathLst>
          </a:custGeom>
          <a:noFill/>
          <a:ln w="57150">
            <a:solidFill>
              <a:srgbClr val="3333CC"/>
            </a:solidFill>
            <a:round/>
            <a:headEnd/>
            <a:tailEnd type="stealth" w="lg" len="lg"/>
          </a:ln>
          <a:effectLst/>
        </p:spPr>
        <p:txBody>
          <a:bodyPr wrap="none" anchor="ctr"/>
          <a:lstStyle/>
          <a:p>
            <a:endParaRPr lang="pt-BR"/>
          </a:p>
        </p:txBody>
      </p:sp>
      <p:sp>
        <p:nvSpPr>
          <p:cNvPr id="131103" name="Arc 31"/>
          <p:cNvSpPr>
            <a:spLocks/>
          </p:cNvSpPr>
          <p:nvPr/>
        </p:nvSpPr>
        <p:spPr bwMode="auto">
          <a:xfrm>
            <a:off x="3968751" y="4008438"/>
            <a:ext cx="909638" cy="1557338"/>
          </a:xfrm>
          <a:custGeom>
            <a:avLst/>
            <a:gdLst>
              <a:gd name="G0" fmla="+- 4778 0 0"/>
              <a:gd name="G1" fmla="+- 0 0 0"/>
              <a:gd name="G2" fmla="+- 21600 0 0"/>
              <a:gd name="T0" fmla="*/ 9413 w 9413"/>
              <a:gd name="T1" fmla="*/ 21097 h 21600"/>
              <a:gd name="T2" fmla="*/ 0 w 9413"/>
              <a:gd name="T3" fmla="*/ 21065 h 21600"/>
              <a:gd name="T4" fmla="*/ 4778 w 9413"/>
              <a:gd name="T5" fmla="*/ 0 h 21600"/>
            </a:gdLst>
            <a:ahLst/>
            <a:cxnLst>
              <a:cxn ang="0">
                <a:pos x="T0" y="T1"/>
              </a:cxn>
              <a:cxn ang="0">
                <a:pos x="T2" y="T3"/>
              </a:cxn>
              <a:cxn ang="0">
                <a:pos x="T4" y="T5"/>
              </a:cxn>
            </a:cxnLst>
            <a:rect l="0" t="0" r="r" b="b"/>
            <a:pathLst>
              <a:path w="9413" h="21600" fill="none" extrusionOk="0">
                <a:moveTo>
                  <a:pt x="9412" y="21096"/>
                </a:moveTo>
                <a:cubicBezTo>
                  <a:pt x="7890" y="21431"/>
                  <a:pt x="6336" y="21599"/>
                  <a:pt x="4778" y="21600"/>
                </a:cubicBezTo>
                <a:cubicBezTo>
                  <a:pt x="3170" y="21600"/>
                  <a:pt x="1567" y="21420"/>
                  <a:pt x="0" y="21064"/>
                </a:cubicBezTo>
              </a:path>
              <a:path w="9413" h="21600" stroke="0" extrusionOk="0">
                <a:moveTo>
                  <a:pt x="9412" y="21096"/>
                </a:moveTo>
                <a:cubicBezTo>
                  <a:pt x="7890" y="21431"/>
                  <a:pt x="6336" y="21599"/>
                  <a:pt x="4778" y="21600"/>
                </a:cubicBezTo>
                <a:cubicBezTo>
                  <a:pt x="3170" y="21600"/>
                  <a:pt x="1567" y="21420"/>
                  <a:pt x="0" y="21064"/>
                </a:cubicBezTo>
                <a:lnTo>
                  <a:pt x="4778" y="0"/>
                </a:lnTo>
                <a:close/>
              </a:path>
            </a:pathLst>
          </a:custGeom>
          <a:noFill/>
          <a:ln w="57150">
            <a:solidFill>
              <a:srgbClr val="3333CC"/>
            </a:solidFill>
            <a:round/>
            <a:headEnd/>
            <a:tailEnd type="stealth" w="lg" len="lg"/>
          </a:ln>
          <a:effectLst/>
        </p:spPr>
        <p:txBody>
          <a:bodyPr wrap="none" anchor="ctr"/>
          <a:lstStyle/>
          <a:p>
            <a:endParaRPr lang="pt-BR"/>
          </a:p>
        </p:txBody>
      </p:sp>
      <p:sp>
        <p:nvSpPr>
          <p:cNvPr id="131104" name="AutoShape 32"/>
          <p:cNvSpPr>
            <a:spLocks noChangeArrowheads="1"/>
          </p:cNvSpPr>
          <p:nvPr/>
        </p:nvSpPr>
        <p:spPr bwMode="auto">
          <a:xfrm>
            <a:off x="4857751" y="5048250"/>
            <a:ext cx="1941513" cy="855663"/>
          </a:xfrm>
          <a:prstGeom prst="roundRect">
            <a:avLst>
              <a:gd name="adj" fmla="val 37130"/>
            </a:avLst>
          </a:prstGeom>
          <a:ln>
            <a:headEnd/>
            <a:tailEnd/>
          </a:ln>
        </p:spPr>
        <p:style>
          <a:lnRef idx="0">
            <a:schemeClr val="accent1"/>
          </a:lnRef>
          <a:fillRef idx="3">
            <a:schemeClr val="accent1"/>
          </a:fillRef>
          <a:effectRef idx="3">
            <a:schemeClr val="accent1"/>
          </a:effectRef>
          <a:fontRef idx="minor">
            <a:schemeClr val="lt1"/>
          </a:fontRef>
        </p:style>
        <p:txBody>
          <a:bodyPr wrap="none" tIns="27432" bIns="27432" anchor="ctr"/>
          <a:lstStyle/>
          <a:p>
            <a:pPr algn="ctr"/>
            <a:r>
              <a:rPr lang="en-US" sz="2000" b="1"/>
              <a:t>Validation</a:t>
            </a:r>
          </a:p>
        </p:txBody>
      </p:sp>
      <p:sp>
        <p:nvSpPr>
          <p:cNvPr id="131105" name="Arc 33"/>
          <p:cNvSpPr>
            <a:spLocks/>
          </p:cNvSpPr>
          <p:nvPr/>
        </p:nvSpPr>
        <p:spPr bwMode="auto">
          <a:xfrm>
            <a:off x="2373313" y="3981450"/>
            <a:ext cx="2041525" cy="1076325"/>
          </a:xfrm>
          <a:custGeom>
            <a:avLst/>
            <a:gdLst>
              <a:gd name="G0" fmla="+- 21133 0 0"/>
              <a:gd name="G1" fmla="+- 0 0 0"/>
              <a:gd name="G2" fmla="+- 21600 0 0"/>
              <a:gd name="T0" fmla="*/ 5517 w 21133"/>
              <a:gd name="T1" fmla="*/ 14923 h 14923"/>
              <a:gd name="T2" fmla="*/ 0 w 21133"/>
              <a:gd name="T3" fmla="*/ 4467 h 14923"/>
              <a:gd name="T4" fmla="*/ 21133 w 21133"/>
              <a:gd name="T5" fmla="*/ 0 h 14923"/>
            </a:gdLst>
            <a:ahLst/>
            <a:cxnLst>
              <a:cxn ang="0">
                <a:pos x="T0" y="T1"/>
              </a:cxn>
              <a:cxn ang="0">
                <a:pos x="T2" y="T3"/>
              </a:cxn>
              <a:cxn ang="0">
                <a:pos x="T4" y="T5"/>
              </a:cxn>
            </a:cxnLst>
            <a:rect l="0" t="0" r="r" b="b"/>
            <a:pathLst>
              <a:path w="21133" h="14923" fill="none" extrusionOk="0">
                <a:moveTo>
                  <a:pt x="5516" y="14923"/>
                </a:moveTo>
                <a:cubicBezTo>
                  <a:pt x="2741" y="12018"/>
                  <a:pt x="830" y="8397"/>
                  <a:pt x="-1" y="4467"/>
                </a:cubicBezTo>
              </a:path>
              <a:path w="21133" h="14923" stroke="0" extrusionOk="0">
                <a:moveTo>
                  <a:pt x="5516" y="14923"/>
                </a:moveTo>
                <a:cubicBezTo>
                  <a:pt x="2741" y="12018"/>
                  <a:pt x="830" y="8397"/>
                  <a:pt x="-1" y="4467"/>
                </a:cubicBezTo>
                <a:lnTo>
                  <a:pt x="21133" y="0"/>
                </a:lnTo>
                <a:close/>
              </a:path>
            </a:pathLst>
          </a:custGeom>
          <a:noFill/>
          <a:ln w="57150">
            <a:solidFill>
              <a:srgbClr val="3333CC"/>
            </a:solidFill>
            <a:round/>
            <a:headEnd/>
            <a:tailEnd type="stealth" w="lg" len="lg"/>
          </a:ln>
          <a:effectLst/>
        </p:spPr>
        <p:txBody>
          <a:bodyPr wrap="none" anchor="ctr"/>
          <a:lstStyle/>
          <a:p>
            <a:endParaRPr lang="pt-BR"/>
          </a:p>
        </p:txBody>
      </p:sp>
      <p:sp>
        <p:nvSpPr>
          <p:cNvPr id="131106" name="AutoShape 34"/>
          <p:cNvSpPr>
            <a:spLocks noChangeArrowheads="1"/>
          </p:cNvSpPr>
          <p:nvPr/>
        </p:nvSpPr>
        <p:spPr bwMode="auto">
          <a:xfrm>
            <a:off x="1998663" y="5048250"/>
            <a:ext cx="1941513" cy="855663"/>
          </a:xfrm>
          <a:prstGeom prst="roundRect">
            <a:avLst>
              <a:gd name="adj" fmla="val 37130"/>
            </a:avLst>
          </a:prstGeom>
          <a:ln>
            <a:headEnd/>
            <a:tailEnd/>
          </a:ln>
        </p:spPr>
        <p:style>
          <a:lnRef idx="0">
            <a:schemeClr val="accent1"/>
          </a:lnRef>
          <a:fillRef idx="3">
            <a:schemeClr val="accent1"/>
          </a:fillRef>
          <a:effectRef idx="3">
            <a:schemeClr val="accent1"/>
          </a:effectRef>
          <a:fontRef idx="minor">
            <a:schemeClr val="lt1"/>
          </a:fontRef>
        </p:style>
        <p:txBody>
          <a:bodyPr wrap="none" tIns="27432" bIns="27432" anchor="ctr"/>
          <a:lstStyle/>
          <a:p>
            <a:pPr algn="ctr"/>
            <a:r>
              <a:rPr lang="en-US" sz="2000" b="1"/>
              <a:t>Event </a:t>
            </a:r>
            <a:br>
              <a:rPr lang="en-US" sz="2000" b="1"/>
            </a:br>
            <a:r>
              <a:rPr lang="en-US" sz="2000" b="1"/>
              <a:t>Handling</a:t>
            </a:r>
          </a:p>
        </p:txBody>
      </p:sp>
      <p:sp>
        <p:nvSpPr>
          <p:cNvPr id="131108" name="AutoShape 36"/>
          <p:cNvSpPr>
            <a:spLocks noChangeArrowheads="1"/>
          </p:cNvSpPr>
          <p:nvPr/>
        </p:nvSpPr>
        <p:spPr bwMode="auto">
          <a:xfrm>
            <a:off x="1366838" y="3406775"/>
            <a:ext cx="1941513" cy="855663"/>
          </a:xfrm>
          <a:prstGeom prst="roundRect">
            <a:avLst>
              <a:gd name="adj" fmla="val 37130"/>
            </a:avLst>
          </a:prstGeom>
          <a:ln>
            <a:headEnd/>
            <a:tailEnd/>
          </a:ln>
        </p:spPr>
        <p:style>
          <a:lnRef idx="0">
            <a:schemeClr val="accent1"/>
          </a:lnRef>
          <a:fillRef idx="3">
            <a:schemeClr val="accent1"/>
          </a:fillRef>
          <a:effectRef idx="3">
            <a:schemeClr val="accent1"/>
          </a:effectRef>
          <a:fontRef idx="minor">
            <a:schemeClr val="lt1"/>
          </a:fontRef>
        </p:style>
        <p:txBody>
          <a:bodyPr wrap="none" tIns="27432" bIns="27432" anchor="ctr"/>
          <a:lstStyle/>
          <a:p>
            <a:pPr algn="ctr"/>
            <a:r>
              <a:rPr lang="en-US" sz="2000" b="1"/>
              <a:t>Page_Unload</a:t>
            </a:r>
          </a:p>
        </p:txBody>
      </p:sp>
      <p:sp>
        <p:nvSpPr>
          <p:cNvPr id="131109" name="AutoShape 37"/>
          <p:cNvSpPr>
            <a:spLocks noChangeArrowheads="1"/>
          </p:cNvSpPr>
          <p:nvPr/>
        </p:nvSpPr>
        <p:spPr bwMode="auto">
          <a:xfrm>
            <a:off x="5489576" y="3406775"/>
            <a:ext cx="1941513" cy="855663"/>
          </a:xfrm>
          <a:prstGeom prst="roundRect">
            <a:avLst>
              <a:gd name="adj" fmla="val 37130"/>
            </a:avLst>
          </a:prstGeom>
          <a:ln>
            <a:headEnd/>
            <a:tailEnd/>
          </a:ln>
        </p:spPr>
        <p:style>
          <a:lnRef idx="0">
            <a:schemeClr val="accent1"/>
          </a:lnRef>
          <a:fillRef idx="3">
            <a:schemeClr val="accent1"/>
          </a:fillRef>
          <a:effectRef idx="3">
            <a:schemeClr val="accent1"/>
          </a:effectRef>
          <a:fontRef idx="minor">
            <a:schemeClr val="lt1"/>
          </a:fontRef>
        </p:style>
        <p:txBody>
          <a:bodyPr wrap="none" tIns="27432" bIns="27432" anchor="ctr"/>
          <a:lstStyle/>
          <a:p>
            <a:pPr algn="ctr"/>
            <a:r>
              <a:rPr lang="en-US" sz="2000" b="1"/>
              <a:t>Page_Load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idx="1"/>
          </p:nvPr>
        </p:nvSpPr>
        <p:spPr>
          <a:xfrm>
            <a:off x="357158" y="857232"/>
            <a:ext cx="8497888" cy="5207000"/>
          </a:xfrm>
        </p:spPr>
        <p:txBody>
          <a:bodyPr/>
          <a:lstStyle/>
          <a:p>
            <a:pPr marL="571500" indent="-571500"/>
            <a:r>
              <a:rPr lang="en-US" sz="2000" dirty="0" err="1"/>
              <a:t>Permite</a:t>
            </a:r>
            <a:r>
              <a:rPr lang="en-US" sz="2000" dirty="0"/>
              <a:t> </a:t>
            </a:r>
            <a:r>
              <a:rPr lang="en-US" sz="2000" dirty="0" err="1"/>
              <a:t>criação</a:t>
            </a:r>
            <a:r>
              <a:rPr lang="en-US" sz="2000" dirty="0"/>
              <a:t> de Web Forms, Mobile Web Forms e Web Services</a:t>
            </a:r>
          </a:p>
          <a:p>
            <a:pPr marL="571500" indent="-571500"/>
            <a:endParaRPr lang="en-US" sz="2000" dirty="0" smtClean="0"/>
          </a:p>
          <a:p>
            <a:pPr marL="571500" indent="-571500"/>
            <a:r>
              <a:rPr lang="en-US" sz="2000" dirty="0" smtClean="0"/>
              <a:t>ASP.NET </a:t>
            </a:r>
            <a:r>
              <a:rPr lang="en-US" sz="2000" dirty="0"/>
              <a:t>é parte do .NET Framework</a:t>
            </a:r>
          </a:p>
          <a:p>
            <a:pPr marL="571500" indent="-571500"/>
            <a:endParaRPr lang="en-US" sz="2000" dirty="0" smtClean="0"/>
          </a:p>
          <a:p>
            <a:pPr marL="571500" indent="-571500"/>
            <a:r>
              <a:rPr lang="en-US" sz="2000" dirty="0" err="1" smtClean="0"/>
              <a:t>Separação</a:t>
            </a:r>
            <a:r>
              <a:rPr lang="en-US" sz="2000" dirty="0" smtClean="0"/>
              <a:t> </a:t>
            </a:r>
            <a:r>
              <a:rPr lang="en-US" sz="2000" dirty="0"/>
              <a:t>de </a:t>
            </a:r>
            <a:r>
              <a:rPr lang="en-US" sz="2000" dirty="0" err="1"/>
              <a:t>Código</a:t>
            </a:r>
            <a:r>
              <a:rPr lang="en-US" sz="2000" dirty="0"/>
              <a:t> e Interface </a:t>
            </a:r>
          </a:p>
          <a:p>
            <a:pPr marL="571500" indent="-571500">
              <a:buNone/>
            </a:pPr>
            <a:endParaRPr lang="en-US" sz="2000" dirty="0" smtClean="0"/>
          </a:p>
          <a:p>
            <a:pPr marL="571500" indent="-571500"/>
            <a:r>
              <a:rPr lang="en-US" sz="2000" dirty="0" err="1" smtClean="0"/>
              <a:t>Mantém</a:t>
            </a:r>
            <a:r>
              <a:rPr lang="en-US" sz="2000" dirty="0" smtClean="0"/>
              <a:t> </a:t>
            </a:r>
            <a:r>
              <a:rPr lang="en-US" sz="2000" dirty="0" err="1"/>
              <a:t>automaticamente</a:t>
            </a:r>
            <a:r>
              <a:rPr lang="en-US" sz="2000" dirty="0"/>
              <a:t> o </a:t>
            </a:r>
            <a:r>
              <a:rPr lang="en-US" sz="2000" dirty="0" err="1"/>
              <a:t>estado</a:t>
            </a:r>
            <a:r>
              <a:rPr lang="en-US" sz="2000" dirty="0"/>
              <a:t> </a:t>
            </a:r>
            <a:r>
              <a:rPr lang="en-US" sz="2000" dirty="0" err="1"/>
              <a:t>da</a:t>
            </a:r>
            <a:r>
              <a:rPr lang="en-US" sz="2000" dirty="0"/>
              <a:t> </a:t>
            </a:r>
            <a:r>
              <a:rPr lang="en-US" sz="2000" dirty="0" err="1"/>
              <a:t>página</a:t>
            </a:r>
            <a:endParaRPr lang="en-US" sz="2000" dirty="0"/>
          </a:p>
          <a:p>
            <a:pPr marL="571500" indent="-571500"/>
            <a:endParaRPr lang="en-US" sz="2000" dirty="0" smtClean="0"/>
          </a:p>
          <a:p>
            <a:pPr marL="571500" indent="-571500"/>
            <a:r>
              <a:rPr lang="en-US" sz="2000" dirty="0" err="1" smtClean="0"/>
              <a:t>Suporte</a:t>
            </a:r>
            <a:r>
              <a:rPr lang="en-US" sz="2000" dirty="0" smtClean="0"/>
              <a:t> </a:t>
            </a:r>
            <a:r>
              <a:rPr lang="en-US" sz="2000" dirty="0" err="1"/>
              <a:t>Multibrowser</a:t>
            </a:r>
            <a:endParaRPr lang="en-US" sz="2000" dirty="0"/>
          </a:p>
          <a:p>
            <a:pPr marL="571500" indent="-571500">
              <a:buNone/>
            </a:pPr>
            <a:endParaRPr lang="en-US" sz="2000" dirty="0" smtClean="0"/>
          </a:p>
          <a:p>
            <a:pPr marL="571500" indent="-571500"/>
            <a:r>
              <a:rPr lang="en-US" sz="2000" dirty="0" smtClean="0"/>
              <a:t>Para </a:t>
            </a:r>
            <a:r>
              <a:rPr lang="en-US" sz="2000" dirty="0"/>
              <a:t>a </a:t>
            </a:r>
            <a:r>
              <a:rPr lang="en-US" sz="2000" dirty="0" err="1"/>
              <a:t>maioria</a:t>
            </a:r>
            <a:r>
              <a:rPr lang="en-US" sz="2000" dirty="0"/>
              <a:t> das </a:t>
            </a:r>
            <a:r>
              <a:rPr lang="en-US" sz="2000" dirty="0" err="1"/>
              <a:t>aplicações</a:t>
            </a:r>
            <a:r>
              <a:rPr lang="en-US" sz="2000" dirty="0"/>
              <a:t> </a:t>
            </a:r>
            <a:r>
              <a:rPr lang="en-US" sz="2000" dirty="0" err="1"/>
              <a:t>não</a:t>
            </a:r>
            <a:r>
              <a:rPr lang="en-US" sz="2000" dirty="0"/>
              <a:t> é </a:t>
            </a:r>
            <a:r>
              <a:rPr lang="en-US" sz="2000" dirty="0" err="1"/>
              <a:t>necessário</a:t>
            </a:r>
            <a:r>
              <a:rPr lang="en-US" sz="2000" dirty="0"/>
              <a:t> </a:t>
            </a:r>
            <a:r>
              <a:rPr lang="en-US" sz="2000" dirty="0" err="1"/>
              <a:t>conhecer</a:t>
            </a:r>
            <a:r>
              <a:rPr lang="en-US" sz="2000" dirty="0"/>
              <a:t> HTML e JavaScript</a:t>
            </a:r>
            <a:endParaRPr lang="pt-BR" sz="2000" dirty="0"/>
          </a:p>
        </p:txBody>
      </p:sp>
      <p:sp>
        <p:nvSpPr>
          <p:cNvPr id="25604" name="Rectangle 4"/>
          <p:cNvSpPr>
            <a:spLocks noGrp="1" noChangeArrowheads="1"/>
          </p:cNvSpPr>
          <p:nvPr>
            <p:ph type="title"/>
          </p:nvPr>
        </p:nvSpPr>
        <p:spPr/>
        <p:txBody>
          <a:bodyPr>
            <a:normAutofit fontScale="90000"/>
          </a:bodyPr>
          <a:lstStyle/>
          <a:p>
            <a:r>
              <a:rPr lang="pt-BR" dirty="0"/>
              <a:t>ASP .NET – </a:t>
            </a:r>
            <a:r>
              <a:rPr lang="pt-BR" dirty="0" smtClean="0"/>
              <a:t>Vantagens</a:t>
            </a:r>
            <a:br>
              <a:rPr lang="pt-BR" dirty="0" smtClean="0"/>
            </a:br>
            <a:endParaRPr lang="pt-BR" dirty="0"/>
          </a:p>
        </p:txBody>
      </p:sp>
      <p:sp>
        <p:nvSpPr>
          <p:cNvPr id="25603" name="Rectangle 3"/>
          <p:cNvSpPr>
            <a:spLocks noChangeArrowheads="1"/>
          </p:cNvSpPr>
          <p:nvPr/>
        </p:nvSpPr>
        <p:spPr bwMode="auto">
          <a:xfrm>
            <a:off x="4648200" y="1981200"/>
            <a:ext cx="4191000" cy="3886200"/>
          </a:xfrm>
          <a:prstGeom prst="rect">
            <a:avLst/>
          </a:prstGeom>
          <a:noFill/>
          <a:ln w="9525">
            <a:noFill/>
            <a:miter lim="800000"/>
            <a:headEnd/>
            <a:tailEnd/>
          </a:ln>
          <a:effectLst/>
        </p:spPr>
        <p:txBody>
          <a:bodyPr/>
          <a:lstStyle/>
          <a:p>
            <a:pPr marL="571500" indent="-571500" algn="l">
              <a:spcBef>
                <a:spcPct val="20000"/>
              </a:spcBef>
              <a:buFontTx/>
              <a:buChar char="•"/>
            </a:pPr>
            <a:endParaRPr lang="pt-BR" sz="2800" b="0">
              <a:solidFill>
                <a:schemeClr val="bg1"/>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pt-BR" dirty="0" smtClean="0"/>
              <a:t>Servidores Web</a:t>
            </a:r>
            <a:endParaRPr lang="pt-B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428596" y="1214422"/>
            <a:ext cx="8229600" cy="5400675"/>
          </a:xfrm>
        </p:spPr>
        <p:txBody>
          <a:bodyPr/>
          <a:lstStyle/>
          <a:p>
            <a:r>
              <a:rPr lang="pt-BR" sz="2400" dirty="0"/>
              <a:t>Conjunto integrado de serviços de rede </a:t>
            </a:r>
          </a:p>
          <a:p>
            <a:r>
              <a:rPr lang="pt-BR" sz="2400" dirty="0"/>
              <a:t>Permite publicar conteúdo e disponibilizar arquivos e aplicações em um ambiente Internet/Intranet.</a:t>
            </a:r>
          </a:p>
          <a:p>
            <a:r>
              <a:rPr lang="pt-BR" sz="2400" dirty="0"/>
              <a:t>Integrado ao sistema operacional</a:t>
            </a:r>
          </a:p>
          <a:p>
            <a:r>
              <a:rPr lang="pt-BR" sz="2400" dirty="0"/>
              <a:t>Dotado de uma interface administrativa cem por cento gráfica</a:t>
            </a:r>
          </a:p>
          <a:p>
            <a:r>
              <a:rPr lang="pt-BR" sz="2400" dirty="0"/>
              <a:t>Web Server</a:t>
            </a:r>
          </a:p>
          <a:p>
            <a:pPr lvl="1"/>
            <a:r>
              <a:rPr lang="pt-BR" sz="2400" dirty="0"/>
              <a:t>Hospedagem de web sites</a:t>
            </a:r>
          </a:p>
          <a:p>
            <a:pPr lvl="1"/>
            <a:r>
              <a:rPr lang="pt-BR" sz="2400" dirty="0"/>
              <a:t>Site FTP e grupos de notícias</a:t>
            </a:r>
          </a:p>
          <a:p>
            <a:r>
              <a:rPr lang="pt-BR" sz="2400" dirty="0"/>
              <a:t>Diretório Virtual</a:t>
            </a:r>
          </a:p>
        </p:txBody>
      </p:sp>
      <p:sp>
        <p:nvSpPr>
          <p:cNvPr id="36866" name="Rectangle 2"/>
          <p:cNvSpPr>
            <a:spLocks noGrp="1" noChangeArrowheads="1"/>
          </p:cNvSpPr>
          <p:nvPr>
            <p:ph type="title"/>
          </p:nvPr>
        </p:nvSpPr>
        <p:spPr/>
        <p:txBody>
          <a:bodyPr>
            <a:normAutofit fontScale="90000"/>
          </a:bodyPr>
          <a:lstStyle/>
          <a:p>
            <a:r>
              <a:rPr lang="pt-BR" sz="4000" dirty="0"/>
              <a:t>Internet </a:t>
            </a:r>
            <a:r>
              <a:rPr lang="pt-BR" sz="4000" dirty="0" err="1"/>
              <a:t>Information</a:t>
            </a:r>
            <a:r>
              <a:rPr lang="pt-BR" sz="4000" dirty="0"/>
              <a:t> </a:t>
            </a:r>
            <a:r>
              <a:rPr lang="pt-BR" sz="4000" dirty="0" err="1"/>
              <a:t>Services</a:t>
            </a:r>
            <a:r>
              <a:rPr lang="pt-BR" sz="4000" dirty="0"/>
              <a:t> (IIS)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r>
              <a:rPr lang="pt-BR" sz="4000" dirty="0"/>
              <a:t>Internet </a:t>
            </a:r>
            <a:r>
              <a:rPr lang="pt-BR" sz="4000" dirty="0" err="1"/>
              <a:t>Information</a:t>
            </a:r>
            <a:r>
              <a:rPr lang="pt-BR" sz="4000" dirty="0"/>
              <a:t> </a:t>
            </a:r>
            <a:r>
              <a:rPr lang="pt-BR" sz="4000" dirty="0" err="1"/>
              <a:t>Services</a:t>
            </a:r>
            <a:r>
              <a:rPr lang="pt-BR" sz="4000" dirty="0"/>
              <a:t> (IIS)</a:t>
            </a:r>
          </a:p>
        </p:txBody>
      </p:sp>
      <p:pic>
        <p:nvPicPr>
          <p:cNvPr id="36868" name="Picture 4"/>
          <p:cNvPicPr>
            <a:picLocks noChangeAspect="1" noChangeArrowheads="1"/>
          </p:cNvPicPr>
          <p:nvPr/>
        </p:nvPicPr>
        <p:blipFill>
          <a:blip r:embed="rId3" cstate="print"/>
          <a:srcRect/>
          <a:stretch>
            <a:fillRect/>
          </a:stretch>
        </p:blipFill>
        <p:spPr bwMode="auto">
          <a:xfrm>
            <a:off x="642910" y="1357298"/>
            <a:ext cx="8047158" cy="4429156"/>
          </a:xfrm>
          <a:prstGeom prst="rect">
            <a:avLst/>
          </a:prstGeom>
          <a:noFill/>
          <a:ln w="9525" algn="ctr">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36868"/>
                                        </p:tgtEl>
                                        <p:attrNameLst>
                                          <p:attrName>style.visibility</p:attrName>
                                        </p:attrNameLst>
                                      </p:cBhvr>
                                      <p:to>
                                        <p:strVal val="visible"/>
                                      </p:to>
                                    </p:set>
                                    <p:anim calcmode="lin" valueType="num">
                                      <p:cBhvr>
                                        <p:cTn id="7" dur="500" fill="hold"/>
                                        <p:tgtEl>
                                          <p:spTgt spid="36868"/>
                                        </p:tgtEl>
                                        <p:attrNameLst>
                                          <p:attrName>ppt_w</p:attrName>
                                        </p:attrNameLst>
                                      </p:cBhvr>
                                      <p:tavLst>
                                        <p:tav tm="0">
                                          <p:val>
                                            <p:strVal val="#ppt_w*0.05"/>
                                          </p:val>
                                        </p:tav>
                                        <p:tav tm="100000">
                                          <p:val>
                                            <p:strVal val="#ppt_w"/>
                                          </p:val>
                                        </p:tav>
                                      </p:tavLst>
                                    </p:anim>
                                    <p:anim calcmode="lin" valueType="num">
                                      <p:cBhvr>
                                        <p:cTn id="8" dur="500" fill="hold"/>
                                        <p:tgtEl>
                                          <p:spTgt spid="36868"/>
                                        </p:tgtEl>
                                        <p:attrNameLst>
                                          <p:attrName>ppt_h</p:attrName>
                                        </p:attrNameLst>
                                      </p:cBhvr>
                                      <p:tavLst>
                                        <p:tav tm="0">
                                          <p:val>
                                            <p:strVal val="#ppt_h"/>
                                          </p:val>
                                        </p:tav>
                                        <p:tav tm="100000">
                                          <p:val>
                                            <p:strVal val="#ppt_h"/>
                                          </p:val>
                                        </p:tav>
                                      </p:tavLst>
                                    </p:anim>
                                    <p:anim calcmode="lin" valueType="num">
                                      <p:cBhvr>
                                        <p:cTn id="9" dur="500" fill="hold"/>
                                        <p:tgtEl>
                                          <p:spTgt spid="36868"/>
                                        </p:tgtEl>
                                        <p:attrNameLst>
                                          <p:attrName>ppt_x</p:attrName>
                                        </p:attrNameLst>
                                      </p:cBhvr>
                                      <p:tavLst>
                                        <p:tav tm="0">
                                          <p:val>
                                            <p:strVal val="#ppt_x-.2"/>
                                          </p:val>
                                        </p:tav>
                                        <p:tav tm="100000">
                                          <p:val>
                                            <p:strVal val="#ppt_x"/>
                                          </p:val>
                                        </p:tav>
                                      </p:tavLst>
                                    </p:anim>
                                    <p:anim calcmode="lin" valueType="num">
                                      <p:cBhvr>
                                        <p:cTn id="10" dur="500" fill="hold"/>
                                        <p:tgtEl>
                                          <p:spTgt spid="36868"/>
                                        </p:tgtEl>
                                        <p:attrNameLst>
                                          <p:attrName>ppt_y</p:attrName>
                                        </p:attrNameLst>
                                      </p:cBhvr>
                                      <p:tavLst>
                                        <p:tav tm="0">
                                          <p:val>
                                            <p:strVal val="#ppt_y"/>
                                          </p:val>
                                        </p:tav>
                                        <p:tav tm="100000">
                                          <p:val>
                                            <p:strVal val="#ppt_y"/>
                                          </p:val>
                                        </p:tav>
                                      </p:tavLst>
                                    </p:anim>
                                    <p:animEffect transition="in" filter="fade">
                                      <p:cBhvr>
                                        <p:cTn id="11" dur="500"/>
                                        <p:tgtEl>
                                          <p:spTgt spid="36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1" name="Rectangle 3"/>
          <p:cNvSpPr>
            <a:spLocks noGrp="1" noChangeArrowheads="1"/>
          </p:cNvSpPr>
          <p:nvPr>
            <p:ph idx="1"/>
          </p:nvPr>
        </p:nvSpPr>
        <p:spPr>
          <a:xfrm>
            <a:off x="457200" y="928670"/>
            <a:ext cx="8686800" cy="4068763"/>
          </a:xfrm>
        </p:spPr>
        <p:txBody>
          <a:bodyPr/>
          <a:lstStyle/>
          <a:p>
            <a:pPr>
              <a:lnSpc>
                <a:spcPct val="90000"/>
              </a:lnSpc>
            </a:pPr>
            <a:r>
              <a:rPr lang="pt-BR" dirty="0">
                <a:latin typeface="Verdana" pitchFamily="34" charset="0"/>
              </a:rPr>
              <a:t>Utilizado durante o desenvolvimento da aplicação</a:t>
            </a:r>
          </a:p>
          <a:p>
            <a:pPr>
              <a:lnSpc>
                <a:spcPct val="90000"/>
              </a:lnSpc>
            </a:pPr>
            <a:r>
              <a:rPr lang="pt-BR" dirty="0">
                <a:latin typeface="Verdana" pitchFamily="34" charset="0"/>
              </a:rPr>
              <a:t>Não necessita de configurações adicionais</a:t>
            </a:r>
          </a:p>
          <a:p>
            <a:pPr>
              <a:lnSpc>
                <a:spcPct val="90000"/>
              </a:lnSpc>
            </a:pPr>
            <a:r>
              <a:rPr lang="pt-BR" dirty="0">
                <a:latin typeface="Verdana" pitchFamily="34" charset="0"/>
              </a:rPr>
              <a:t>Não precisa IIS</a:t>
            </a:r>
          </a:p>
          <a:p>
            <a:pPr>
              <a:lnSpc>
                <a:spcPct val="90000"/>
              </a:lnSpc>
            </a:pPr>
            <a:r>
              <a:rPr lang="pt-BR" dirty="0">
                <a:latin typeface="Verdana" pitchFamily="34" charset="0"/>
              </a:rPr>
              <a:t>Não necessita Extensões FrontPage</a:t>
            </a:r>
          </a:p>
          <a:p>
            <a:pPr>
              <a:lnSpc>
                <a:spcPct val="90000"/>
              </a:lnSpc>
            </a:pPr>
            <a:r>
              <a:rPr lang="pt-BR" dirty="0">
                <a:latin typeface="Verdana" pitchFamily="34" charset="0"/>
              </a:rPr>
              <a:t>Editando em qualquer lugar</a:t>
            </a:r>
          </a:p>
          <a:p>
            <a:pPr>
              <a:lnSpc>
                <a:spcPct val="90000"/>
              </a:lnSpc>
            </a:pPr>
            <a:r>
              <a:rPr lang="pt-BR" sz="1800" b="1" dirty="0"/>
              <a:t>[ c:\web ,  </a:t>
            </a:r>
            <a:r>
              <a:rPr lang="pt-BR" sz="1800" dirty="0"/>
              <a:t>\\maquina\web</a:t>
            </a:r>
            <a:r>
              <a:rPr lang="pt-BR" sz="1800" b="1" dirty="0"/>
              <a:t> ,  FTP , FPSE,http://maquina/web ]</a:t>
            </a:r>
          </a:p>
        </p:txBody>
      </p:sp>
      <p:sp>
        <p:nvSpPr>
          <p:cNvPr id="89090" name="Rectangle 2"/>
          <p:cNvSpPr>
            <a:spLocks noGrp="1" noChangeArrowheads="1"/>
          </p:cNvSpPr>
          <p:nvPr>
            <p:ph type="title"/>
          </p:nvPr>
        </p:nvSpPr>
        <p:spPr/>
        <p:txBody>
          <a:bodyPr>
            <a:normAutofit fontScale="90000"/>
          </a:bodyPr>
          <a:lstStyle/>
          <a:p>
            <a:r>
              <a:rPr lang="pt-BR" sz="4000" dirty="0"/>
              <a:t>IDE - Servidor Web </a:t>
            </a:r>
            <a:r>
              <a:rPr lang="pt-BR" sz="4000" dirty="0" smtClean="0"/>
              <a:t>Interno</a:t>
            </a:r>
            <a:br>
              <a:rPr lang="pt-BR" sz="4000" dirty="0" smtClean="0"/>
            </a:br>
            <a:endParaRPr lang="pt-BR" sz="4000" dirty="0"/>
          </a:p>
        </p:txBody>
      </p:sp>
      <p:pic>
        <p:nvPicPr>
          <p:cNvPr id="89092" name="Picture 4"/>
          <p:cNvPicPr>
            <a:picLocks noChangeAspect="1" noChangeArrowheads="1"/>
          </p:cNvPicPr>
          <p:nvPr/>
        </p:nvPicPr>
        <p:blipFill>
          <a:blip r:embed="rId3" cstate="print"/>
          <a:srcRect/>
          <a:stretch>
            <a:fillRect/>
          </a:stretch>
        </p:blipFill>
        <p:spPr bwMode="auto">
          <a:xfrm>
            <a:off x="1857356" y="3857628"/>
            <a:ext cx="5321300" cy="2708275"/>
          </a:xfrm>
          <a:prstGeom prst="rect">
            <a:avLst/>
          </a:prstGeom>
          <a:noFill/>
          <a:ln w="12700">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89092"/>
                                        </p:tgtEl>
                                        <p:attrNameLst>
                                          <p:attrName>style.visibility</p:attrName>
                                        </p:attrNameLst>
                                      </p:cBhvr>
                                      <p:to>
                                        <p:strVal val="visible"/>
                                      </p:to>
                                    </p:set>
                                    <p:anim calcmode="lin" valueType="num">
                                      <p:cBhvr>
                                        <p:cTn id="7" dur="500" fill="hold"/>
                                        <p:tgtEl>
                                          <p:spTgt spid="89092"/>
                                        </p:tgtEl>
                                        <p:attrNameLst>
                                          <p:attrName>ppt_w</p:attrName>
                                        </p:attrNameLst>
                                      </p:cBhvr>
                                      <p:tavLst>
                                        <p:tav tm="0">
                                          <p:val>
                                            <p:strVal val="#ppt_w*0.05"/>
                                          </p:val>
                                        </p:tav>
                                        <p:tav tm="100000">
                                          <p:val>
                                            <p:strVal val="#ppt_w"/>
                                          </p:val>
                                        </p:tav>
                                      </p:tavLst>
                                    </p:anim>
                                    <p:anim calcmode="lin" valueType="num">
                                      <p:cBhvr>
                                        <p:cTn id="8" dur="500" fill="hold"/>
                                        <p:tgtEl>
                                          <p:spTgt spid="89092"/>
                                        </p:tgtEl>
                                        <p:attrNameLst>
                                          <p:attrName>ppt_h</p:attrName>
                                        </p:attrNameLst>
                                      </p:cBhvr>
                                      <p:tavLst>
                                        <p:tav tm="0">
                                          <p:val>
                                            <p:strVal val="#ppt_h"/>
                                          </p:val>
                                        </p:tav>
                                        <p:tav tm="100000">
                                          <p:val>
                                            <p:strVal val="#ppt_h"/>
                                          </p:val>
                                        </p:tav>
                                      </p:tavLst>
                                    </p:anim>
                                    <p:anim calcmode="lin" valueType="num">
                                      <p:cBhvr>
                                        <p:cTn id="9" dur="500" fill="hold"/>
                                        <p:tgtEl>
                                          <p:spTgt spid="89092"/>
                                        </p:tgtEl>
                                        <p:attrNameLst>
                                          <p:attrName>ppt_x</p:attrName>
                                        </p:attrNameLst>
                                      </p:cBhvr>
                                      <p:tavLst>
                                        <p:tav tm="0">
                                          <p:val>
                                            <p:strVal val="#ppt_x-.2"/>
                                          </p:val>
                                        </p:tav>
                                        <p:tav tm="100000">
                                          <p:val>
                                            <p:strVal val="#ppt_x"/>
                                          </p:val>
                                        </p:tav>
                                      </p:tavLst>
                                    </p:anim>
                                    <p:anim calcmode="lin" valueType="num">
                                      <p:cBhvr>
                                        <p:cTn id="10" dur="500" fill="hold"/>
                                        <p:tgtEl>
                                          <p:spTgt spid="89092"/>
                                        </p:tgtEl>
                                        <p:attrNameLst>
                                          <p:attrName>ppt_y</p:attrName>
                                        </p:attrNameLst>
                                      </p:cBhvr>
                                      <p:tavLst>
                                        <p:tav tm="0">
                                          <p:val>
                                            <p:strVal val="#ppt_y"/>
                                          </p:val>
                                        </p:tav>
                                        <p:tav tm="100000">
                                          <p:val>
                                            <p:strVal val="#ppt_y"/>
                                          </p:val>
                                        </p:tav>
                                      </p:tavLst>
                                    </p:anim>
                                    <p:animEffect transition="in" filter="fade">
                                      <p:cBhvr>
                                        <p:cTn id="11" dur="500"/>
                                        <p:tgtEl>
                                          <p:spTgt spid="890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ctrTitle"/>
          </p:nvPr>
        </p:nvSpPr>
        <p:spPr/>
        <p:txBody>
          <a:bodyPr>
            <a:normAutofit/>
          </a:bodyPr>
          <a:lstStyle/>
          <a:p>
            <a:pPr algn="ctr" fontAlgn="auto">
              <a:spcAft>
                <a:spcPts val="0"/>
              </a:spcAft>
              <a:defRPr/>
            </a:pPr>
            <a:r>
              <a:rPr lang="pt-BR" sz="3600" dirty="0" smtClean="0">
                <a:effectLst>
                  <a:outerShdw blurRad="38100" dist="38100" dir="2700000" algn="tl">
                    <a:srgbClr val="C0C0C0"/>
                  </a:outerShdw>
                </a:effectLst>
                <a:latin typeface="Calibri" pitchFamily="34" charset="0"/>
              </a:rPr>
              <a:t>Controles do ASP.NET</a:t>
            </a:r>
            <a:endParaRPr sz="3600" dirty="0">
              <a:solidFill>
                <a:schemeClr val="accent3">
                  <a:lumMod val="60000"/>
                  <a:lumOff val="4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p:txBody>
          <a:bodyPr>
            <a:normAutofit lnSpcReduction="10000"/>
          </a:bodyPr>
          <a:lstStyle/>
          <a:p>
            <a:pPr algn="just"/>
            <a:endParaRPr lang="en-US" dirty="0" smtClean="0"/>
          </a:p>
          <a:p>
            <a:pPr algn="just"/>
            <a:r>
              <a:rPr lang="en-US" dirty="0" smtClean="0"/>
              <a:t>Para </a:t>
            </a:r>
            <a:r>
              <a:rPr lang="en-US" dirty="0" err="1" smtClean="0"/>
              <a:t>adicionar</a:t>
            </a:r>
            <a:r>
              <a:rPr lang="en-US" dirty="0" smtClean="0"/>
              <a:t> um </a:t>
            </a:r>
            <a:r>
              <a:rPr lang="en-US" dirty="0" err="1" smtClean="0"/>
              <a:t>controle</a:t>
            </a:r>
            <a:r>
              <a:rPr lang="en-US" dirty="0" smtClean="0"/>
              <a:t> Web server</a:t>
            </a:r>
          </a:p>
          <a:p>
            <a:pPr lvl="1" algn="just"/>
            <a:r>
              <a:rPr lang="en-US" dirty="0" smtClean="0"/>
              <a:t>Na </a:t>
            </a:r>
            <a:r>
              <a:rPr lang="en-US" dirty="0" err="1" smtClean="0"/>
              <a:t>visualização</a:t>
            </a:r>
            <a:r>
              <a:rPr lang="en-US" dirty="0" smtClean="0"/>
              <a:t> de </a:t>
            </a:r>
            <a:r>
              <a:rPr lang="en-US" dirty="0" err="1" smtClean="0"/>
              <a:t>projeto</a:t>
            </a:r>
            <a:r>
              <a:rPr lang="en-US" dirty="0" smtClean="0"/>
              <a:t> (Design), </a:t>
            </a:r>
            <a:r>
              <a:rPr lang="en-US" dirty="0" err="1" smtClean="0"/>
              <a:t>arraste</a:t>
            </a:r>
            <a:r>
              <a:rPr lang="en-US" dirty="0" smtClean="0"/>
              <a:t> o </a:t>
            </a:r>
            <a:r>
              <a:rPr lang="en-US" dirty="0" err="1" smtClean="0"/>
              <a:t>controle</a:t>
            </a:r>
            <a:r>
              <a:rPr lang="en-US" dirty="0" smtClean="0"/>
              <a:t> </a:t>
            </a:r>
            <a:r>
              <a:rPr lang="en-US" dirty="0" err="1" smtClean="0"/>
              <a:t>desejado</a:t>
            </a:r>
            <a:r>
              <a:rPr lang="en-US" dirty="0" smtClean="0"/>
              <a:t> </a:t>
            </a:r>
            <a:r>
              <a:rPr lang="en-US" dirty="0" err="1" smtClean="0"/>
              <a:t>da</a:t>
            </a:r>
            <a:r>
              <a:rPr lang="en-US" dirty="0" smtClean="0"/>
              <a:t> </a:t>
            </a:r>
            <a:r>
              <a:rPr lang="en-US" dirty="0" err="1" smtClean="0"/>
              <a:t>aba</a:t>
            </a:r>
            <a:r>
              <a:rPr lang="en-US" dirty="0" smtClean="0"/>
              <a:t> Web Forms </a:t>
            </a:r>
            <a:r>
              <a:rPr lang="en-US" dirty="0" err="1" smtClean="0"/>
              <a:t>da</a:t>
            </a:r>
            <a:r>
              <a:rPr lang="en-US" dirty="0" smtClean="0"/>
              <a:t> Toolbox</a:t>
            </a:r>
          </a:p>
          <a:p>
            <a:pPr algn="just"/>
            <a:endParaRPr lang="en-US" dirty="0" smtClean="0"/>
          </a:p>
          <a:p>
            <a:pPr algn="just"/>
            <a:r>
              <a:rPr lang="en-US" dirty="0" smtClean="0"/>
              <a:t>Para </a:t>
            </a:r>
            <a:r>
              <a:rPr lang="en-US" dirty="0" err="1" smtClean="0"/>
              <a:t>adicionar</a:t>
            </a:r>
            <a:r>
              <a:rPr lang="en-US" dirty="0" smtClean="0"/>
              <a:t> um </a:t>
            </a:r>
            <a:r>
              <a:rPr lang="en-US" dirty="0" err="1" smtClean="0"/>
              <a:t>controle</a:t>
            </a:r>
            <a:r>
              <a:rPr lang="en-US" dirty="0" smtClean="0"/>
              <a:t> HTML server</a:t>
            </a:r>
          </a:p>
          <a:p>
            <a:pPr lvl="1" algn="just"/>
            <a:r>
              <a:rPr lang="en-US" dirty="0" err="1" smtClean="0"/>
              <a:t>Arraste</a:t>
            </a:r>
            <a:r>
              <a:rPr lang="en-US" dirty="0" smtClean="0"/>
              <a:t> </a:t>
            </a:r>
            <a:r>
              <a:rPr lang="en-US" dirty="0" err="1" smtClean="0"/>
              <a:t>para</a:t>
            </a:r>
            <a:r>
              <a:rPr lang="en-US" dirty="0" smtClean="0"/>
              <a:t> a </a:t>
            </a:r>
            <a:r>
              <a:rPr lang="en-US" dirty="0" err="1" smtClean="0"/>
              <a:t>página</a:t>
            </a:r>
            <a:r>
              <a:rPr lang="en-US" dirty="0" smtClean="0"/>
              <a:t> um </a:t>
            </a:r>
            <a:r>
              <a:rPr lang="en-US" dirty="0" err="1" smtClean="0"/>
              <a:t>controle</a:t>
            </a:r>
            <a:r>
              <a:rPr lang="en-US" dirty="0" smtClean="0"/>
              <a:t> HTML </a:t>
            </a:r>
            <a:r>
              <a:rPr lang="en-US" dirty="0" err="1" smtClean="0"/>
              <a:t>da</a:t>
            </a:r>
            <a:r>
              <a:rPr lang="en-US" dirty="0" smtClean="0"/>
              <a:t> tab HTML </a:t>
            </a:r>
            <a:r>
              <a:rPr lang="en-US" dirty="0" err="1" smtClean="0"/>
              <a:t>da</a:t>
            </a:r>
            <a:r>
              <a:rPr lang="en-US" dirty="0" smtClean="0"/>
              <a:t> Toolbox</a:t>
            </a:r>
          </a:p>
          <a:p>
            <a:pPr lvl="1" algn="just"/>
            <a:r>
              <a:rPr lang="en-US" dirty="0" smtClean="0"/>
              <a:t>Clique com o </a:t>
            </a:r>
            <a:r>
              <a:rPr lang="en-US" dirty="0" err="1" smtClean="0"/>
              <a:t>botão</a:t>
            </a:r>
            <a:r>
              <a:rPr lang="en-US" dirty="0" smtClean="0"/>
              <a:t> </a:t>
            </a:r>
            <a:r>
              <a:rPr lang="en-US" dirty="0" err="1" smtClean="0"/>
              <a:t>direito</a:t>
            </a:r>
            <a:r>
              <a:rPr lang="en-US" dirty="0" smtClean="0"/>
              <a:t> do mouse </a:t>
            </a:r>
            <a:r>
              <a:rPr lang="en-US" dirty="0" err="1" smtClean="0"/>
              <a:t>sobre</a:t>
            </a:r>
            <a:r>
              <a:rPr lang="en-US" dirty="0" smtClean="0"/>
              <a:t> o </a:t>
            </a:r>
            <a:r>
              <a:rPr lang="en-US" dirty="0" err="1" smtClean="0"/>
              <a:t>controle</a:t>
            </a:r>
            <a:r>
              <a:rPr lang="en-US" dirty="0" smtClean="0"/>
              <a:t> </a:t>
            </a:r>
            <a:r>
              <a:rPr lang="en-US" dirty="0" err="1" smtClean="0"/>
              <a:t>selecionado</a:t>
            </a:r>
            <a:r>
              <a:rPr lang="en-US" dirty="0" smtClean="0"/>
              <a:t> e </a:t>
            </a:r>
            <a:r>
              <a:rPr lang="en-US" dirty="0" err="1" smtClean="0"/>
              <a:t>escolha</a:t>
            </a:r>
            <a:r>
              <a:rPr lang="en-US" dirty="0" smtClean="0"/>
              <a:t> “Run As Server Control” </a:t>
            </a:r>
            <a:r>
              <a:rPr lang="en-US" dirty="0" err="1" smtClean="0"/>
              <a:t>para</a:t>
            </a:r>
            <a:r>
              <a:rPr lang="en-US" dirty="0" smtClean="0"/>
              <a:t> </a:t>
            </a:r>
            <a:r>
              <a:rPr lang="en-US" dirty="0" err="1" smtClean="0"/>
              <a:t>permitir</a:t>
            </a:r>
            <a:r>
              <a:rPr lang="en-US" dirty="0" smtClean="0"/>
              <a:t> </a:t>
            </a:r>
            <a:r>
              <a:rPr lang="en-US" dirty="0" err="1" smtClean="0"/>
              <a:t>acesso</a:t>
            </a:r>
            <a:r>
              <a:rPr lang="en-US" dirty="0" smtClean="0"/>
              <a:t> </a:t>
            </a:r>
            <a:r>
              <a:rPr lang="en-US" dirty="0" err="1" smtClean="0"/>
              <a:t>ao</a:t>
            </a:r>
            <a:r>
              <a:rPr lang="en-US" dirty="0" smtClean="0"/>
              <a:t> </a:t>
            </a:r>
            <a:r>
              <a:rPr lang="en-US" dirty="0" err="1" smtClean="0"/>
              <a:t>componente</a:t>
            </a:r>
            <a:r>
              <a:rPr lang="en-US" dirty="0" smtClean="0"/>
              <a:t> no </a:t>
            </a:r>
            <a:r>
              <a:rPr lang="en-US" dirty="0" err="1" smtClean="0"/>
              <a:t>servidor</a:t>
            </a:r>
            <a:endParaRPr lang="en-US" dirty="0"/>
          </a:p>
        </p:txBody>
      </p:sp>
      <p:sp>
        <p:nvSpPr>
          <p:cNvPr id="61442" name="Rectangle 2"/>
          <p:cNvSpPr>
            <a:spLocks noGrp="1" noChangeArrowheads="1"/>
          </p:cNvSpPr>
          <p:nvPr>
            <p:ph type="title"/>
          </p:nvPr>
        </p:nvSpPr>
        <p:spPr/>
        <p:txBody>
          <a:bodyPr>
            <a:normAutofit/>
          </a:bodyPr>
          <a:lstStyle/>
          <a:p>
            <a:r>
              <a:rPr lang="en-US" dirty="0" err="1" smtClean="0"/>
              <a:t>Adicionar</a:t>
            </a:r>
            <a:r>
              <a:rPr lang="en-US" dirty="0" smtClean="0"/>
              <a:t> </a:t>
            </a:r>
            <a:r>
              <a:rPr lang="en-US" dirty="0" err="1" smtClean="0"/>
              <a:t>controles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1"/>
          </p:nvPr>
        </p:nvSpPr>
        <p:spPr/>
        <p:txBody>
          <a:bodyPr/>
          <a:lstStyle/>
          <a:p>
            <a:pPr algn="just"/>
            <a:r>
              <a:rPr lang="en-US" dirty="0" err="1" smtClean="0"/>
              <a:t>Muitos</a:t>
            </a:r>
            <a:r>
              <a:rPr lang="en-US" dirty="0" smtClean="0"/>
              <a:t> </a:t>
            </a:r>
            <a:r>
              <a:rPr lang="en-US" dirty="0" err="1" smtClean="0"/>
              <a:t>eventos</a:t>
            </a:r>
            <a:r>
              <a:rPr lang="en-US" dirty="0" smtClean="0"/>
              <a:t> </a:t>
            </a:r>
            <a:r>
              <a:rPr lang="en-US" dirty="0" err="1" smtClean="0"/>
              <a:t>são</a:t>
            </a:r>
            <a:r>
              <a:rPr lang="en-US" dirty="0" smtClean="0"/>
              <a:t> </a:t>
            </a:r>
            <a:r>
              <a:rPr lang="en-US" dirty="0" err="1" smtClean="0"/>
              <a:t>disparados</a:t>
            </a:r>
            <a:r>
              <a:rPr lang="en-US" dirty="0" smtClean="0"/>
              <a:t> </a:t>
            </a:r>
            <a:r>
              <a:rPr lang="en-US" dirty="0" err="1" smtClean="0"/>
              <a:t>através</a:t>
            </a:r>
            <a:r>
              <a:rPr lang="en-US" dirty="0" smtClean="0"/>
              <a:t> de </a:t>
            </a:r>
            <a:r>
              <a:rPr lang="en-US" dirty="0" err="1" smtClean="0"/>
              <a:t>ações</a:t>
            </a:r>
            <a:r>
              <a:rPr lang="en-US" dirty="0" smtClean="0"/>
              <a:t> de </a:t>
            </a:r>
            <a:r>
              <a:rPr lang="en-US" dirty="0" err="1" smtClean="0"/>
              <a:t>usuários</a:t>
            </a:r>
            <a:r>
              <a:rPr lang="en-US" dirty="0" smtClean="0"/>
              <a:t> </a:t>
            </a:r>
            <a:r>
              <a:rPr lang="en-US" dirty="0" err="1" smtClean="0"/>
              <a:t>captadas</a:t>
            </a:r>
            <a:r>
              <a:rPr lang="en-US" dirty="0" smtClean="0"/>
              <a:t> </a:t>
            </a:r>
            <a:r>
              <a:rPr lang="en-US" dirty="0" err="1" smtClean="0"/>
              <a:t>através</a:t>
            </a:r>
            <a:r>
              <a:rPr lang="en-US" dirty="0" smtClean="0"/>
              <a:t> do </a:t>
            </a:r>
            <a:r>
              <a:rPr lang="en-US" dirty="0" err="1" smtClean="0"/>
              <a:t>navegador</a:t>
            </a:r>
            <a:endParaRPr lang="en-US" dirty="0" smtClean="0"/>
          </a:p>
          <a:p>
            <a:pPr algn="just"/>
            <a:r>
              <a:rPr lang="en-US" dirty="0" smtClean="0"/>
              <a:t>O </a:t>
            </a:r>
            <a:r>
              <a:rPr lang="en-US" dirty="0" err="1" smtClean="0"/>
              <a:t>código</a:t>
            </a:r>
            <a:r>
              <a:rPr lang="en-US" dirty="0" smtClean="0"/>
              <a:t> </a:t>
            </a:r>
            <a:r>
              <a:rPr lang="en-US" dirty="0" err="1" smtClean="0"/>
              <a:t>para</a:t>
            </a:r>
            <a:r>
              <a:rPr lang="en-US" dirty="0" smtClean="0"/>
              <a:t> </a:t>
            </a:r>
            <a:r>
              <a:rPr lang="en-US" dirty="0" err="1" smtClean="0"/>
              <a:t>manipular</a:t>
            </a:r>
            <a:r>
              <a:rPr lang="en-US" dirty="0" smtClean="0"/>
              <a:t> o </a:t>
            </a:r>
            <a:r>
              <a:rPr lang="en-US" dirty="0" err="1" smtClean="0"/>
              <a:t>evento</a:t>
            </a:r>
            <a:r>
              <a:rPr lang="en-US" dirty="0" smtClean="0"/>
              <a:t> </a:t>
            </a:r>
            <a:r>
              <a:rPr lang="en-US" dirty="0" err="1" smtClean="0"/>
              <a:t>disparado</a:t>
            </a:r>
            <a:r>
              <a:rPr lang="en-US" dirty="0" smtClean="0"/>
              <a:t> é </a:t>
            </a:r>
            <a:r>
              <a:rPr lang="en-US" dirty="0" err="1" smtClean="0"/>
              <a:t>executado</a:t>
            </a:r>
            <a:r>
              <a:rPr lang="en-US" dirty="0" smtClean="0"/>
              <a:t> no </a:t>
            </a:r>
            <a:r>
              <a:rPr lang="en-US" dirty="0" err="1" smtClean="0"/>
              <a:t>servidor</a:t>
            </a:r>
            <a:endParaRPr lang="en-US" dirty="0" smtClean="0"/>
          </a:p>
          <a:p>
            <a:pPr algn="just"/>
            <a:r>
              <a:rPr lang="en-US" dirty="0" err="1" smtClean="0"/>
              <a:t>Quando</a:t>
            </a:r>
            <a:r>
              <a:rPr lang="en-US" dirty="0" smtClean="0"/>
              <a:t> o </a:t>
            </a:r>
            <a:r>
              <a:rPr lang="en-US" dirty="0" err="1" smtClean="0"/>
              <a:t>código</a:t>
            </a:r>
            <a:r>
              <a:rPr lang="en-US" dirty="0" smtClean="0"/>
              <a:t> </a:t>
            </a:r>
            <a:r>
              <a:rPr lang="en-US" dirty="0" err="1" smtClean="0"/>
              <a:t>completa</a:t>
            </a:r>
            <a:r>
              <a:rPr lang="en-US" dirty="0" smtClean="0"/>
              <a:t> </a:t>
            </a:r>
            <a:r>
              <a:rPr lang="en-US" dirty="0" err="1" smtClean="0"/>
              <a:t>sua</a:t>
            </a:r>
            <a:r>
              <a:rPr lang="en-US" dirty="0" smtClean="0"/>
              <a:t> </a:t>
            </a:r>
            <a:r>
              <a:rPr lang="en-US" dirty="0" err="1" smtClean="0"/>
              <a:t>execução</a:t>
            </a:r>
            <a:r>
              <a:rPr lang="en-US" dirty="0" smtClean="0"/>
              <a:t>, a </a:t>
            </a:r>
            <a:r>
              <a:rPr lang="en-US" dirty="0" err="1" smtClean="0"/>
              <a:t>página</a:t>
            </a:r>
            <a:r>
              <a:rPr lang="en-US" dirty="0" smtClean="0"/>
              <a:t> web </a:t>
            </a:r>
            <a:r>
              <a:rPr lang="en-US" dirty="0" err="1" smtClean="0"/>
              <a:t>pronta</a:t>
            </a:r>
            <a:r>
              <a:rPr lang="en-US" dirty="0" smtClean="0"/>
              <a:t> é </a:t>
            </a:r>
            <a:r>
              <a:rPr lang="en-US" dirty="0" err="1" smtClean="0"/>
              <a:t>enviada</a:t>
            </a:r>
            <a:r>
              <a:rPr lang="en-US" dirty="0" smtClean="0"/>
              <a:t> de </a:t>
            </a:r>
            <a:r>
              <a:rPr lang="en-US" dirty="0" err="1" smtClean="0"/>
              <a:t>volta</a:t>
            </a:r>
            <a:r>
              <a:rPr lang="en-US" dirty="0" smtClean="0"/>
              <a:t> </a:t>
            </a:r>
            <a:r>
              <a:rPr lang="en-US" dirty="0" err="1" smtClean="0"/>
              <a:t>ao</a:t>
            </a:r>
            <a:r>
              <a:rPr lang="en-US" dirty="0" smtClean="0"/>
              <a:t> </a:t>
            </a:r>
            <a:r>
              <a:rPr lang="en-US" dirty="0" err="1" smtClean="0"/>
              <a:t>navegador</a:t>
            </a:r>
            <a:r>
              <a:rPr lang="en-US" dirty="0" smtClean="0"/>
              <a:t> (</a:t>
            </a:r>
            <a:r>
              <a:rPr lang="en-US" dirty="0" err="1" smtClean="0"/>
              <a:t>contendo</a:t>
            </a:r>
            <a:r>
              <a:rPr lang="en-US" dirty="0" smtClean="0"/>
              <a:t> </a:t>
            </a:r>
            <a:r>
              <a:rPr lang="en-US" dirty="0" err="1" smtClean="0"/>
              <a:t>código</a:t>
            </a:r>
            <a:r>
              <a:rPr lang="en-US" dirty="0" smtClean="0"/>
              <a:t> html e script)</a:t>
            </a:r>
            <a:endParaRPr lang="en-US" dirty="0"/>
          </a:p>
        </p:txBody>
      </p:sp>
      <p:sp>
        <p:nvSpPr>
          <p:cNvPr id="71682" name="Rectangle 2"/>
          <p:cNvSpPr>
            <a:spLocks noGrp="1" noChangeArrowheads="1"/>
          </p:cNvSpPr>
          <p:nvPr>
            <p:ph type="title"/>
          </p:nvPr>
        </p:nvSpPr>
        <p:spPr/>
        <p:txBody>
          <a:bodyPr>
            <a:normAutofit fontScale="90000"/>
          </a:bodyPr>
          <a:lstStyle/>
          <a:p>
            <a:r>
              <a:rPr lang="en-US" dirty="0" err="1" smtClean="0"/>
              <a:t>Adicionar</a:t>
            </a:r>
            <a:r>
              <a:rPr lang="en-US" dirty="0" smtClean="0"/>
              <a:t> </a:t>
            </a:r>
            <a:r>
              <a:rPr lang="en-US" dirty="0" err="1" smtClean="0"/>
              <a:t>manipulador</a:t>
            </a:r>
            <a:r>
              <a:rPr lang="en-US" dirty="0" smtClean="0"/>
              <a:t> de </a:t>
            </a:r>
            <a:r>
              <a:rPr lang="en-US" dirty="0" err="1" smtClean="0"/>
              <a:t>eventos</a:t>
            </a:r>
            <a:endParaRPr lang="en-US" dirty="0"/>
          </a:p>
        </p:txBody>
      </p:sp>
      <p:sp>
        <p:nvSpPr>
          <p:cNvPr id="71684" name="Rectangle 4"/>
          <p:cNvSpPr>
            <a:spLocks noChangeArrowheads="1"/>
          </p:cNvSpPr>
          <p:nvPr/>
        </p:nvSpPr>
        <p:spPr bwMode="auto">
          <a:xfrm>
            <a:off x="1500166" y="5072074"/>
            <a:ext cx="6565900" cy="1339850"/>
          </a:xfrm>
          <a:prstGeom prst="rect">
            <a:avLst/>
          </a:prstGeom>
          <a:solidFill>
            <a:schemeClr val="bg1"/>
          </a:solidFill>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marL="342900" indent="-342900" eaLnBrk="1" hangingPunct="1"/>
            <a:r>
              <a:rPr lang="en-US" sz="2000" b="1" dirty="0">
                <a:solidFill>
                  <a:schemeClr val="tx1"/>
                </a:solidFill>
                <a:latin typeface="Lucida Sans Typewriter" pitchFamily="49" charset="0"/>
              </a:rPr>
              <a:t>private void Button1_Click(object </a:t>
            </a:r>
            <a:r>
              <a:rPr lang="en-US" sz="2000" b="1" dirty="0" err="1">
                <a:solidFill>
                  <a:schemeClr val="tx1"/>
                </a:solidFill>
                <a:latin typeface="Lucida Sans Typewriter" pitchFamily="49" charset="0"/>
              </a:rPr>
              <a:t>sender,System.EventArgs</a:t>
            </a:r>
            <a:r>
              <a:rPr lang="en-US" sz="2000" b="1" dirty="0">
                <a:solidFill>
                  <a:schemeClr val="tx1"/>
                </a:solidFill>
                <a:latin typeface="Lucida Sans Typewriter" pitchFamily="49" charset="0"/>
              </a:rPr>
              <a:t> e) {</a:t>
            </a:r>
          </a:p>
          <a:p>
            <a:pPr marL="342900" indent="-342900" eaLnBrk="1" hangingPunct="1"/>
            <a:r>
              <a:rPr lang="en-US" sz="2000" b="1" dirty="0">
                <a:solidFill>
                  <a:schemeClr val="tx1"/>
                </a:solidFill>
                <a:latin typeface="Lucida Sans Typewriter" pitchFamily="49" charset="0"/>
              </a:rPr>
              <a:t>	//(………)</a:t>
            </a:r>
          </a:p>
          <a:p>
            <a:pPr marL="342900" indent="-342900" eaLnBrk="1" hangingPunct="1"/>
            <a:r>
              <a:rPr lang="en-US" sz="2000" b="1" dirty="0">
                <a:solidFill>
                  <a:schemeClr val="tx1"/>
                </a:solidFill>
                <a:latin typeface="Lucida Sans Typewriter" pitchFamily="49"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Arquitetura</a:t>
            </a:r>
            <a:r>
              <a:rPr lang="en-US" dirty="0" smtClean="0"/>
              <a:t> </a:t>
            </a:r>
            <a:r>
              <a:rPr lang="en-US" dirty="0" err="1" smtClean="0"/>
              <a:t>Cliente</a:t>
            </a:r>
            <a:r>
              <a:rPr lang="en-US" dirty="0" smtClean="0"/>
              <a:t>/</a:t>
            </a:r>
            <a:r>
              <a:rPr lang="en-US" dirty="0" err="1" smtClean="0"/>
              <a:t>Servidor</a:t>
            </a:r>
            <a:endParaRPr lang="en-US" dirty="0" smtClean="0"/>
          </a:p>
          <a:p>
            <a:r>
              <a:rPr lang="en-US" dirty="0" smtClean="0"/>
              <a:t>ASP.NET</a:t>
            </a:r>
          </a:p>
          <a:p>
            <a:r>
              <a:rPr lang="en-US" dirty="0" err="1" smtClean="0"/>
              <a:t>Servidores</a:t>
            </a:r>
            <a:r>
              <a:rPr lang="en-US" dirty="0" smtClean="0"/>
              <a:t> Web</a:t>
            </a:r>
          </a:p>
          <a:p>
            <a:r>
              <a:rPr lang="en-US" dirty="0" err="1" smtClean="0"/>
              <a:t>Controles</a:t>
            </a:r>
            <a:endParaRPr lang="en-US" dirty="0" smtClean="0"/>
          </a:p>
          <a:p>
            <a:r>
              <a:rPr lang="en-US" dirty="0" err="1" smtClean="0"/>
              <a:t>Manutenção</a:t>
            </a:r>
            <a:r>
              <a:rPr lang="en-US" dirty="0" smtClean="0"/>
              <a:t> de </a:t>
            </a:r>
            <a:r>
              <a:rPr lang="en-US" dirty="0" err="1" smtClean="0"/>
              <a:t>Estados</a:t>
            </a:r>
            <a:endParaRPr lang="en-US" dirty="0" smtClean="0"/>
          </a:p>
          <a:p>
            <a:r>
              <a:rPr lang="en-US" dirty="0" err="1" smtClean="0"/>
              <a:t>Recurso</a:t>
            </a:r>
            <a:r>
              <a:rPr lang="en-US" dirty="0" smtClean="0"/>
              <a:t> do Visual Studio</a:t>
            </a:r>
          </a:p>
          <a:p>
            <a:endParaRPr lang="en-US" dirty="0" smtClean="0"/>
          </a:p>
          <a:p>
            <a:endParaRPr lang="en-US" dirty="0" smtClean="0"/>
          </a:p>
          <a:p>
            <a:endParaRPr lang="pt-BR" dirty="0"/>
          </a:p>
        </p:txBody>
      </p:sp>
      <p:sp>
        <p:nvSpPr>
          <p:cNvPr id="3" name="Title 2"/>
          <p:cNvSpPr>
            <a:spLocks noGrp="1"/>
          </p:cNvSpPr>
          <p:nvPr>
            <p:ph type="title"/>
          </p:nvPr>
        </p:nvSpPr>
        <p:spPr/>
        <p:txBody>
          <a:bodyPr/>
          <a:lstStyle/>
          <a:p>
            <a:r>
              <a:rPr lang="pt-BR" dirty="0" smtClean="0"/>
              <a:t>Agenda de Hoje</a:t>
            </a:r>
            <a:endParaRPr lang="pt-B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993776"/>
            <a:ext cx="8229600" cy="5078430"/>
          </a:xfrm>
        </p:spPr>
        <p:txBody>
          <a:bodyPr/>
          <a:lstStyle/>
          <a:p>
            <a:pPr algn="just"/>
            <a:r>
              <a:rPr lang="pt-BR" b="1" dirty="0" smtClean="0"/>
              <a:t>Button</a:t>
            </a:r>
            <a:r>
              <a:rPr lang="pt-BR" dirty="0" smtClean="0"/>
              <a:t>: Botão</a:t>
            </a:r>
          </a:p>
          <a:p>
            <a:pPr algn="just"/>
            <a:r>
              <a:rPr lang="pt-BR" b="1" dirty="0" err="1" smtClean="0"/>
              <a:t>CheckBox</a:t>
            </a:r>
            <a:r>
              <a:rPr lang="pt-BR" dirty="0" smtClean="0"/>
              <a:t>: Caixa para selecionar ou não um item</a:t>
            </a:r>
          </a:p>
          <a:p>
            <a:pPr algn="just"/>
            <a:r>
              <a:rPr lang="pt-BR" b="1" dirty="0" err="1" smtClean="0"/>
              <a:t>Label</a:t>
            </a:r>
            <a:r>
              <a:rPr lang="pt-BR" dirty="0" smtClean="0"/>
              <a:t>: Texto que não pode ser editado diretamente</a:t>
            </a:r>
          </a:p>
          <a:p>
            <a:pPr algn="just"/>
            <a:endParaRPr lang="pt-BR" sz="800" dirty="0" smtClean="0"/>
          </a:p>
          <a:p>
            <a:pPr algn="just"/>
            <a:r>
              <a:rPr lang="pt-BR" b="1" dirty="0" err="1" smtClean="0"/>
              <a:t>LinkButton</a:t>
            </a:r>
            <a:r>
              <a:rPr lang="pt-BR" dirty="0" smtClean="0"/>
              <a:t>: Um botão com aparência de link</a:t>
            </a:r>
          </a:p>
          <a:p>
            <a:pPr algn="just"/>
            <a:endParaRPr lang="pt-BR" sz="800" dirty="0" smtClean="0"/>
          </a:p>
          <a:p>
            <a:pPr algn="just"/>
            <a:r>
              <a:rPr lang="pt-BR" b="1" dirty="0" err="1" smtClean="0"/>
              <a:t>ListBox</a:t>
            </a:r>
            <a:r>
              <a:rPr lang="pt-BR" dirty="0" smtClean="0"/>
              <a:t>: Lista para escolha de uma ou mais opções</a:t>
            </a:r>
          </a:p>
          <a:p>
            <a:pPr algn="just"/>
            <a:endParaRPr lang="pt-BR" sz="800" dirty="0" smtClean="0"/>
          </a:p>
          <a:p>
            <a:pPr algn="just"/>
            <a:r>
              <a:rPr lang="pt-BR" b="1" dirty="0" err="1" smtClean="0"/>
              <a:t>RadioButton</a:t>
            </a:r>
            <a:r>
              <a:rPr lang="pt-BR" dirty="0" smtClean="0"/>
              <a:t>: Caixa para selecionar ou não um item. </a:t>
            </a:r>
          </a:p>
          <a:p>
            <a:pPr algn="just"/>
            <a:endParaRPr lang="pt-BR" sz="800" dirty="0" smtClean="0"/>
          </a:p>
          <a:p>
            <a:pPr algn="just"/>
            <a:endParaRPr lang="pt-BR" dirty="0" smtClean="0"/>
          </a:p>
        </p:txBody>
      </p:sp>
      <p:sp>
        <p:nvSpPr>
          <p:cNvPr id="3" name="Título 2"/>
          <p:cNvSpPr>
            <a:spLocks noGrp="1"/>
          </p:cNvSpPr>
          <p:nvPr>
            <p:ph type="title"/>
          </p:nvPr>
        </p:nvSpPr>
        <p:spPr/>
        <p:txBody>
          <a:bodyPr>
            <a:normAutofit fontScale="90000"/>
          </a:bodyPr>
          <a:lstStyle/>
          <a:p>
            <a:r>
              <a:rPr lang="pt-BR" dirty="0" smtClean="0"/>
              <a:t>Controles</a:t>
            </a:r>
            <a:br>
              <a:rPr lang="pt-BR" dirty="0" smtClean="0"/>
            </a:br>
            <a:endParaRPr lang="pt-B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3"/>
          <p:cNvSpPr>
            <a:spLocks noGrp="1" noChangeArrowheads="1"/>
          </p:cNvSpPr>
          <p:nvPr>
            <p:ph idx="1"/>
          </p:nvPr>
        </p:nvSpPr>
        <p:spPr>
          <a:xfrm>
            <a:off x="457200" y="1341438"/>
            <a:ext cx="8229600" cy="2087562"/>
          </a:xfrm>
        </p:spPr>
        <p:txBody>
          <a:bodyPr/>
          <a:lstStyle/>
          <a:p>
            <a:r>
              <a:rPr lang="pt-BR" sz="2800" b="1" dirty="0" err="1"/>
              <a:t>Gridview</a:t>
            </a:r>
            <a:r>
              <a:rPr lang="pt-BR" sz="2800" b="1" dirty="0"/>
              <a:t> – </a:t>
            </a:r>
            <a:r>
              <a:rPr lang="pt-BR" sz="2800" dirty="0"/>
              <a:t>tabela para exibição de dados de fácil preenchimento e integração com BD, com controle de paginação e ordenação automáticos e suporte a </a:t>
            </a:r>
            <a:r>
              <a:rPr lang="pt-BR" sz="2800" dirty="0" err="1"/>
              <a:t>templates</a:t>
            </a:r>
            <a:r>
              <a:rPr lang="pt-BR" sz="2800" dirty="0"/>
              <a:t>.</a:t>
            </a:r>
          </a:p>
          <a:p>
            <a:endParaRPr lang="pt-BR" sz="1200" dirty="0"/>
          </a:p>
        </p:txBody>
      </p:sp>
      <p:sp>
        <p:nvSpPr>
          <p:cNvPr id="114690" name="Rectangle 2"/>
          <p:cNvSpPr>
            <a:spLocks noGrp="1" noChangeArrowheads="1"/>
          </p:cNvSpPr>
          <p:nvPr>
            <p:ph type="title"/>
          </p:nvPr>
        </p:nvSpPr>
        <p:spPr/>
        <p:txBody>
          <a:bodyPr>
            <a:normAutofit/>
          </a:bodyPr>
          <a:lstStyle/>
          <a:p>
            <a:r>
              <a:rPr lang="pt-BR" dirty="0" smtClean="0"/>
              <a:t>Controles</a:t>
            </a:r>
            <a:endParaRPr lang="pt-BR" dirty="0"/>
          </a:p>
        </p:txBody>
      </p:sp>
      <p:pic>
        <p:nvPicPr>
          <p:cNvPr id="114693" name="Picture 5"/>
          <p:cNvPicPr>
            <a:picLocks noChangeAspect="1" noChangeArrowheads="1"/>
          </p:cNvPicPr>
          <p:nvPr/>
        </p:nvPicPr>
        <p:blipFill>
          <a:blip r:embed="rId3" cstate="print"/>
          <a:srcRect/>
          <a:stretch>
            <a:fillRect/>
          </a:stretch>
        </p:blipFill>
        <p:spPr bwMode="auto">
          <a:xfrm>
            <a:off x="900113" y="3719513"/>
            <a:ext cx="7559675" cy="223043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114693"/>
                                        </p:tgtEl>
                                        <p:attrNameLst>
                                          <p:attrName>style.visibility</p:attrName>
                                        </p:attrNameLst>
                                      </p:cBhvr>
                                      <p:to>
                                        <p:strVal val="visible"/>
                                      </p:to>
                                    </p:set>
                                    <p:anim calcmode="lin" valueType="num">
                                      <p:cBhvr>
                                        <p:cTn id="7" dur="500" fill="hold"/>
                                        <p:tgtEl>
                                          <p:spTgt spid="114693"/>
                                        </p:tgtEl>
                                        <p:attrNameLst>
                                          <p:attrName>ppt_w</p:attrName>
                                        </p:attrNameLst>
                                      </p:cBhvr>
                                      <p:tavLst>
                                        <p:tav tm="0">
                                          <p:val>
                                            <p:strVal val="#ppt_w*0.05"/>
                                          </p:val>
                                        </p:tav>
                                        <p:tav tm="100000">
                                          <p:val>
                                            <p:strVal val="#ppt_w"/>
                                          </p:val>
                                        </p:tav>
                                      </p:tavLst>
                                    </p:anim>
                                    <p:anim calcmode="lin" valueType="num">
                                      <p:cBhvr>
                                        <p:cTn id="8" dur="500" fill="hold"/>
                                        <p:tgtEl>
                                          <p:spTgt spid="114693"/>
                                        </p:tgtEl>
                                        <p:attrNameLst>
                                          <p:attrName>ppt_h</p:attrName>
                                        </p:attrNameLst>
                                      </p:cBhvr>
                                      <p:tavLst>
                                        <p:tav tm="0">
                                          <p:val>
                                            <p:strVal val="#ppt_h"/>
                                          </p:val>
                                        </p:tav>
                                        <p:tav tm="100000">
                                          <p:val>
                                            <p:strVal val="#ppt_h"/>
                                          </p:val>
                                        </p:tav>
                                      </p:tavLst>
                                    </p:anim>
                                    <p:anim calcmode="lin" valueType="num">
                                      <p:cBhvr>
                                        <p:cTn id="9" dur="500" fill="hold"/>
                                        <p:tgtEl>
                                          <p:spTgt spid="114693"/>
                                        </p:tgtEl>
                                        <p:attrNameLst>
                                          <p:attrName>ppt_x</p:attrName>
                                        </p:attrNameLst>
                                      </p:cBhvr>
                                      <p:tavLst>
                                        <p:tav tm="0">
                                          <p:val>
                                            <p:strVal val="#ppt_x-.2"/>
                                          </p:val>
                                        </p:tav>
                                        <p:tav tm="100000">
                                          <p:val>
                                            <p:strVal val="#ppt_x"/>
                                          </p:val>
                                        </p:tav>
                                      </p:tavLst>
                                    </p:anim>
                                    <p:anim calcmode="lin" valueType="num">
                                      <p:cBhvr>
                                        <p:cTn id="10" dur="500" fill="hold"/>
                                        <p:tgtEl>
                                          <p:spTgt spid="114693"/>
                                        </p:tgtEl>
                                        <p:attrNameLst>
                                          <p:attrName>ppt_y</p:attrName>
                                        </p:attrNameLst>
                                      </p:cBhvr>
                                      <p:tavLst>
                                        <p:tav tm="0">
                                          <p:val>
                                            <p:strVal val="#ppt_y"/>
                                          </p:val>
                                        </p:tav>
                                        <p:tav tm="100000">
                                          <p:val>
                                            <p:strVal val="#ppt_y"/>
                                          </p:val>
                                        </p:tav>
                                      </p:tavLst>
                                    </p:anim>
                                    <p:animEffect transition="in" filter="fade">
                                      <p:cBhvr>
                                        <p:cTn id="11" dur="500"/>
                                        <p:tgtEl>
                                          <p:spTgt spid="1146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00034" y="1065214"/>
            <a:ext cx="8229600" cy="5078430"/>
          </a:xfrm>
        </p:spPr>
        <p:txBody>
          <a:bodyPr/>
          <a:lstStyle/>
          <a:p>
            <a:pPr lvl="4" algn="just"/>
            <a:endParaRPr lang="pt-BR" dirty="0" smtClean="0"/>
          </a:p>
          <a:p>
            <a:pPr algn="just"/>
            <a:r>
              <a:rPr lang="pt-BR" b="1" dirty="0" err="1" smtClean="0"/>
              <a:t>DropDownList</a:t>
            </a:r>
            <a:r>
              <a:rPr lang="pt-BR" dirty="0" smtClean="0"/>
              <a:t>: Lista para escolha de uma das opções. Bastante útil quando se quer que as opções sejam extraídas de um banco de dados</a:t>
            </a:r>
          </a:p>
          <a:p>
            <a:pPr lvl="4" algn="just"/>
            <a:endParaRPr lang="pt-BR" dirty="0" smtClean="0"/>
          </a:p>
          <a:p>
            <a:pPr algn="just"/>
            <a:endParaRPr lang="pt-BR" b="1" dirty="0" smtClean="0"/>
          </a:p>
          <a:p>
            <a:pPr algn="just"/>
            <a:r>
              <a:rPr lang="pt-BR" b="1" dirty="0" smtClean="0"/>
              <a:t>Image</a:t>
            </a:r>
            <a:r>
              <a:rPr lang="pt-BR" dirty="0" smtClean="0"/>
              <a:t>: Exibição de uma imagem</a:t>
            </a:r>
          </a:p>
          <a:p>
            <a:pPr algn="just"/>
            <a:endParaRPr lang="pt-BR" dirty="0" smtClean="0"/>
          </a:p>
          <a:p>
            <a:pPr algn="just"/>
            <a:endParaRPr lang="pt-BR" dirty="0"/>
          </a:p>
        </p:txBody>
      </p:sp>
      <p:sp>
        <p:nvSpPr>
          <p:cNvPr id="3" name="Título 2"/>
          <p:cNvSpPr>
            <a:spLocks noGrp="1"/>
          </p:cNvSpPr>
          <p:nvPr>
            <p:ph type="title"/>
          </p:nvPr>
        </p:nvSpPr>
        <p:spPr>
          <a:xfrm>
            <a:off x="457200" y="285728"/>
            <a:ext cx="8229600" cy="654032"/>
          </a:xfrm>
        </p:spPr>
        <p:txBody>
          <a:bodyPr>
            <a:normAutofit fontScale="90000"/>
          </a:bodyPr>
          <a:lstStyle/>
          <a:p>
            <a:r>
              <a:rPr lang="pt-BR" dirty="0" smtClean="0"/>
              <a:t>Controles</a:t>
            </a:r>
            <a:endParaRPr lang="pt-B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a:xfrm>
            <a:off x="457200" y="1341438"/>
            <a:ext cx="8229600" cy="1079500"/>
          </a:xfrm>
        </p:spPr>
        <p:txBody>
          <a:bodyPr/>
          <a:lstStyle/>
          <a:p>
            <a:r>
              <a:rPr lang="pt-BR" b="1"/>
              <a:t>Calendar – </a:t>
            </a:r>
            <a:r>
              <a:rPr lang="pt-BR"/>
              <a:t>calendário, permite trabalhar com eventos de tempo.</a:t>
            </a:r>
          </a:p>
        </p:txBody>
      </p:sp>
      <p:sp>
        <p:nvSpPr>
          <p:cNvPr id="49154" name="Rectangle 2"/>
          <p:cNvSpPr>
            <a:spLocks noGrp="1" noChangeArrowheads="1"/>
          </p:cNvSpPr>
          <p:nvPr>
            <p:ph type="title"/>
          </p:nvPr>
        </p:nvSpPr>
        <p:spPr/>
        <p:txBody>
          <a:bodyPr>
            <a:normAutofit/>
          </a:bodyPr>
          <a:lstStyle/>
          <a:p>
            <a:r>
              <a:rPr lang="pt-BR" dirty="0" smtClean="0"/>
              <a:t>Controles</a:t>
            </a:r>
            <a:endParaRPr lang="pt-BR" dirty="0"/>
          </a:p>
        </p:txBody>
      </p:sp>
      <p:pic>
        <p:nvPicPr>
          <p:cNvPr id="49157" name="Picture 5"/>
          <p:cNvPicPr>
            <a:picLocks noChangeAspect="1" noChangeArrowheads="1"/>
          </p:cNvPicPr>
          <p:nvPr/>
        </p:nvPicPr>
        <p:blipFill>
          <a:blip r:embed="rId3" cstate="print"/>
          <a:srcRect/>
          <a:stretch>
            <a:fillRect/>
          </a:stretch>
        </p:blipFill>
        <p:spPr bwMode="auto">
          <a:xfrm>
            <a:off x="2266950" y="2708275"/>
            <a:ext cx="4392613" cy="334168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49157"/>
                                        </p:tgtEl>
                                        <p:attrNameLst>
                                          <p:attrName>style.visibility</p:attrName>
                                        </p:attrNameLst>
                                      </p:cBhvr>
                                      <p:to>
                                        <p:strVal val="visible"/>
                                      </p:to>
                                    </p:set>
                                    <p:anim calcmode="lin" valueType="num">
                                      <p:cBhvr>
                                        <p:cTn id="7" dur="500" fill="hold"/>
                                        <p:tgtEl>
                                          <p:spTgt spid="49157"/>
                                        </p:tgtEl>
                                        <p:attrNameLst>
                                          <p:attrName>ppt_w</p:attrName>
                                        </p:attrNameLst>
                                      </p:cBhvr>
                                      <p:tavLst>
                                        <p:tav tm="0">
                                          <p:val>
                                            <p:strVal val="#ppt_w*0.05"/>
                                          </p:val>
                                        </p:tav>
                                        <p:tav tm="100000">
                                          <p:val>
                                            <p:strVal val="#ppt_w"/>
                                          </p:val>
                                        </p:tav>
                                      </p:tavLst>
                                    </p:anim>
                                    <p:anim calcmode="lin" valueType="num">
                                      <p:cBhvr>
                                        <p:cTn id="8" dur="500" fill="hold"/>
                                        <p:tgtEl>
                                          <p:spTgt spid="49157"/>
                                        </p:tgtEl>
                                        <p:attrNameLst>
                                          <p:attrName>ppt_h</p:attrName>
                                        </p:attrNameLst>
                                      </p:cBhvr>
                                      <p:tavLst>
                                        <p:tav tm="0">
                                          <p:val>
                                            <p:strVal val="#ppt_h"/>
                                          </p:val>
                                        </p:tav>
                                        <p:tav tm="100000">
                                          <p:val>
                                            <p:strVal val="#ppt_h"/>
                                          </p:val>
                                        </p:tav>
                                      </p:tavLst>
                                    </p:anim>
                                    <p:anim calcmode="lin" valueType="num">
                                      <p:cBhvr>
                                        <p:cTn id="9" dur="500" fill="hold"/>
                                        <p:tgtEl>
                                          <p:spTgt spid="49157"/>
                                        </p:tgtEl>
                                        <p:attrNameLst>
                                          <p:attrName>ppt_x</p:attrName>
                                        </p:attrNameLst>
                                      </p:cBhvr>
                                      <p:tavLst>
                                        <p:tav tm="0">
                                          <p:val>
                                            <p:strVal val="#ppt_x-.2"/>
                                          </p:val>
                                        </p:tav>
                                        <p:tav tm="100000">
                                          <p:val>
                                            <p:strVal val="#ppt_x"/>
                                          </p:val>
                                        </p:tav>
                                      </p:tavLst>
                                    </p:anim>
                                    <p:anim calcmode="lin" valueType="num">
                                      <p:cBhvr>
                                        <p:cTn id="10" dur="500" fill="hold"/>
                                        <p:tgtEl>
                                          <p:spTgt spid="49157"/>
                                        </p:tgtEl>
                                        <p:attrNameLst>
                                          <p:attrName>ppt_y</p:attrName>
                                        </p:attrNameLst>
                                      </p:cBhvr>
                                      <p:tavLst>
                                        <p:tav tm="0">
                                          <p:val>
                                            <p:strVal val="#ppt_y"/>
                                          </p:val>
                                        </p:tav>
                                        <p:tav tm="100000">
                                          <p:val>
                                            <p:strVal val="#ppt_y"/>
                                          </p:val>
                                        </p:tav>
                                      </p:tavLst>
                                    </p:anim>
                                    <p:animEffect transition="in" filter="fade">
                                      <p:cBhvr>
                                        <p:cTn id="11" dur="500"/>
                                        <p:tgtEl>
                                          <p:spTgt spid="49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3"/>
          <p:cNvSpPr>
            <a:spLocks noGrp="1" noChangeArrowheads="1"/>
          </p:cNvSpPr>
          <p:nvPr>
            <p:ph idx="1"/>
          </p:nvPr>
        </p:nvSpPr>
        <p:spPr>
          <a:xfrm>
            <a:off x="457200" y="1341438"/>
            <a:ext cx="8229600" cy="1150937"/>
          </a:xfrm>
        </p:spPr>
        <p:txBody>
          <a:bodyPr/>
          <a:lstStyle/>
          <a:p>
            <a:r>
              <a:rPr lang="pt-BR" b="1"/>
              <a:t>Wizard – </a:t>
            </a:r>
            <a:r>
              <a:rPr lang="pt-BR"/>
              <a:t>permite criar um formulário passo a passo.</a:t>
            </a:r>
          </a:p>
          <a:p>
            <a:endParaRPr lang="pt-BR" sz="1400"/>
          </a:p>
        </p:txBody>
      </p:sp>
      <p:sp>
        <p:nvSpPr>
          <p:cNvPr id="124930" name="Rectangle 2"/>
          <p:cNvSpPr>
            <a:spLocks noGrp="1" noChangeArrowheads="1"/>
          </p:cNvSpPr>
          <p:nvPr>
            <p:ph type="title"/>
          </p:nvPr>
        </p:nvSpPr>
        <p:spPr/>
        <p:txBody>
          <a:bodyPr>
            <a:normAutofit/>
          </a:bodyPr>
          <a:lstStyle/>
          <a:p>
            <a:r>
              <a:rPr lang="pt-BR" dirty="0" smtClean="0"/>
              <a:t>Controles</a:t>
            </a:r>
            <a:endParaRPr lang="pt-BR" dirty="0"/>
          </a:p>
        </p:txBody>
      </p:sp>
      <p:pic>
        <p:nvPicPr>
          <p:cNvPr id="124932" name="Picture 4"/>
          <p:cNvPicPr>
            <a:picLocks noChangeAspect="1" noChangeArrowheads="1"/>
          </p:cNvPicPr>
          <p:nvPr/>
        </p:nvPicPr>
        <p:blipFill>
          <a:blip r:embed="rId3" cstate="print"/>
          <a:srcRect/>
          <a:stretch>
            <a:fillRect/>
          </a:stretch>
        </p:blipFill>
        <p:spPr bwMode="auto">
          <a:xfrm>
            <a:off x="622300" y="3248025"/>
            <a:ext cx="7837488" cy="183673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124932"/>
                                        </p:tgtEl>
                                        <p:attrNameLst>
                                          <p:attrName>style.visibility</p:attrName>
                                        </p:attrNameLst>
                                      </p:cBhvr>
                                      <p:to>
                                        <p:strVal val="visible"/>
                                      </p:to>
                                    </p:set>
                                    <p:anim calcmode="lin" valueType="num">
                                      <p:cBhvr>
                                        <p:cTn id="7" dur="500" fill="hold"/>
                                        <p:tgtEl>
                                          <p:spTgt spid="124932"/>
                                        </p:tgtEl>
                                        <p:attrNameLst>
                                          <p:attrName>ppt_w</p:attrName>
                                        </p:attrNameLst>
                                      </p:cBhvr>
                                      <p:tavLst>
                                        <p:tav tm="0">
                                          <p:val>
                                            <p:strVal val="#ppt_w*0.05"/>
                                          </p:val>
                                        </p:tav>
                                        <p:tav tm="100000">
                                          <p:val>
                                            <p:strVal val="#ppt_w"/>
                                          </p:val>
                                        </p:tav>
                                      </p:tavLst>
                                    </p:anim>
                                    <p:anim calcmode="lin" valueType="num">
                                      <p:cBhvr>
                                        <p:cTn id="8" dur="500" fill="hold"/>
                                        <p:tgtEl>
                                          <p:spTgt spid="124932"/>
                                        </p:tgtEl>
                                        <p:attrNameLst>
                                          <p:attrName>ppt_h</p:attrName>
                                        </p:attrNameLst>
                                      </p:cBhvr>
                                      <p:tavLst>
                                        <p:tav tm="0">
                                          <p:val>
                                            <p:strVal val="#ppt_h"/>
                                          </p:val>
                                        </p:tav>
                                        <p:tav tm="100000">
                                          <p:val>
                                            <p:strVal val="#ppt_h"/>
                                          </p:val>
                                        </p:tav>
                                      </p:tavLst>
                                    </p:anim>
                                    <p:anim calcmode="lin" valueType="num">
                                      <p:cBhvr>
                                        <p:cTn id="9" dur="500" fill="hold"/>
                                        <p:tgtEl>
                                          <p:spTgt spid="124932"/>
                                        </p:tgtEl>
                                        <p:attrNameLst>
                                          <p:attrName>ppt_x</p:attrName>
                                        </p:attrNameLst>
                                      </p:cBhvr>
                                      <p:tavLst>
                                        <p:tav tm="0">
                                          <p:val>
                                            <p:strVal val="#ppt_x-.2"/>
                                          </p:val>
                                        </p:tav>
                                        <p:tav tm="100000">
                                          <p:val>
                                            <p:strVal val="#ppt_x"/>
                                          </p:val>
                                        </p:tav>
                                      </p:tavLst>
                                    </p:anim>
                                    <p:anim calcmode="lin" valueType="num">
                                      <p:cBhvr>
                                        <p:cTn id="10" dur="500" fill="hold"/>
                                        <p:tgtEl>
                                          <p:spTgt spid="124932"/>
                                        </p:tgtEl>
                                        <p:attrNameLst>
                                          <p:attrName>ppt_y</p:attrName>
                                        </p:attrNameLst>
                                      </p:cBhvr>
                                      <p:tavLst>
                                        <p:tav tm="0">
                                          <p:val>
                                            <p:strVal val="#ppt_y"/>
                                          </p:val>
                                        </p:tav>
                                        <p:tav tm="100000">
                                          <p:val>
                                            <p:strVal val="#ppt_y"/>
                                          </p:val>
                                        </p:tav>
                                      </p:tavLst>
                                    </p:anim>
                                    <p:animEffect transition="in" filter="fade">
                                      <p:cBhvr>
                                        <p:cTn id="11" dur="500"/>
                                        <p:tgtEl>
                                          <p:spTgt spid="1249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p:cNvSpPr>
            <a:spLocks noGrp="1" noChangeArrowheads="1"/>
          </p:cNvSpPr>
          <p:nvPr>
            <p:ph idx="1"/>
          </p:nvPr>
        </p:nvSpPr>
        <p:spPr>
          <a:xfrm>
            <a:off x="428596" y="1000108"/>
            <a:ext cx="8229600" cy="1511300"/>
          </a:xfrm>
        </p:spPr>
        <p:txBody>
          <a:bodyPr/>
          <a:lstStyle/>
          <a:p>
            <a:pPr>
              <a:lnSpc>
                <a:spcPct val="90000"/>
              </a:lnSpc>
            </a:pPr>
            <a:r>
              <a:rPr lang="pt-BR" b="1" dirty="0" err="1" smtClean="0"/>
              <a:t>SiteMap</a:t>
            </a:r>
            <a:r>
              <a:rPr lang="pt-BR" b="1" dirty="0" smtClean="0"/>
              <a:t> </a:t>
            </a:r>
            <a:r>
              <a:rPr lang="pt-BR" b="1" dirty="0"/>
              <a:t>– </a:t>
            </a:r>
            <a:r>
              <a:rPr lang="pt-BR" dirty="0"/>
              <a:t>permite criar um menu de navegação baseado na página que o usuário está acessando.</a:t>
            </a:r>
          </a:p>
          <a:p>
            <a:pPr>
              <a:lnSpc>
                <a:spcPct val="90000"/>
              </a:lnSpc>
            </a:pPr>
            <a:endParaRPr lang="pt-BR" sz="1400" b="1" dirty="0"/>
          </a:p>
        </p:txBody>
      </p:sp>
      <p:sp>
        <p:nvSpPr>
          <p:cNvPr id="126978" name="Rectangle 2"/>
          <p:cNvSpPr>
            <a:spLocks noGrp="1" noChangeArrowheads="1"/>
          </p:cNvSpPr>
          <p:nvPr>
            <p:ph type="title"/>
          </p:nvPr>
        </p:nvSpPr>
        <p:spPr/>
        <p:txBody>
          <a:bodyPr>
            <a:normAutofit fontScale="90000"/>
          </a:bodyPr>
          <a:lstStyle/>
          <a:p>
            <a:r>
              <a:rPr lang="pt-BR" dirty="0" smtClean="0"/>
              <a:t>Controles</a:t>
            </a:r>
            <a:br>
              <a:rPr lang="pt-BR" dirty="0" smtClean="0"/>
            </a:br>
            <a:endParaRPr lang="pt-BR" dirty="0"/>
          </a:p>
        </p:txBody>
      </p:sp>
      <p:pic>
        <p:nvPicPr>
          <p:cNvPr id="126980" name="Picture 4"/>
          <p:cNvPicPr>
            <a:picLocks noChangeAspect="1" noChangeArrowheads="1"/>
          </p:cNvPicPr>
          <p:nvPr/>
        </p:nvPicPr>
        <p:blipFill>
          <a:blip r:embed="rId3" cstate="print"/>
          <a:srcRect/>
          <a:stretch>
            <a:fillRect/>
          </a:stretch>
        </p:blipFill>
        <p:spPr bwMode="auto">
          <a:xfrm>
            <a:off x="857224" y="2143116"/>
            <a:ext cx="7088187" cy="382588"/>
          </a:xfrm>
          <a:prstGeom prst="rect">
            <a:avLst/>
          </a:prstGeom>
          <a:noFill/>
        </p:spPr>
      </p:pic>
      <p:pic>
        <p:nvPicPr>
          <p:cNvPr id="126981" name="Picture 5"/>
          <p:cNvPicPr>
            <a:picLocks noChangeAspect="1" noChangeArrowheads="1"/>
          </p:cNvPicPr>
          <p:nvPr/>
        </p:nvPicPr>
        <p:blipFill>
          <a:blip r:embed="rId4" cstate="print"/>
          <a:srcRect/>
          <a:stretch>
            <a:fillRect/>
          </a:stretch>
        </p:blipFill>
        <p:spPr bwMode="auto">
          <a:xfrm>
            <a:off x="798486" y="2717791"/>
            <a:ext cx="7848600" cy="534988"/>
          </a:xfrm>
          <a:prstGeom prst="rect">
            <a:avLst/>
          </a:prstGeom>
          <a:noFill/>
        </p:spPr>
      </p:pic>
      <p:pic>
        <p:nvPicPr>
          <p:cNvPr id="126982" name="Picture 6"/>
          <p:cNvPicPr>
            <a:picLocks noChangeAspect="1" noChangeArrowheads="1"/>
          </p:cNvPicPr>
          <p:nvPr/>
        </p:nvPicPr>
        <p:blipFill>
          <a:blip r:embed="rId5" cstate="print"/>
          <a:srcRect/>
          <a:stretch>
            <a:fillRect/>
          </a:stretch>
        </p:blipFill>
        <p:spPr bwMode="auto">
          <a:xfrm>
            <a:off x="847699" y="3527442"/>
            <a:ext cx="7642225" cy="23304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126980"/>
                                        </p:tgtEl>
                                        <p:attrNameLst>
                                          <p:attrName>style.visibility</p:attrName>
                                        </p:attrNameLst>
                                      </p:cBhvr>
                                      <p:to>
                                        <p:strVal val="visible"/>
                                      </p:to>
                                    </p:set>
                                    <p:anim calcmode="lin" valueType="num">
                                      <p:cBhvr>
                                        <p:cTn id="7" dur="500" fill="hold"/>
                                        <p:tgtEl>
                                          <p:spTgt spid="126980"/>
                                        </p:tgtEl>
                                        <p:attrNameLst>
                                          <p:attrName>ppt_w</p:attrName>
                                        </p:attrNameLst>
                                      </p:cBhvr>
                                      <p:tavLst>
                                        <p:tav tm="0">
                                          <p:val>
                                            <p:strVal val="#ppt_w*0.05"/>
                                          </p:val>
                                        </p:tav>
                                        <p:tav tm="100000">
                                          <p:val>
                                            <p:strVal val="#ppt_w"/>
                                          </p:val>
                                        </p:tav>
                                      </p:tavLst>
                                    </p:anim>
                                    <p:anim calcmode="lin" valueType="num">
                                      <p:cBhvr>
                                        <p:cTn id="8" dur="500" fill="hold"/>
                                        <p:tgtEl>
                                          <p:spTgt spid="126980"/>
                                        </p:tgtEl>
                                        <p:attrNameLst>
                                          <p:attrName>ppt_h</p:attrName>
                                        </p:attrNameLst>
                                      </p:cBhvr>
                                      <p:tavLst>
                                        <p:tav tm="0">
                                          <p:val>
                                            <p:strVal val="#ppt_h"/>
                                          </p:val>
                                        </p:tav>
                                        <p:tav tm="100000">
                                          <p:val>
                                            <p:strVal val="#ppt_h"/>
                                          </p:val>
                                        </p:tav>
                                      </p:tavLst>
                                    </p:anim>
                                    <p:anim calcmode="lin" valueType="num">
                                      <p:cBhvr>
                                        <p:cTn id="9" dur="500" fill="hold"/>
                                        <p:tgtEl>
                                          <p:spTgt spid="126980"/>
                                        </p:tgtEl>
                                        <p:attrNameLst>
                                          <p:attrName>ppt_x</p:attrName>
                                        </p:attrNameLst>
                                      </p:cBhvr>
                                      <p:tavLst>
                                        <p:tav tm="0">
                                          <p:val>
                                            <p:strVal val="#ppt_x-.2"/>
                                          </p:val>
                                        </p:tav>
                                        <p:tav tm="100000">
                                          <p:val>
                                            <p:strVal val="#ppt_x"/>
                                          </p:val>
                                        </p:tav>
                                      </p:tavLst>
                                    </p:anim>
                                    <p:anim calcmode="lin" valueType="num">
                                      <p:cBhvr>
                                        <p:cTn id="10" dur="500" fill="hold"/>
                                        <p:tgtEl>
                                          <p:spTgt spid="126980"/>
                                        </p:tgtEl>
                                        <p:attrNameLst>
                                          <p:attrName>ppt_y</p:attrName>
                                        </p:attrNameLst>
                                      </p:cBhvr>
                                      <p:tavLst>
                                        <p:tav tm="0">
                                          <p:val>
                                            <p:strVal val="#ppt_y"/>
                                          </p:val>
                                        </p:tav>
                                        <p:tav tm="100000">
                                          <p:val>
                                            <p:strVal val="#ppt_y"/>
                                          </p:val>
                                        </p:tav>
                                      </p:tavLst>
                                    </p:anim>
                                    <p:animEffect transition="in" filter="fade">
                                      <p:cBhvr>
                                        <p:cTn id="11" dur="500"/>
                                        <p:tgtEl>
                                          <p:spTgt spid="126980"/>
                                        </p:tgtEl>
                                      </p:cBhvr>
                                    </p:animEffect>
                                  </p:childTnLst>
                                </p:cTn>
                              </p:par>
                              <p:par>
                                <p:cTn id="12" presetID="54" presetClass="entr" presetSubtype="0" accel="100000" fill="hold" nodeType="withEffect">
                                  <p:stCondLst>
                                    <p:cond delay="0"/>
                                  </p:stCondLst>
                                  <p:childTnLst>
                                    <p:set>
                                      <p:cBhvr>
                                        <p:cTn id="13" dur="1" fill="hold">
                                          <p:stCondLst>
                                            <p:cond delay="0"/>
                                          </p:stCondLst>
                                        </p:cTn>
                                        <p:tgtEl>
                                          <p:spTgt spid="126981"/>
                                        </p:tgtEl>
                                        <p:attrNameLst>
                                          <p:attrName>style.visibility</p:attrName>
                                        </p:attrNameLst>
                                      </p:cBhvr>
                                      <p:to>
                                        <p:strVal val="visible"/>
                                      </p:to>
                                    </p:set>
                                    <p:anim calcmode="lin" valueType="num">
                                      <p:cBhvr>
                                        <p:cTn id="14" dur="500" fill="hold"/>
                                        <p:tgtEl>
                                          <p:spTgt spid="126981"/>
                                        </p:tgtEl>
                                        <p:attrNameLst>
                                          <p:attrName>ppt_w</p:attrName>
                                        </p:attrNameLst>
                                      </p:cBhvr>
                                      <p:tavLst>
                                        <p:tav tm="0">
                                          <p:val>
                                            <p:strVal val="#ppt_w*0.05"/>
                                          </p:val>
                                        </p:tav>
                                        <p:tav tm="100000">
                                          <p:val>
                                            <p:strVal val="#ppt_w"/>
                                          </p:val>
                                        </p:tav>
                                      </p:tavLst>
                                    </p:anim>
                                    <p:anim calcmode="lin" valueType="num">
                                      <p:cBhvr>
                                        <p:cTn id="15" dur="500" fill="hold"/>
                                        <p:tgtEl>
                                          <p:spTgt spid="126981"/>
                                        </p:tgtEl>
                                        <p:attrNameLst>
                                          <p:attrName>ppt_h</p:attrName>
                                        </p:attrNameLst>
                                      </p:cBhvr>
                                      <p:tavLst>
                                        <p:tav tm="0">
                                          <p:val>
                                            <p:strVal val="#ppt_h"/>
                                          </p:val>
                                        </p:tav>
                                        <p:tav tm="100000">
                                          <p:val>
                                            <p:strVal val="#ppt_h"/>
                                          </p:val>
                                        </p:tav>
                                      </p:tavLst>
                                    </p:anim>
                                    <p:anim calcmode="lin" valueType="num">
                                      <p:cBhvr>
                                        <p:cTn id="16" dur="500" fill="hold"/>
                                        <p:tgtEl>
                                          <p:spTgt spid="126981"/>
                                        </p:tgtEl>
                                        <p:attrNameLst>
                                          <p:attrName>ppt_x</p:attrName>
                                        </p:attrNameLst>
                                      </p:cBhvr>
                                      <p:tavLst>
                                        <p:tav tm="0">
                                          <p:val>
                                            <p:strVal val="#ppt_x-.2"/>
                                          </p:val>
                                        </p:tav>
                                        <p:tav tm="100000">
                                          <p:val>
                                            <p:strVal val="#ppt_x"/>
                                          </p:val>
                                        </p:tav>
                                      </p:tavLst>
                                    </p:anim>
                                    <p:anim calcmode="lin" valueType="num">
                                      <p:cBhvr>
                                        <p:cTn id="17" dur="500" fill="hold"/>
                                        <p:tgtEl>
                                          <p:spTgt spid="126981"/>
                                        </p:tgtEl>
                                        <p:attrNameLst>
                                          <p:attrName>ppt_y</p:attrName>
                                        </p:attrNameLst>
                                      </p:cBhvr>
                                      <p:tavLst>
                                        <p:tav tm="0">
                                          <p:val>
                                            <p:strVal val="#ppt_y"/>
                                          </p:val>
                                        </p:tav>
                                        <p:tav tm="100000">
                                          <p:val>
                                            <p:strVal val="#ppt_y"/>
                                          </p:val>
                                        </p:tav>
                                      </p:tavLst>
                                    </p:anim>
                                    <p:animEffect transition="in" filter="fade">
                                      <p:cBhvr>
                                        <p:cTn id="18" dur="500"/>
                                        <p:tgtEl>
                                          <p:spTgt spid="126981"/>
                                        </p:tgtEl>
                                      </p:cBhvr>
                                    </p:animEffect>
                                  </p:childTnLst>
                                </p:cTn>
                              </p:par>
                            </p:childTnLst>
                          </p:cTn>
                        </p:par>
                      </p:childTnLst>
                    </p:cTn>
                  </p:par>
                  <p:par>
                    <p:cTn id="19" fill="hold">
                      <p:stCondLst>
                        <p:cond delay="indefinite"/>
                      </p:stCondLst>
                      <p:childTnLst>
                        <p:par>
                          <p:cTn id="20" fill="hold">
                            <p:stCondLst>
                              <p:cond delay="0"/>
                            </p:stCondLst>
                            <p:childTnLst>
                              <p:par>
                                <p:cTn id="21" presetID="54" presetClass="entr" presetSubtype="0" accel="100000" fill="hold" nodeType="clickEffect">
                                  <p:stCondLst>
                                    <p:cond delay="0"/>
                                  </p:stCondLst>
                                  <p:childTnLst>
                                    <p:set>
                                      <p:cBhvr>
                                        <p:cTn id="22" dur="1" fill="hold">
                                          <p:stCondLst>
                                            <p:cond delay="0"/>
                                          </p:stCondLst>
                                        </p:cTn>
                                        <p:tgtEl>
                                          <p:spTgt spid="126982"/>
                                        </p:tgtEl>
                                        <p:attrNameLst>
                                          <p:attrName>style.visibility</p:attrName>
                                        </p:attrNameLst>
                                      </p:cBhvr>
                                      <p:to>
                                        <p:strVal val="visible"/>
                                      </p:to>
                                    </p:set>
                                    <p:anim calcmode="lin" valueType="num">
                                      <p:cBhvr>
                                        <p:cTn id="23" dur="500" fill="hold"/>
                                        <p:tgtEl>
                                          <p:spTgt spid="126982"/>
                                        </p:tgtEl>
                                        <p:attrNameLst>
                                          <p:attrName>ppt_w</p:attrName>
                                        </p:attrNameLst>
                                      </p:cBhvr>
                                      <p:tavLst>
                                        <p:tav tm="0">
                                          <p:val>
                                            <p:strVal val="#ppt_w*0.05"/>
                                          </p:val>
                                        </p:tav>
                                        <p:tav tm="100000">
                                          <p:val>
                                            <p:strVal val="#ppt_w"/>
                                          </p:val>
                                        </p:tav>
                                      </p:tavLst>
                                    </p:anim>
                                    <p:anim calcmode="lin" valueType="num">
                                      <p:cBhvr>
                                        <p:cTn id="24" dur="500" fill="hold"/>
                                        <p:tgtEl>
                                          <p:spTgt spid="126982"/>
                                        </p:tgtEl>
                                        <p:attrNameLst>
                                          <p:attrName>ppt_h</p:attrName>
                                        </p:attrNameLst>
                                      </p:cBhvr>
                                      <p:tavLst>
                                        <p:tav tm="0">
                                          <p:val>
                                            <p:strVal val="#ppt_h"/>
                                          </p:val>
                                        </p:tav>
                                        <p:tav tm="100000">
                                          <p:val>
                                            <p:strVal val="#ppt_h"/>
                                          </p:val>
                                        </p:tav>
                                      </p:tavLst>
                                    </p:anim>
                                    <p:anim calcmode="lin" valueType="num">
                                      <p:cBhvr>
                                        <p:cTn id="25" dur="500" fill="hold"/>
                                        <p:tgtEl>
                                          <p:spTgt spid="126982"/>
                                        </p:tgtEl>
                                        <p:attrNameLst>
                                          <p:attrName>ppt_x</p:attrName>
                                        </p:attrNameLst>
                                      </p:cBhvr>
                                      <p:tavLst>
                                        <p:tav tm="0">
                                          <p:val>
                                            <p:strVal val="#ppt_x-.2"/>
                                          </p:val>
                                        </p:tav>
                                        <p:tav tm="100000">
                                          <p:val>
                                            <p:strVal val="#ppt_x"/>
                                          </p:val>
                                        </p:tav>
                                      </p:tavLst>
                                    </p:anim>
                                    <p:anim calcmode="lin" valueType="num">
                                      <p:cBhvr>
                                        <p:cTn id="26" dur="500" fill="hold"/>
                                        <p:tgtEl>
                                          <p:spTgt spid="126982"/>
                                        </p:tgtEl>
                                        <p:attrNameLst>
                                          <p:attrName>ppt_y</p:attrName>
                                        </p:attrNameLst>
                                      </p:cBhvr>
                                      <p:tavLst>
                                        <p:tav tm="0">
                                          <p:val>
                                            <p:strVal val="#ppt_y"/>
                                          </p:val>
                                        </p:tav>
                                        <p:tav tm="100000">
                                          <p:val>
                                            <p:strVal val="#ppt_y"/>
                                          </p:val>
                                        </p:tav>
                                      </p:tavLst>
                                    </p:anim>
                                    <p:animEffect transition="in" filter="fade">
                                      <p:cBhvr>
                                        <p:cTn id="27" dur="500"/>
                                        <p:tgtEl>
                                          <p:spTgt spid="1269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3"/>
          <p:cNvSpPr>
            <a:spLocks noGrp="1" noChangeArrowheads="1"/>
          </p:cNvSpPr>
          <p:nvPr>
            <p:ph idx="1"/>
          </p:nvPr>
        </p:nvSpPr>
        <p:spPr>
          <a:xfrm>
            <a:off x="457200" y="1341438"/>
            <a:ext cx="8229600" cy="1439862"/>
          </a:xfrm>
        </p:spPr>
        <p:txBody>
          <a:bodyPr>
            <a:normAutofit fontScale="92500" lnSpcReduction="10000"/>
          </a:bodyPr>
          <a:lstStyle/>
          <a:p>
            <a:endParaRPr lang="pt-BR" sz="1400" dirty="0"/>
          </a:p>
          <a:p>
            <a:r>
              <a:rPr lang="pt-BR" b="1" dirty="0"/>
              <a:t>Menu – </a:t>
            </a:r>
            <a:r>
              <a:rPr lang="pt-BR" dirty="0"/>
              <a:t>permite criar um menu com links de maneira estática ou dinâmica</a:t>
            </a:r>
            <a:r>
              <a:rPr lang="pt-BR" dirty="0" smtClean="0"/>
              <a:t>. Pode utilizar o mesmo arquivo XML do </a:t>
            </a:r>
            <a:r>
              <a:rPr lang="pt-BR" dirty="0" err="1" smtClean="0"/>
              <a:t>SiteMap</a:t>
            </a:r>
            <a:r>
              <a:rPr lang="pt-BR" dirty="0" smtClean="0"/>
              <a:t>.</a:t>
            </a:r>
            <a:endParaRPr lang="pt-BR" dirty="0"/>
          </a:p>
          <a:p>
            <a:endParaRPr lang="pt-BR" sz="1400" dirty="0"/>
          </a:p>
          <a:p>
            <a:endParaRPr lang="pt-BR" sz="1400" b="1" dirty="0"/>
          </a:p>
        </p:txBody>
      </p:sp>
      <p:sp>
        <p:nvSpPr>
          <p:cNvPr id="118786" name="Rectangle 2"/>
          <p:cNvSpPr>
            <a:spLocks noGrp="1" noChangeArrowheads="1"/>
          </p:cNvSpPr>
          <p:nvPr>
            <p:ph type="title"/>
          </p:nvPr>
        </p:nvSpPr>
        <p:spPr/>
        <p:txBody>
          <a:bodyPr>
            <a:normAutofit/>
          </a:bodyPr>
          <a:lstStyle/>
          <a:p>
            <a:r>
              <a:rPr lang="pt-BR" dirty="0" smtClean="0"/>
              <a:t>Controles</a:t>
            </a:r>
            <a:endParaRPr lang="pt-BR" dirty="0"/>
          </a:p>
        </p:txBody>
      </p:sp>
      <p:pic>
        <p:nvPicPr>
          <p:cNvPr id="118788" name="Picture 4"/>
          <p:cNvPicPr>
            <a:picLocks noChangeAspect="1" noChangeArrowheads="1"/>
          </p:cNvPicPr>
          <p:nvPr/>
        </p:nvPicPr>
        <p:blipFill>
          <a:blip r:embed="rId3" cstate="print"/>
          <a:srcRect/>
          <a:stretch>
            <a:fillRect/>
          </a:stretch>
        </p:blipFill>
        <p:spPr bwMode="auto">
          <a:xfrm>
            <a:off x="2771775" y="3243263"/>
            <a:ext cx="3600450" cy="2057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118788"/>
                                        </p:tgtEl>
                                        <p:attrNameLst>
                                          <p:attrName>style.visibility</p:attrName>
                                        </p:attrNameLst>
                                      </p:cBhvr>
                                      <p:to>
                                        <p:strVal val="visible"/>
                                      </p:to>
                                    </p:set>
                                    <p:anim calcmode="lin" valueType="num">
                                      <p:cBhvr>
                                        <p:cTn id="7" dur="500" fill="hold"/>
                                        <p:tgtEl>
                                          <p:spTgt spid="118788"/>
                                        </p:tgtEl>
                                        <p:attrNameLst>
                                          <p:attrName>ppt_w</p:attrName>
                                        </p:attrNameLst>
                                      </p:cBhvr>
                                      <p:tavLst>
                                        <p:tav tm="0">
                                          <p:val>
                                            <p:strVal val="#ppt_w*0.05"/>
                                          </p:val>
                                        </p:tav>
                                        <p:tav tm="100000">
                                          <p:val>
                                            <p:strVal val="#ppt_w"/>
                                          </p:val>
                                        </p:tav>
                                      </p:tavLst>
                                    </p:anim>
                                    <p:anim calcmode="lin" valueType="num">
                                      <p:cBhvr>
                                        <p:cTn id="8" dur="500" fill="hold"/>
                                        <p:tgtEl>
                                          <p:spTgt spid="118788"/>
                                        </p:tgtEl>
                                        <p:attrNameLst>
                                          <p:attrName>ppt_h</p:attrName>
                                        </p:attrNameLst>
                                      </p:cBhvr>
                                      <p:tavLst>
                                        <p:tav tm="0">
                                          <p:val>
                                            <p:strVal val="#ppt_h"/>
                                          </p:val>
                                        </p:tav>
                                        <p:tav tm="100000">
                                          <p:val>
                                            <p:strVal val="#ppt_h"/>
                                          </p:val>
                                        </p:tav>
                                      </p:tavLst>
                                    </p:anim>
                                    <p:anim calcmode="lin" valueType="num">
                                      <p:cBhvr>
                                        <p:cTn id="9" dur="500" fill="hold"/>
                                        <p:tgtEl>
                                          <p:spTgt spid="118788"/>
                                        </p:tgtEl>
                                        <p:attrNameLst>
                                          <p:attrName>ppt_x</p:attrName>
                                        </p:attrNameLst>
                                      </p:cBhvr>
                                      <p:tavLst>
                                        <p:tav tm="0">
                                          <p:val>
                                            <p:strVal val="#ppt_x-.2"/>
                                          </p:val>
                                        </p:tav>
                                        <p:tav tm="100000">
                                          <p:val>
                                            <p:strVal val="#ppt_x"/>
                                          </p:val>
                                        </p:tav>
                                      </p:tavLst>
                                    </p:anim>
                                    <p:anim calcmode="lin" valueType="num">
                                      <p:cBhvr>
                                        <p:cTn id="10" dur="500" fill="hold"/>
                                        <p:tgtEl>
                                          <p:spTgt spid="118788"/>
                                        </p:tgtEl>
                                        <p:attrNameLst>
                                          <p:attrName>ppt_y</p:attrName>
                                        </p:attrNameLst>
                                      </p:cBhvr>
                                      <p:tavLst>
                                        <p:tav tm="0">
                                          <p:val>
                                            <p:strVal val="#ppt_y"/>
                                          </p:val>
                                        </p:tav>
                                        <p:tav tm="100000">
                                          <p:val>
                                            <p:strVal val="#ppt_y"/>
                                          </p:val>
                                        </p:tav>
                                      </p:tavLst>
                                    </p:anim>
                                    <p:animEffect transition="in" filter="fade">
                                      <p:cBhvr>
                                        <p:cTn id="11" dur="500"/>
                                        <p:tgtEl>
                                          <p:spTgt spid="1187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468313" y="1484313"/>
            <a:ext cx="8229600" cy="4525962"/>
          </a:xfrm>
        </p:spPr>
        <p:txBody>
          <a:bodyPr>
            <a:normAutofit lnSpcReduction="10000"/>
          </a:bodyPr>
          <a:lstStyle/>
          <a:p>
            <a:r>
              <a:rPr lang="pt-BR" sz="2800" dirty="0"/>
              <a:t>Server </a:t>
            </a:r>
            <a:r>
              <a:rPr lang="pt-BR" sz="2800" dirty="0" err="1"/>
              <a:t>controls</a:t>
            </a:r>
            <a:endParaRPr lang="pt-BR" sz="2800" dirty="0"/>
          </a:p>
          <a:p>
            <a:pPr lvl="1"/>
            <a:r>
              <a:rPr lang="pt-BR" sz="2400" dirty="0"/>
              <a:t>Componentes com processamento no lado do servidor</a:t>
            </a:r>
          </a:p>
          <a:p>
            <a:pPr lvl="1"/>
            <a:r>
              <a:rPr lang="en-US" sz="2400" dirty="0" err="1"/>
              <a:t>Programáveis</a:t>
            </a:r>
            <a:endParaRPr lang="en-US" sz="2400" dirty="0"/>
          </a:p>
          <a:p>
            <a:pPr lvl="1"/>
            <a:r>
              <a:rPr lang="en-US" sz="2400" dirty="0" err="1"/>
              <a:t>Propiedades</a:t>
            </a:r>
            <a:r>
              <a:rPr lang="en-US" sz="2400" dirty="0"/>
              <a:t>, </a:t>
            </a:r>
            <a:r>
              <a:rPr lang="en-US" sz="2400" dirty="0" err="1"/>
              <a:t>métodos</a:t>
            </a:r>
            <a:r>
              <a:rPr lang="en-US" sz="2400" dirty="0"/>
              <a:t> e </a:t>
            </a:r>
            <a:r>
              <a:rPr lang="en-US" sz="2400" dirty="0" err="1"/>
              <a:t>eventos</a:t>
            </a:r>
            <a:endParaRPr lang="en-US" sz="2400" dirty="0"/>
          </a:p>
          <a:p>
            <a:pPr lvl="1"/>
            <a:r>
              <a:rPr lang="en-US" sz="2400" dirty="0" err="1"/>
              <a:t>Encapsulam</a:t>
            </a:r>
            <a:r>
              <a:rPr lang="en-US" sz="2400" dirty="0"/>
              <a:t> </a:t>
            </a:r>
            <a:r>
              <a:rPr lang="en-US" sz="2400" dirty="0" err="1"/>
              <a:t>seus</a:t>
            </a:r>
            <a:r>
              <a:rPr lang="en-US" sz="2400" dirty="0"/>
              <a:t> “</a:t>
            </a:r>
            <a:r>
              <a:rPr lang="en-US" sz="2400" dirty="0" err="1"/>
              <a:t>comportamentos</a:t>
            </a:r>
            <a:r>
              <a:rPr lang="en-US" sz="2400" dirty="0"/>
              <a:t>” e </a:t>
            </a:r>
            <a:r>
              <a:rPr lang="en-US" sz="2400" dirty="0" err="1" smtClean="0"/>
              <a:t>aparência</a:t>
            </a:r>
            <a:endParaRPr lang="en-US" sz="2400" dirty="0" smtClean="0"/>
          </a:p>
          <a:p>
            <a:pPr lvl="1">
              <a:buNone/>
            </a:pPr>
            <a:endParaRPr lang="en-US" sz="2400" dirty="0"/>
          </a:p>
          <a:p>
            <a:r>
              <a:rPr lang="en-US" sz="2800" dirty="0" err="1"/>
              <a:t>Você</a:t>
            </a:r>
            <a:r>
              <a:rPr lang="en-US" sz="2800" dirty="0"/>
              <a:t> </a:t>
            </a:r>
            <a:r>
              <a:rPr lang="en-US" sz="2800" dirty="0" err="1"/>
              <a:t>pode</a:t>
            </a:r>
            <a:r>
              <a:rPr lang="en-US" sz="2800" dirty="0"/>
              <a:t> </a:t>
            </a:r>
            <a:r>
              <a:rPr lang="en-US" sz="2800" dirty="0" err="1"/>
              <a:t>criar</a:t>
            </a:r>
            <a:r>
              <a:rPr lang="en-US" sz="2800" dirty="0"/>
              <a:t> </a:t>
            </a:r>
            <a:r>
              <a:rPr lang="en-US" sz="2800" dirty="0" err="1"/>
              <a:t>seus</a:t>
            </a:r>
            <a:r>
              <a:rPr lang="en-US" sz="2800" dirty="0"/>
              <a:t> server controls</a:t>
            </a:r>
          </a:p>
          <a:p>
            <a:pPr lvl="1"/>
            <a:r>
              <a:rPr lang="en-US" sz="2400" dirty="0" err="1"/>
              <a:t>Controles</a:t>
            </a:r>
            <a:r>
              <a:rPr lang="en-US" sz="2400" dirty="0"/>
              <a:t> </a:t>
            </a:r>
            <a:r>
              <a:rPr lang="en-US" sz="2400" dirty="0" err="1"/>
              <a:t>personalizados</a:t>
            </a:r>
            <a:endParaRPr lang="en-US" sz="2400" dirty="0"/>
          </a:p>
          <a:p>
            <a:pPr lvl="1"/>
            <a:r>
              <a:rPr lang="en-US" sz="2400" dirty="0"/>
              <a:t>User controls</a:t>
            </a:r>
          </a:p>
          <a:p>
            <a:pPr lvl="1"/>
            <a:r>
              <a:rPr lang="en-US" sz="2400" dirty="0" err="1"/>
              <a:t>Ou</a:t>
            </a:r>
            <a:r>
              <a:rPr lang="en-US" sz="2400" dirty="0"/>
              <a:t> </a:t>
            </a:r>
            <a:r>
              <a:rPr lang="en-US" sz="2400" dirty="0" err="1"/>
              <a:t>derivar</a:t>
            </a:r>
            <a:r>
              <a:rPr lang="en-US" sz="2400" dirty="0"/>
              <a:t> de </a:t>
            </a:r>
            <a:r>
              <a:rPr lang="en-US" sz="2400" dirty="0" err="1"/>
              <a:t>controles</a:t>
            </a:r>
            <a:r>
              <a:rPr lang="en-US" sz="2400" dirty="0"/>
              <a:t> </a:t>
            </a:r>
            <a:r>
              <a:rPr lang="en-US" sz="2400" dirty="0" err="1"/>
              <a:t>existentes</a:t>
            </a:r>
            <a:endParaRPr lang="pt-BR" sz="2400" dirty="0"/>
          </a:p>
          <a:p>
            <a:pPr lvl="1"/>
            <a:endParaRPr lang="pt-BR" sz="2400" dirty="0"/>
          </a:p>
        </p:txBody>
      </p:sp>
      <p:sp>
        <p:nvSpPr>
          <p:cNvPr id="37890" name="Rectangle 2"/>
          <p:cNvSpPr>
            <a:spLocks noGrp="1" noChangeArrowheads="1"/>
          </p:cNvSpPr>
          <p:nvPr>
            <p:ph type="title"/>
          </p:nvPr>
        </p:nvSpPr>
        <p:spPr/>
        <p:txBody>
          <a:bodyPr>
            <a:normAutofit fontScale="90000"/>
          </a:bodyPr>
          <a:lstStyle/>
          <a:p>
            <a:r>
              <a:rPr lang="pt-BR" dirty="0"/>
              <a:t>Server </a:t>
            </a:r>
            <a:r>
              <a:rPr lang="pt-BR" dirty="0" err="1"/>
              <a:t>controls</a:t>
            </a:r>
            <a:r>
              <a:rPr lang="pt-BR" dirty="0"/>
              <a:t> x </a:t>
            </a:r>
            <a:r>
              <a:rPr lang="pt-BR" dirty="0" err="1"/>
              <a:t>Client</a:t>
            </a:r>
            <a:r>
              <a:rPr lang="pt-BR" dirty="0"/>
              <a:t> </a:t>
            </a:r>
            <a:r>
              <a:rPr lang="pt-BR" dirty="0" err="1"/>
              <a:t>controls</a:t>
            </a:r>
            <a:endParaRPr lang="pt-B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a:xfrm>
            <a:off x="457200" y="1600200"/>
            <a:ext cx="8229600" cy="2765425"/>
          </a:xfrm>
        </p:spPr>
        <p:txBody>
          <a:bodyPr/>
          <a:lstStyle/>
          <a:p>
            <a:r>
              <a:rPr lang="pt-BR"/>
              <a:t>Client controls</a:t>
            </a:r>
          </a:p>
          <a:p>
            <a:pPr lvl="1"/>
            <a:r>
              <a:rPr lang="pt-BR"/>
              <a:t>Componentes com processamento no lado cliente</a:t>
            </a:r>
          </a:p>
          <a:p>
            <a:pPr lvl="1"/>
            <a:endParaRPr lang="pt-BR"/>
          </a:p>
          <a:p>
            <a:pPr lvl="1"/>
            <a:r>
              <a:rPr lang="pt-BR"/>
              <a:t>Basicamente, elementos HTML</a:t>
            </a:r>
          </a:p>
        </p:txBody>
      </p:sp>
      <p:sp>
        <p:nvSpPr>
          <p:cNvPr id="53250" name="Rectangle 2"/>
          <p:cNvSpPr>
            <a:spLocks noGrp="1" noChangeArrowheads="1"/>
          </p:cNvSpPr>
          <p:nvPr>
            <p:ph type="title"/>
          </p:nvPr>
        </p:nvSpPr>
        <p:spPr/>
        <p:txBody>
          <a:bodyPr>
            <a:normAutofit fontScale="90000"/>
          </a:bodyPr>
          <a:lstStyle/>
          <a:p>
            <a:r>
              <a:rPr lang="pt-BR" dirty="0"/>
              <a:t>Server </a:t>
            </a:r>
            <a:r>
              <a:rPr lang="pt-BR" dirty="0" err="1"/>
              <a:t>controls</a:t>
            </a:r>
            <a:r>
              <a:rPr lang="pt-BR" dirty="0"/>
              <a:t> x </a:t>
            </a:r>
            <a:r>
              <a:rPr lang="pt-BR" dirty="0" err="1"/>
              <a:t>Client</a:t>
            </a:r>
            <a:r>
              <a:rPr lang="pt-BR" dirty="0"/>
              <a:t> </a:t>
            </a:r>
            <a:r>
              <a:rPr lang="pt-BR" dirty="0" err="1"/>
              <a:t>controls</a:t>
            </a:r>
            <a:endParaRPr lang="pt-BR" dirty="0"/>
          </a:p>
        </p:txBody>
      </p:sp>
      <p:sp>
        <p:nvSpPr>
          <p:cNvPr id="53252" name="Text Box 4"/>
          <p:cNvSpPr txBox="1">
            <a:spLocks noChangeArrowheads="1"/>
          </p:cNvSpPr>
          <p:nvPr/>
        </p:nvSpPr>
        <p:spPr bwMode="auto">
          <a:xfrm>
            <a:off x="971550" y="4868863"/>
            <a:ext cx="6192838" cy="457200"/>
          </a:xfrm>
          <a:prstGeom prst="rect">
            <a:avLst/>
          </a:prstGeom>
          <a:noFill/>
          <a:ln w="9525">
            <a:noFill/>
            <a:miter lim="800000"/>
            <a:headEnd/>
            <a:tailEnd/>
          </a:ln>
          <a:effectLst/>
        </p:spPr>
        <p:txBody>
          <a:bodyPr>
            <a:spAutoFit/>
          </a:bodyPr>
          <a:lstStyle/>
          <a:p>
            <a:pPr algn="l"/>
            <a:r>
              <a:rPr lang="pt-BR" sz="2400" b="0" dirty="0">
                <a:solidFill>
                  <a:srgbClr val="C00000"/>
                </a:solidFill>
              </a:rPr>
              <a:t>PERGUNTA: Qual dos dois usar?</a:t>
            </a:r>
          </a:p>
        </p:txBody>
      </p:sp>
      <p:sp>
        <p:nvSpPr>
          <p:cNvPr id="53253" name="Text Box 5"/>
          <p:cNvSpPr txBox="1">
            <a:spLocks noChangeArrowheads="1"/>
          </p:cNvSpPr>
          <p:nvPr/>
        </p:nvSpPr>
        <p:spPr bwMode="auto">
          <a:xfrm>
            <a:off x="971550" y="5661025"/>
            <a:ext cx="4824413" cy="457200"/>
          </a:xfrm>
          <a:prstGeom prst="rect">
            <a:avLst/>
          </a:prstGeom>
          <a:noFill/>
          <a:ln w="9525">
            <a:noFill/>
            <a:miter lim="800000"/>
            <a:headEnd/>
            <a:tailEnd/>
          </a:ln>
          <a:effectLst/>
        </p:spPr>
        <p:txBody>
          <a:bodyPr>
            <a:spAutoFit/>
          </a:bodyPr>
          <a:lstStyle/>
          <a:p>
            <a:pPr algn="l"/>
            <a:r>
              <a:rPr lang="pt-BR" sz="2400" b="0" dirty="0">
                <a:solidFill>
                  <a:srgbClr val="C00000"/>
                </a:solidFill>
              </a:rPr>
              <a:t>RESPOSTA:	Depende.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box(in)">
                                      <p:cBhvr>
                                        <p:cTn id="7" dur="500"/>
                                        <p:tgtEl>
                                          <p:spTgt spid="5325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3253"/>
                                        </p:tgtEl>
                                        <p:attrNameLst>
                                          <p:attrName>style.visibility</p:attrName>
                                        </p:attrNameLst>
                                      </p:cBhvr>
                                      <p:to>
                                        <p:strVal val="visible"/>
                                      </p:to>
                                    </p:set>
                                    <p:animEffect transition="in" filter="box(in)">
                                      <p:cBhvr>
                                        <p:cTn id="12" dur="1000"/>
                                        <p:tgtEl>
                                          <p:spTgt spid="53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p:bldP spid="5325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a:xfrm>
            <a:off x="457200" y="1350966"/>
            <a:ext cx="8229600" cy="5078430"/>
          </a:xfrm>
        </p:spPr>
        <p:txBody>
          <a:bodyPr/>
          <a:lstStyle/>
          <a:p>
            <a:endParaRPr lang="pt-BR" dirty="0" smtClean="0"/>
          </a:p>
          <a:p>
            <a:r>
              <a:rPr lang="pt-BR" dirty="0" smtClean="0"/>
              <a:t>Validators</a:t>
            </a:r>
            <a:endParaRPr lang="pt-BR" dirty="0"/>
          </a:p>
          <a:p>
            <a:pPr lvl="1"/>
            <a:r>
              <a:rPr lang="pt-BR" dirty="0" err="1"/>
              <a:t>RequiredFieldValidator</a:t>
            </a:r>
            <a:endParaRPr lang="pt-BR" dirty="0"/>
          </a:p>
          <a:p>
            <a:pPr lvl="1"/>
            <a:r>
              <a:rPr lang="pt-BR" dirty="0" err="1"/>
              <a:t>CompareValidator</a:t>
            </a:r>
            <a:endParaRPr lang="pt-BR" dirty="0"/>
          </a:p>
          <a:p>
            <a:pPr lvl="1"/>
            <a:r>
              <a:rPr lang="pt-BR" dirty="0" err="1"/>
              <a:t>RangeValidator</a:t>
            </a:r>
            <a:endParaRPr lang="pt-BR" dirty="0"/>
          </a:p>
          <a:p>
            <a:pPr lvl="1"/>
            <a:r>
              <a:rPr lang="pt-BR" dirty="0" err="1"/>
              <a:t>RegularExpressionValidator</a:t>
            </a:r>
            <a:endParaRPr lang="pt-BR" dirty="0"/>
          </a:p>
          <a:p>
            <a:pPr lvl="1">
              <a:buFontTx/>
              <a:buNone/>
            </a:pPr>
            <a:endParaRPr lang="pt-BR" dirty="0"/>
          </a:p>
          <a:p>
            <a:r>
              <a:rPr lang="pt-BR" dirty="0"/>
              <a:t>Tratamento de exceções</a:t>
            </a:r>
          </a:p>
          <a:p>
            <a:pPr lvl="1"/>
            <a:r>
              <a:rPr lang="pt-BR" dirty="0"/>
              <a:t>Bloco </a:t>
            </a:r>
            <a:r>
              <a:rPr lang="pt-BR" i="1" dirty="0" err="1"/>
              <a:t>try</a:t>
            </a:r>
            <a:r>
              <a:rPr lang="pt-BR" i="1" dirty="0"/>
              <a:t>/catch</a:t>
            </a:r>
            <a:endParaRPr lang="pt-BR" dirty="0"/>
          </a:p>
          <a:p>
            <a:pPr lvl="1"/>
            <a:endParaRPr lang="pt-BR" dirty="0"/>
          </a:p>
        </p:txBody>
      </p:sp>
      <p:sp>
        <p:nvSpPr>
          <p:cNvPr id="44034" name="Rectangle 2"/>
          <p:cNvSpPr>
            <a:spLocks noGrp="1" noChangeArrowheads="1"/>
          </p:cNvSpPr>
          <p:nvPr>
            <p:ph type="title"/>
          </p:nvPr>
        </p:nvSpPr>
        <p:spPr>
          <a:xfrm>
            <a:off x="107950" y="71414"/>
            <a:ext cx="8820150" cy="1143000"/>
          </a:xfrm>
        </p:spPr>
        <p:txBody>
          <a:bodyPr>
            <a:normAutofit fontScale="90000"/>
          </a:bodyPr>
          <a:lstStyle/>
          <a:p>
            <a:r>
              <a:rPr lang="pt-BR" sz="4000" dirty="0"/>
              <a:t>Validação e Tratamento de </a:t>
            </a:r>
            <a:r>
              <a:rPr lang="pt-BR" sz="4000" dirty="0" smtClean="0"/>
              <a:t>Exceções</a:t>
            </a:r>
            <a:endParaRPr lang="pt-BR" sz="4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500034" y="1752601"/>
            <a:ext cx="8215370" cy="1829761"/>
          </a:xfrm>
        </p:spPr>
        <p:txBody>
          <a:bodyPr>
            <a:normAutofit/>
          </a:bodyPr>
          <a:lstStyle/>
          <a:p>
            <a:pPr algn="ctr"/>
            <a:r>
              <a:rPr lang="en-US" sz="4400" dirty="0" err="1" smtClean="0"/>
              <a:t>Arquitetura</a:t>
            </a:r>
            <a:r>
              <a:rPr lang="en-US" sz="4400" dirty="0" smtClean="0"/>
              <a:t> </a:t>
            </a:r>
            <a:r>
              <a:rPr lang="en-US" sz="4400" dirty="0" err="1" smtClean="0"/>
              <a:t>Cliente</a:t>
            </a:r>
            <a:r>
              <a:rPr lang="en-US" sz="4400" dirty="0" smtClean="0"/>
              <a:t>/</a:t>
            </a:r>
            <a:r>
              <a:rPr lang="en-US" sz="4400" dirty="0" err="1" smtClean="0"/>
              <a:t>Servidor</a:t>
            </a:r>
            <a:endParaRPr lang="en-US" sz="4400"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idx="1"/>
          </p:nvPr>
        </p:nvSpPr>
        <p:spPr>
          <a:xfrm>
            <a:off x="457200" y="1600200"/>
            <a:ext cx="8229600" cy="4852988"/>
          </a:xfrm>
        </p:spPr>
        <p:txBody>
          <a:bodyPr/>
          <a:lstStyle/>
          <a:p>
            <a:pPr>
              <a:lnSpc>
                <a:spcPct val="90000"/>
              </a:lnSpc>
            </a:pPr>
            <a:r>
              <a:rPr lang="pt-BR"/>
              <a:t>Antigo Modo </a:t>
            </a:r>
            <a:r>
              <a:rPr lang="pt-BR" i="1"/>
              <a:t>Release</a:t>
            </a:r>
            <a:r>
              <a:rPr lang="pt-BR"/>
              <a:t> no Visual Studio 2003</a:t>
            </a:r>
          </a:p>
          <a:p>
            <a:pPr>
              <a:lnSpc>
                <a:spcPct val="90000"/>
              </a:lnSpc>
            </a:pPr>
            <a:endParaRPr lang="pt-BR"/>
          </a:p>
          <a:p>
            <a:pPr>
              <a:lnSpc>
                <a:spcPct val="90000"/>
              </a:lnSpc>
            </a:pPr>
            <a:r>
              <a:rPr lang="pt-BR"/>
              <a:t>Protege o código fonte da aplicação. </a:t>
            </a:r>
          </a:p>
          <a:p>
            <a:pPr>
              <a:lnSpc>
                <a:spcPct val="90000"/>
              </a:lnSpc>
            </a:pPr>
            <a:endParaRPr lang="pt-BR"/>
          </a:p>
          <a:p>
            <a:pPr>
              <a:lnSpc>
                <a:spcPct val="90000"/>
              </a:lnSpc>
            </a:pPr>
            <a:r>
              <a:rPr lang="pt-BR"/>
              <a:t>Selecionar </a:t>
            </a:r>
            <a:r>
              <a:rPr lang="pt-BR" i="1"/>
              <a:t>Build&gt;Publish Web Site</a:t>
            </a:r>
          </a:p>
          <a:p>
            <a:pPr>
              <a:lnSpc>
                <a:spcPct val="90000"/>
              </a:lnSpc>
              <a:buFontTx/>
              <a:buNone/>
            </a:pPr>
            <a:endParaRPr lang="pt-BR"/>
          </a:p>
          <a:p>
            <a:pPr>
              <a:lnSpc>
                <a:spcPct val="90000"/>
              </a:lnSpc>
            </a:pPr>
            <a:r>
              <a:rPr lang="pt-BR"/>
              <a:t>Colocar na pasta referente ao diretório virtual.</a:t>
            </a:r>
          </a:p>
        </p:txBody>
      </p:sp>
      <p:sp>
        <p:nvSpPr>
          <p:cNvPr id="57346" name="Rectangle 2"/>
          <p:cNvSpPr>
            <a:spLocks noGrp="1" noChangeArrowheads="1"/>
          </p:cNvSpPr>
          <p:nvPr>
            <p:ph type="title"/>
          </p:nvPr>
        </p:nvSpPr>
        <p:spPr/>
        <p:txBody>
          <a:bodyPr>
            <a:normAutofit/>
          </a:bodyPr>
          <a:lstStyle/>
          <a:p>
            <a:r>
              <a:rPr lang="pt-BR" dirty="0" err="1" smtClean="0"/>
              <a:t>Deployment</a:t>
            </a:r>
            <a:r>
              <a:rPr lang="pt-BR" dirty="0" smtClean="0"/>
              <a:t> da Aplicação</a:t>
            </a:r>
            <a:endParaRPr lang="pt-B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lstStyle/>
          <a:p>
            <a:r>
              <a:rPr lang="pt-BR" dirty="0" smtClean="0"/>
              <a:t>Manutenção de Estados</a:t>
            </a:r>
            <a:endParaRPr lang="pt-BR" dirty="0"/>
          </a:p>
        </p:txBody>
      </p:sp>
      <p:sp>
        <p:nvSpPr>
          <p:cNvPr id="5" name="Subtítulo 4"/>
          <p:cNvSpPr>
            <a:spLocks noGrp="1"/>
          </p:cNvSpPr>
          <p:nvPr>
            <p:ph type="subTitle" idx="1"/>
          </p:nvPr>
        </p:nvSpPr>
        <p:spPr/>
        <p:txBody>
          <a:bodyPr/>
          <a:lstStyle/>
          <a:p>
            <a:endParaRPr lang="pt-B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a:xfrm>
            <a:off x="500034" y="928670"/>
            <a:ext cx="8229600" cy="4679950"/>
          </a:xfrm>
        </p:spPr>
        <p:txBody>
          <a:bodyPr/>
          <a:lstStyle/>
          <a:p>
            <a:r>
              <a:rPr lang="pt-BR" sz="2400" dirty="0"/>
              <a:t>Arquivo de texto com as mesmas características de um arquivo .</a:t>
            </a:r>
            <a:r>
              <a:rPr lang="pt-BR" sz="2400" dirty="0" err="1"/>
              <a:t>aspx</a:t>
            </a:r>
            <a:r>
              <a:rPr lang="pt-BR" sz="2400" dirty="0"/>
              <a:t>. </a:t>
            </a:r>
            <a:endParaRPr lang="pt-BR" sz="1000" dirty="0"/>
          </a:p>
          <a:p>
            <a:endParaRPr lang="pt-BR" sz="2400" dirty="0" smtClean="0"/>
          </a:p>
          <a:p>
            <a:r>
              <a:rPr lang="pt-BR" sz="2400" dirty="0" smtClean="0"/>
              <a:t>Responsável </a:t>
            </a:r>
            <a:r>
              <a:rPr lang="pt-BR" sz="2400" dirty="0"/>
              <a:t>pela configuração de eventos de aplicação e de sessão</a:t>
            </a:r>
            <a:r>
              <a:rPr lang="pt-BR" sz="2400" dirty="0" smtClean="0"/>
              <a:t>.</a:t>
            </a:r>
            <a:endParaRPr lang="pt-BR" sz="1000" dirty="0"/>
          </a:p>
          <a:p>
            <a:endParaRPr lang="pt-BR" sz="2400" dirty="0" smtClean="0"/>
          </a:p>
          <a:p>
            <a:r>
              <a:rPr lang="pt-BR" sz="2400" dirty="0" smtClean="0"/>
              <a:t>Opcional</a:t>
            </a:r>
            <a:r>
              <a:rPr lang="pt-BR" sz="2400" dirty="0"/>
              <a:t>, caso os eventos de aplicação e de sessão não serão tratados. </a:t>
            </a:r>
            <a:endParaRPr lang="pt-BR" sz="1000" dirty="0"/>
          </a:p>
          <a:p>
            <a:endParaRPr lang="pt-BR" sz="2400" dirty="0" smtClean="0"/>
          </a:p>
          <a:p>
            <a:r>
              <a:rPr lang="pt-BR" sz="2400" dirty="0" smtClean="0"/>
              <a:t>Fica </a:t>
            </a:r>
            <a:r>
              <a:rPr lang="pt-BR" sz="2400" dirty="0"/>
              <a:t>no diretório raiz da aplicação , senão será </a:t>
            </a:r>
            <a:r>
              <a:rPr lang="pt-BR" sz="2400" dirty="0" smtClean="0"/>
              <a:t>ignorado</a:t>
            </a:r>
            <a:endParaRPr lang="pt-BR" sz="1000" dirty="0"/>
          </a:p>
        </p:txBody>
      </p:sp>
      <p:sp>
        <p:nvSpPr>
          <p:cNvPr id="45058" name="Rectangle 2"/>
          <p:cNvSpPr>
            <a:spLocks noGrp="1" noChangeArrowheads="1"/>
          </p:cNvSpPr>
          <p:nvPr>
            <p:ph type="title"/>
          </p:nvPr>
        </p:nvSpPr>
        <p:spPr/>
        <p:txBody>
          <a:bodyPr>
            <a:normAutofit fontScale="90000"/>
          </a:bodyPr>
          <a:lstStyle/>
          <a:p>
            <a:r>
              <a:rPr lang="pt-BR" dirty="0" smtClean="0"/>
              <a:t>Global.</a:t>
            </a:r>
            <a:r>
              <a:rPr lang="pt-BR" dirty="0" err="1" smtClean="0"/>
              <a:t>asax</a:t>
            </a:r>
            <a:r>
              <a:rPr lang="pt-BR" dirty="0" smtClean="0"/>
              <a:t/>
            </a:r>
            <a:br>
              <a:rPr lang="pt-BR" dirty="0" smtClean="0"/>
            </a:br>
            <a:endParaRPr lang="pt-B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Uma das formas mais simples de manutenção de estado é através de variáveis de sessão</a:t>
            </a:r>
          </a:p>
          <a:p>
            <a:endParaRPr lang="pt-BR" sz="1000" dirty="0" smtClean="0"/>
          </a:p>
          <a:p>
            <a:pPr algn="just"/>
            <a:r>
              <a:rPr lang="pt-BR" dirty="0" smtClean="0"/>
              <a:t>Por padrão, estas informações estão armazenadas no próprio processo do ASP.NET</a:t>
            </a:r>
          </a:p>
          <a:p>
            <a:pPr algn="just"/>
            <a:endParaRPr lang="pt-BR" sz="1000" dirty="0" smtClean="0"/>
          </a:p>
          <a:p>
            <a:pPr algn="just"/>
            <a:r>
              <a:rPr lang="pt-BR" dirty="0" smtClean="0"/>
              <a:t>É possível armazenar de informações de sessão em um processo separado (um servidor de estado) ou até mesmo em um Sistema Gerenciador de Banco de Dados</a:t>
            </a:r>
          </a:p>
        </p:txBody>
      </p:sp>
      <p:sp>
        <p:nvSpPr>
          <p:cNvPr id="3" name="Título 2"/>
          <p:cNvSpPr>
            <a:spLocks noGrp="1"/>
          </p:cNvSpPr>
          <p:nvPr>
            <p:ph type="title"/>
          </p:nvPr>
        </p:nvSpPr>
        <p:spPr/>
        <p:txBody>
          <a:bodyPr>
            <a:normAutofit/>
          </a:bodyPr>
          <a:lstStyle/>
          <a:p>
            <a:r>
              <a:rPr lang="pt-BR" dirty="0" err="1" smtClean="0"/>
              <a:t>Session</a:t>
            </a:r>
            <a:endParaRPr lang="pt-B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algn="just"/>
            <a:r>
              <a:rPr lang="pt-BR" dirty="0" smtClean="0"/>
              <a:t>Uma variável de sessão está associada exclusivamente a uma única sessão. </a:t>
            </a:r>
          </a:p>
          <a:p>
            <a:pPr algn="just"/>
            <a:endParaRPr lang="pt-BR" sz="1000" dirty="0" smtClean="0"/>
          </a:p>
          <a:p>
            <a:pPr algn="just"/>
            <a:r>
              <a:rPr lang="pt-BR" dirty="0" smtClean="0"/>
              <a:t>Isto significa que um dado armazenado em uma variável de sessão com nome X para o usuário João não será visível na variável de sessão de mesmo nome do usuário Pedro, e vice-versa.</a:t>
            </a:r>
            <a:endParaRPr lang="pt-BR" dirty="0"/>
          </a:p>
        </p:txBody>
      </p:sp>
      <p:sp>
        <p:nvSpPr>
          <p:cNvPr id="3" name="Título 2"/>
          <p:cNvSpPr>
            <a:spLocks noGrp="1"/>
          </p:cNvSpPr>
          <p:nvPr>
            <p:ph type="title"/>
          </p:nvPr>
        </p:nvSpPr>
        <p:spPr/>
        <p:txBody>
          <a:bodyPr>
            <a:normAutofit/>
          </a:bodyPr>
          <a:lstStyle/>
          <a:p>
            <a:r>
              <a:rPr lang="pt-BR" dirty="0" err="1" smtClean="0"/>
              <a:t>Session</a:t>
            </a:r>
            <a:endParaRPr lang="pt-BR" dirty="0"/>
          </a:p>
        </p:txBody>
      </p:sp>
      <p:sp>
        <p:nvSpPr>
          <p:cNvPr id="4" name="Retângulo de cantos arredondados 3"/>
          <p:cNvSpPr/>
          <p:nvPr/>
        </p:nvSpPr>
        <p:spPr>
          <a:xfrm>
            <a:off x="1928794" y="4734889"/>
            <a:ext cx="4786346" cy="408623"/>
          </a:xfrm>
          <a:prstGeom prst="roundRect">
            <a:avLst/>
          </a:prstGeom>
          <a:solidFill>
            <a:schemeClr val="bg1"/>
          </a:solidFill>
        </p:spPr>
        <p:style>
          <a:lnRef idx="0">
            <a:schemeClr val="accent1"/>
          </a:lnRef>
          <a:fillRef idx="3">
            <a:schemeClr val="accent1"/>
          </a:fillRef>
          <a:effectRef idx="3">
            <a:schemeClr val="accent1"/>
          </a:effectRef>
          <a:fontRef idx="minor">
            <a:schemeClr val="lt1"/>
          </a:fontRef>
        </p:style>
        <p:txBody>
          <a:bodyPr wrap="square">
            <a:spAutoFit/>
          </a:bodyPr>
          <a:lstStyle/>
          <a:p>
            <a:r>
              <a:rPr lang="pt-BR" b="1" dirty="0" err="1" smtClean="0">
                <a:solidFill>
                  <a:schemeClr val="tx1"/>
                </a:solidFill>
              </a:rPr>
              <a:t>Session</a:t>
            </a:r>
            <a:r>
              <a:rPr lang="pt-BR" b="1" dirty="0" smtClean="0">
                <a:solidFill>
                  <a:schemeClr val="tx1"/>
                </a:solidFill>
              </a:rPr>
              <a:t>[“X"] = “S2B”;</a:t>
            </a:r>
            <a:endParaRPr lang="pt-BR" b="1" dirty="0">
              <a:solidFill>
                <a:schemeClr val="tx1"/>
              </a:solidFill>
            </a:endParaRPr>
          </a:p>
        </p:txBody>
      </p:sp>
      <p:sp>
        <p:nvSpPr>
          <p:cNvPr id="5" name="Retângulo de cantos arredondados 4"/>
          <p:cNvSpPr/>
          <p:nvPr/>
        </p:nvSpPr>
        <p:spPr>
          <a:xfrm>
            <a:off x="1928794" y="5377831"/>
            <a:ext cx="4786346" cy="408623"/>
          </a:xfrm>
          <a:prstGeom prst="roundRect">
            <a:avLst/>
          </a:prstGeom>
          <a:solidFill>
            <a:schemeClr val="bg1"/>
          </a:solidFill>
        </p:spPr>
        <p:style>
          <a:lnRef idx="0">
            <a:schemeClr val="accent1"/>
          </a:lnRef>
          <a:fillRef idx="3">
            <a:schemeClr val="accent1"/>
          </a:fillRef>
          <a:effectRef idx="3">
            <a:schemeClr val="accent1"/>
          </a:effectRef>
          <a:fontRef idx="minor">
            <a:schemeClr val="lt1"/>
          </a:fontRef>
        </p:style>
        <p:txBody>
          <a:bodyPr wrap="square">
            <a:spAutoFit/>
          </a:bodyPr>
          <a:lstStyle/>
          <a:p>
            <a:r>
              <a:rPr lang="pt-BR" b="1" dirty="0" smtClean="0">
                <a:solidFill>
                  <a:schemeClr val="tx1"/>
                </a:solidFill>
              </a:rPr>
              <a:t>string nome = </a:t>
            </a:r>
            <a:r>
              <a:rPr lang="pt-BR" b="1" dirty="0" err="1" smtClean="0">
                <a:solidFill>
                  <a:schemeClr val="tx1"/>
                </a:solidFill>
              </a:rPr>
              <a:t>Session</a:t>
            </a:r>
            <a:r>
              <a:rPr lang="pt-BR" b="1" dirty="0" smtClean="0">
                <a:solidFill>
                  <a:schemeClr val="tx1"/>
                </a:solidFill>
              </a:rPr>
              <a:t>[“X"]; </a:t>
            </a:r>
            <a:endParaRPr lang="pt-BR" b="1" dirty="0">
              <a:solidFill>
                <a:schemeClr val="tx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de cantos arredondados 4"/>
          <p:cNvSpPr/>
          <p:nvPr/>
        </p:nvSpPr>
        <p:spPr bwMode="auto">
          <a:xfrm>
            <a:off x="1857356" y="5500702"/>
            <a:ext cx="5000660" cy="571504"/>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Verdana" pitchFamily="34" charset="0"/>
            </a:endParaRPr>
          </a:p>
        </p:txBody>
      </p:sp>
      <p:sp>
        <p:nvSpPr>
          <p:cNvPr id="95235" name="Rectangle 3"/>
          <p:cNvSpPr>
            <a:spLocks noGrp="1" noChangeArrowheads="1"/>
          </p:cNvSpPr>
          <p:nvPr>
            <p:ph idx="1"/>
          </p:nvPr>
        </p:nvSpPr>
        <p:spPr>
          <a:xfrm>
            <a:off x="457200" y="1600200"/>
            <a:ext cx="8229600" cy="3484563"/>
          </a:xfrm>
        </p:spPr>
        <p:txBody>
          <a:bodyPr>
            <a:normAutofit lnSpcReduction="10000"/>
          </a:bodyPr>
          <a:lstStyle/>
          <a:p>
            <a:r>
              <a:rPr lang="pt-BR" sz="2400" dirty="0"/>
              <a:t>Variável de </a:t>
            </a:r>
            <a:r>
              <a:rPr lang="pt-BR" sz="2400" dirty="0" smtClean="0"/>
              <a:t>estado da aplicação.</a:t>
            </a:r>
            <a:endParaRPr lang="pt-BR" sz="2400" dirty="0"/>
          </a:p>
          <a:p>
            <a:endParaRPr lang="pt-BR" sz="2400" dirty="0"/>
          </a:p>
          <a:p>
            <a:r>
              <a:rPr lang="pt-BR" sz="2400" dirty="0"/>
              <a:t>Visível em toda aplicação para TODOS </a:t>
            </a:r>
            <a:r>
              <a:rPr lang="pt-BR" sz="2400" dirty="0" smtClean="0"/>
              <a:t>usuários</a:t>
            </a:r>
          </a:p>
          <a:p>
            <a:endParaRPr lang="pt-BR" sz="2400" dirty="0" smtClean="0"/>
          </a:p>
          <a:p>
            <a:r>
              <a:rPr lang="pt-BR" sz="2400" dirty="0" smtClean="0"/>
              <a:t>Exemplos de uso:</a:t>
            </a:r>
          </a:p>
          <a:p>
            <a:pPr lvl="1"/>
            <a:r>
              <a:rPr lang="pt-BR" sz="2000" dirty="0" smtClean="0"/>
              <a:t>Chat</a:t>
            </a:r>
          </a:p>
          <a:p>
            <a:pPr lvl="1"/>
            <a:r>
              <a:rPr lang="pt-BR" sz="2000" dirty="0" smtClean="0"/>
              <a:t>Contador de Acessos</a:t>
            </a:r>
            <a:endParaRPr lang="pt-BR" sz="2000" dirty="0"/>
          </a:p>
          <a:p>
            <a:endParaRPr lang="pt-BR" sz="2400" dirty="0"/>
          </a:p>
          <a:p>
            <a:r>
              <a:rPr lang="pt-BR" sz="2400" dirty="0" smtClean="0"/>
              <a:t>Exemplo</a:t>
            </a:r>
            <a:r>
              <a:rPr lang="pt-BR" sz="2400" dirty="0"/>
              <a:t>:</a:t>
            </a:r>
          </a:p>
          <a:p>
            <a:endParaRPr lang="pt-BR" sz="2400" dirty="0"/>
          </a:p>
        </p:txBody>
      </p:sp>
      <p:sp>
        <p:nvSpPr>
          <p:cNvPr id="95234" name="Rectangle 2"/>
          <p:cNvSpPr>
            <a:spLocks noGrp="1" noChangeArrowheads="1"/>
          </p:cNvSpPr>
          <p:nvPr>
            <p:ph type="title"/>
          </p:nvPr>
        </p:nvSpPr>
        <p:spPr/>
        <p:txBody>
          <a:bodyPr>
            <a:normAutofit/>
          </a:bodyPr>
          <a:lstStyle/>
          <a:p>
            <a:r>
              <a:rPr lang="pt-BR" dirty="0"/>
              <a:t>Application</a:t>
            </a:r>
          </a:p>
        </p:txBody>
      </p:sp>
      <p:sp>
        <p:nvSpPr>
          <p:cNvPr id="95236" name="Text Box 4"/>
          <p:cNvSpPr txBox="1">
            <a:spLocks noChangeArrowheads="1"/>
          </p:cNvSpPr>
          <p:nvPr/>
        </p:nvSpPr>
        <p:spPr bwMode="auto">
          <a:xfrm>
            <a:off x="1857356" y="5500702"/>
            <a:ext cx="5473700" cy="457200"/>
          </a:xfrm>
          <a:prstGeom prst="rect">
            <a:avLst/>
          </a:prstGeom>
          <a:noFill/>
          <a:ln w="9525">
            <a:noFill/>
            <a:miter lim="800000"/>
            <a:headEnd/>
            <a:tailEnd/>
          </a:ln>
          <a:effectLst/>
        </p:spPr>
        <p:txBody>
          <a:bodyPr>
            <a:spAutoFit/>
          </a:bodyPr>
          <a:lstStyle/>
          <a:p>
            <a:pPr>
              <a:spcBef>
                <a:spcPct val="50000"/>
              </a:spcBef>
            </a:pPr>
            <a:r>
              <a:rPr lang="pt-BR" sz="2400" b="0" dirty="0"/>
              <a:t>Application[“</a:t>
            </a:r>
            <a:r>
              <a:rPr lang="pt-BR" sz="2400" b="0" dirty="0" err="1"/>
              <a:t>ContadorAcessos</a:t>
            </a:r>
            <a:r>
              <a:rPr lang="pt-BR" sz="2400" b="0" dirty="0"/>
              <a:t>”] = 0;</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endParaRPr lang="pt-BR" sz="1000" dirty="0" smtClean="0"/>
          </a:p>
          <a:p>
            <a:r>
              <a:rPr lang="pt-BR" dirty="0" smtClean="0"/>
              <a:t>Mantêm automaticamente os valores de controles de servidor entre um </a:t>
            </a:r>
            <a:r>
              <a:rPr lang="pt-BR" dirty="0" err="1" smtClean="0"/>
              <a:t>postback</a:t>
            </a:r>
            <a:r>
              <a:rPr lang="pt-BR" dirty="0" smtClean="0"/>
              <a:t> e outro</a:t>
            </a:r>
          </a:p>
          <a:p>
            <a:endParaRPr lang="pt-BR" sz="1000" dirty="0" smtClean="0"/>
          </a:p>
          <a:p>
            <a:r>
              <a:rPr lang="pt-BR" dirty="0" smtClean="0"/>
              <a:t>Internamente funciona como um campo oculto (</a:t>
            </a:r>
            <a:r>
              <a:rPr lang="pt-BR" dirty="0" err="1" smtClean="0"/>
              <a:t>hidden</a:t>
            </a:r>
            <a:r>
              <a:rPr lang="pt-BR" dirty="0" smtClean="0"/>
              <a:t>) um pouco mais sofisticado</a:t>
            </a:r>
          </a:p>
        </p:txBody>
      </p:sp>
      <p:sp>
        <p:nvSpPr>
          <p:cNvPr id="3" name="Título 2"/>
          <p:cNvSpPr>
            <a:spLocks noGrp="1"/>
          </p:cNvSpPr>
          <p:nvPr>
            <p:ph type="title"/>
          </p:nvPr>
        </p:nvSpPr>
        <p:spPr/>
        <p:txBody>
          <a:bodyPr>
            <a:normAutofit/>
          </a:bodyPr>
          <a:lstStyle/>
          <a:p>
            <a:r>
              <a:rPr lang="pt-BR" dirty="0" err="1" smtClean="0"/>
              <a:t>ViewState</a:t>
            </a:r>
            <a:endParaRPr lang="pt-B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pPr algn="just"/>
            <a:endParaRPr lang="pt-BR" sz="1000" dirty="0" smtClean="0"/>
          </a:p>
          <a:p>
            <a:pPr algn="just"/>
            <a:r>
              <a:rPr lang="pt-BR" dirty="0" smtClean="0"/>
              <a:t>Ao rodar uma aplicação ASP.NET sem qualquer controle verá que é criado um campo oculto para o armazenamento do </a:t>
            </a:r>
            <a:r>
              <a:rPr lang="pt-BR" dirty="0" err="1" smtClean="0"/>
              <a:t>ViewState</a:t>
            </a:r>
            <a:r>
              <a:rPr lang="pt-BR" dirty="0" smtClean="0"/>
              <a:t>:</a:t>
            </a:r>
          </a:p>
          <a:p>
            <a:pPr algn="just"/>
            <a:endParaRPr lang="pt-BR" dirty="0" smtClean="0"/>
          </a:p>
          <a:p>
            <a:pPr algn="just"/>
            <a:endParaRPr lang="pt-BR" dirty="0" smtClean="0"/>
          </a:p>
          <a:p>
            <a:pPr algn="just"/>
            <a:endParaRPr lang="pt-BR" dirty="0" smtClean="0"/>
          </a:p>
          <a:p>
            <a:pPr algn="just"/>
            <a:endParaRPr lang="pt-BR" dirty="0" smtClean="0"/>
          </a:p>
          <a:p>
            <a:pPr algn="just"/>
            <a:r>
              <a:rPr lang="pt-BR" dirty="0" smtClean="0"/>
              <a:t>Note que os dados não são exibidos em texto plano, por questões de segurança</a:t>
            </a:r>
          </a:p>
          <a:p>
            <a:endParaRPr lang="pt-BR" sz="1000" b="1" dirty="0" smtClean="0"/>
          </a:p>
          <a:p>
            <a:endParaRPr lang="pt-BR" dirty="0"/>
          </a:p>
        </p:txBody>
      </p:sp>
      <p:sp>
        <p:nvSpPr>
          <p:cNvPr id="3" name="Título 2"/>
          <p:cNvSpPr>
            <a:spLocks noGrp="1"/>
          </p:cNvSpPr>
          <p:nvPr>
            <p:ph type="title"/>
          </p:nvPr>
        </p:nvSpPr>
        <p:spPr/>
        <p:txBody>
          <a:bodyPr>
            <a:normAutofit/>
          </a:bodyPr>
          <a:lstStyle/>
          <a:p>
            <a:r>
              <a:rPr lang="pt-BR" dirty="0" err="1" smtClean="0"/>
              <a:t>ViewState</a:t>
            </a:r>
            <a:endParaRPr lang="pt-BR" dirty="0"/>
          </a:p>
        </p:txBody>
      </p:sp>
      <p:sp>
        <p:nvSpPr>
          <p:cNvPr id="4" name="Retângulo de cantos arredondados 3"/>
          <p:cNvSpPr/>
          <p:nvPr/>
        </p:nvSpPr>
        <p:spPr>
          <a:xfrm>
            <a:off x="142844" y="3500438"/>
            <a:ext cx="9001156" cy="1055608"/>
          </a:xfrm>
          <a:prstGeom prst="roundRect">
            <a:avLst/>
          </a:prstGeom>
          <a:solidFill>
            <a:schemeClr val="bg1"/>
          </a:solidFill>
        </p:spPr>
        <p:style>
          <a:lnRef idx="0">
            <a:schemeClr val="accent1"/>
          </a:lnRef>
          <a:fillRef idx="3">
            <a:schemeClr val="accent1"/>
          </a:fillRef>
          <a:effectRef idx="3">
            <a:schemeClr val="accent1"/>
          </a:effectRef>
          <a:fontRef idx="minor">
            <a:schemeClr val="lt1"/>
          </a:fontRef>
        </p:style>
        <p:txBody>
          <a:bodyPr wrap="square">
            <a:spAutoFit/>
          </a:bodyPr>
          <a:lstStyle/>
          <a:p>
            <a:pPr>
              <a:buNone/>
            </a:pPr>
            <a:r>
              <a:rPr lang="en-US" sz="1400" b="1" dirty="0" smtClean="0">
                <a:solidFill>
                  <a:schemeClr val="tx1"/>
                </a:solidFill>
              </a:rPr>
              <a:t>&lt;input 	type="hidden" </a:t>
            </a:r>
          </a:p>
          <a:p>
            <a:pPr>
              <a:buNone/>
            </a:pPr>
            <a:r>
              <a:rPr lang="en-US" sz="1400" b="1" dirty="0" smtClean="0">
                <a:solidFill>
                  <a:schemeClr val="tx1"/>
                </a:solidFill>
              </a:rPr>
              <a:t>      name="__VIEWSTATE" </a:t>
            </a:r>
          </a:p>
          <a:p>
            <a:pPr>
              <a:buNone/>
            </a:pPr>
            <a:r>
              <a:rPr lang="en-US" sz="1400" b="1" dirty="0" smtClean="0">
                <a:solidFill>
                  <a:schemeClr val="tx1"/>
                </a:solidFill>
              </a:rPr>
              <a:t>      id="__VIEWSTATE" </a:t>
            </a:r>
          </a:p>
          <a:p>
            <a:pPr>
              <a:buNone/>
            </a:pPr>
            <a:r>
              <a:rPr lang="pt-BR" sz="1400" b="1" dirty="0" smtClean="0">
                <a:solidFill>
                  <a:schemeClr val="tx1"/>
                </a:solidFill>
              </a:rPr>
              <a:t>      </a:t>
            </a:r>
            <a:r>
              <a:rPr lang="pt-BR" sz="1400" b="1" dirty="0" err="1" smtClean="0">
                <a:solidFill>
                  <a:schemeClr val="tx1"/>
                </a:solidFill>
              </a:rPr>
              <a:t>value</a:t>
            </a:r>
            <a:r>
              <a:rPr lang="pt-BR" sz="1400" b="1" dirty="0" smtClean="0">
                <a:solidFill>
                  <a:schemeClr val="tx1"/>
                </a:solidFill>
              </a:rPr>
              <a:t>="/wEPDwUJNzgzNDMwNTMzZGS8mO25pQR00V4slvgSxG3dEvK+hA==“  /&gt;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endParaRPr lang="pt-BR" sz="1000" dirty="0" smtClean="0"/>
          </a:p>
          <a:p>
            <a:pPr algn="just"/>
            <a:r>
              <a:rPr lang="pt-BR" dirty="0" smtClean="0"/>
              <a:t>Pode-se ainda adicionar manualmente valores a um </a:t>
            </a:r>
            <a:r>
              <a:rPr lang="pt-BR" dirty="0" err="1" smtClean="0"/>
              <a:t>ViewState</a:t>
            </a:r>
            <a:r>
              <a:rPr lang="pt-BR" dirty="0" smtClean="0"/>
              <a:t>, lembrando que você vai conseguir recuperá-los apenas na mesma página</a:t>
            </a:r>
          </a:p>
          <a:p>
            <a:pPr algn="just"/>
            <a:endParaRPr lang="pt-BR" dirty="0"/>
          </a:p>
        </p:txBody>
      </p:sp>
      <p:sp>
        <p:nvSpPr>
          <p:cNvPr id="3" name="Título 2"/>
          <p:cNvSpPr>
            <a:spLocks noGrp="1"/>
          </p:cNvSpPr>
          <p:nvPr>
            <p:ph type="title"/>
          </p:nvPr>
        </p:nvSpPr>
        <p:spPr/>
        <p:txBody>
          <a:bodyPr>
            <a:normAutofit/>
          </a:bodyPr>
          <a:lstStyle/>
          <a:p>
            <a:r>
              <a:rPr lang="pt-BR" dirty="0" err="1" smtClean="0"/>
              <a:t>ViewState</a:t>
            </a:r>
            <a:endParaRPr lang="pt-BR" dirty="0"/>
          </a:p>
        </p:txBody>
      </p:sp>
      <p:sp>
        <p:nvSpPr>
          <p:cNvPr id="4" name="Retângulo de cantos arredondados 3"/>
          <p:cNvSpPr/>
          <p:nvPr/>
        </p:nvSpPr>
        <p:spPr>
          <a:xfrm>
            <a:off x="1643042" y="3520443"/>
            <a:ext cx="5715039" cy="408623"/>
          </a:xfrm>
          <a:prstGeom prst="roundRect">
            <a:avLst/>
          </a:prstGeom>
          <a:solidFill>
            <a:schemeClr val="bg1"/>
          </a:solidFill>
        </p:spPr>
        <p:style>
          <a:lnRef idx="0">
            <a:schemeClr val="accent1"/>
          </a:lnRef>
          <a:fillRef idx="3">
            <a:schemeClr val="accent1"/>
          </a:fillRef>
          <a:effectRef idx="3">
            <a:schemeClr val="accent1"/>
          </a:effectRef>
          <a:fontRef idx="minor">
            <a:schemeClr val="lt1"/>
          </a:fontRef>
        </p:style>
        <p:txBody>
          <a:bodyPr wrap="square">
            <a:spAutoFit/>
          </a:bodyPr>
          <a:lstStyle/>
          <a:p>
            <a:r>
              <a:rPr lang="pt-BR" dirty="0" err="1" smtClean="0">
                <a:solidFill>
                  <a:schemeClr val="tx1"/>
                </a:solidFill>
              </a:rPr>
              <a:t>ViewState</a:t>
            </a:r>
            <a:r>
              <a:rPr lang="pt-BR" dirty="0" smtClean="0">
                <a:solidFill>
                  <a:schemeClr val="tx1"/>
                </a:solidFill>
              </a:rPr>
              <a:t>.</a:t>
            </a:r>
            <a:r>
              <a:rPr lang="pt-BR" dirty="0" err="1" smtClean="0">
                <a:solidFill>
                  <a:schemeClr val="tx1"/>
                </a:solidFill>
              </a:rPr>
              <a:t>Add</a:t>
            </a:r>
            <a:r>
              <a:rPr lang="pt-BR" dirty="0" smtClean="0">
                <a:solidFill>
                  <a:schemeClr val="tx1"/>
                </a:solidFill>
              </a:rPr>
              <a:t>("Nome“, “Márcio“);</a:t>
            </a:r>
            <a:endParaRPr lang="pt-BR" dirty="0">
              <a:solidFill>
                <a:schemeClr val="tx1"/>
              </a:solidFill>
            </a:endParaRPr>
          </a:p>
        </p:txBody>
      </p:sp>
      <p:sp>
        <p:nvSpPr>
          <p:cNvPr id="6" name="Retângulo de cantos arredondados 5"/>
          <p:cNvSpPr/>
          <p:nvPr/>
        </p:nvSpPr>
        <p:spPr>
          <a:xfrm>
            <a:off x="1643042" y="4306261"/>
            <a:ext cx="5715040" cy="408623"/>
          </a:xfrm>
          <a:prstGeom prst="roundRect">
            <a:avLst/>
          </a:prstGeom>
          <a:solidFill>
            <a:schemeClr val="bg1"/>
          </a:solidFill>
        </p:spPr>
        <p:style>
          <a:lnRef idx="0">
            <a:schemeClr val="accent1"/>
          </a:lnRef>
          <a:fillRef idx="3">
            <a:schemeClr val="accent1"/>
          </a:fillRef>
          <a:effectRef idx="3">
            <a:schemeClr val="accent1"/>
          </a:effectRef>
          <a:fontRef idx="minor">
            <a:schemeClr val="lt1"/>
          </a:fontRef>
        </p:style>
        <p:txBody>
          <a:bodyPr wrap="square">
            <a:spAutoFit/>
          </a:bodyPr>
          <a:lstStyle/>
          <a:p>
            <a:r>
              <a:rPr lang="pt-BR" dirty="0" smtClean="0">
                <a:solidFill>
                  <a:schemeClr val="tx1"/>
                </a:solidFill>
              </a:rPr>
              <a:t>String nome = (string) </a:t>
            </a:r>
            <a:r>
              <a:rPr lang="pt-BR" dirty="0" err="1" smtClean="0">
                <a:solidFill>
                  <a:schemeClr val="tx1"/>
                </a:solidFill>
              </a:rPr>
              <a:t>ViewState</a:t>
            </a:r>
            <a:r>
              <a:rPr lang="pt-BR" dirty="0" smtClean="0">
                <a:solidFill>
                  <a:schemeClr val="tx1"/>
                </a:solidFill>
              </a:rPr>
              <a:t>[“Nome”];</a:t>
            </a:r>
            <a:endParaRPr lang="pt-BR" dirty="0">
              <a:solidFill>
                <a:schemeClr val="tx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pPr algn="just"/>
            <a:endParaRPr lang="pt-BR" sz="1000" dirty="0" smtClean="0"/>
          </a:p>
          <a:p>
            <a:pPr algn="just"/>
            <a:r>
              <a:rPr lang="pt-BR" dirty="0" smtClean="0"/>
              <a:t>Trata-se de um pequeno arquivo de texto que é armazenado na maquina do usuário</a:t>
            </a:r>
          </a:p>
          <a:p>
            <a:pPr algn="just"/>
            <a:r>
              <a:rPr lang="pt-BR" dirty="0" smtClean="0"/>
              <a:t>Usado, por exemplo, em sites de comércio eletrônico, para exibir as  preferências e características do usuário</a:t>
            </a:r>
          </a:p>
          <a:p>
            <a:pPr algn="just"/>
            <a:r>
              <a:rPr lang="pt-BR" dirty="0" smtClean="0"/>
              <a:t>Pode identificar o usuário mesmo dias depois de seu acesso a página.</a:t>
            </a:r>
          </a:p>
          <a:p>
            <a:pPr algn="just"/>
            <a:r>
              <a:rPr lang="pt-BR" dirty="0" smtClean="0"/>
              <a:t>O grande problema dos </a:t>
            </a:r>
            <a:r>
              <a:rPr lang="pt-BR" dirty="0" err="1" smtClean="0"/>
              <a:t>cookies</a:t>
            </a:r>
            <a:r>
              <a:rPr lang="pt-BR" dirty="0" smtClean="0"/>
              <a:t> é que o usuário simplesmente pode desabilitar este recurso em seu navegador</a:t>
            </a:r>
          </a:p>
          <a:p>
            <a:pPr algn="just"/>
            <a:endParaRPr lang="pt-BR" dirty="0" smtClean="0"/>
          </a:p>
          <a:p>
            <a:pPr algn="just">
              <a:buNone/>
            </a:pPr>
            <a:endParaRPr lang="pt-BR" dirty="0" smtClean="0"/>
          </a:p>
          <a:p>
            <a:pPr algn="just"/>
            <a:endParaRPr lang="pt-BR" dirty="0" smtClean="0"/>
          </a:p>
        </p:txBody>
      </p:sp>
      <p:sp>
        <p:nvSpPr>
          <p:cNvPr id="3" name="Título 2"/>
          <p:cNvSpPr>
            <a:spLocks noGrp="1"/>
          </p:cNvSpPr>
          <p:nvPr>
            <p:ph type="title"/>
          </p:nvPr>
        </p:nvSpPr>
        <p:spPr/>
        <p:txBody>
          <a:bodyPr>
            <a:normAutofit/>
          </a:bodyPr>
          <a:lstStyle/>
          <a:p>
            <a:r>
              <a:rPr lang="pt-BR" dirty="0" err="1" smtClean="0"/>
              <a:t>Cookie</a:t>
            </a:r>
            <a:endParaRPr lang="pt-B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p:txBody>
          <a:bodyPr>
            <a:normAutofit lnSpcReduction="10000"/>
          </a:bodyPr>
          <a:lstStyle/>
          <a:p>
            <a:r>
              <a:rPr lang="en-US" sz="2800" dirty="0" err="1"/>
              <a:t>Cliente</a:t>
            </a:r>
            <a:r>
              <a:rPr lang="en-US" sz="2800" dirty="0"/>
              <a:t>/</a:t>
            </a:r>
            <a:r>
              <a:rPr lang="en-US" sz="2800" dirty="0" err="1"/>
              <a:t>Servidor</a:t>
            </a:r>
            <a:r>
              <a:rPr lang="en-US" sz="2800" dirty="0"/>
              <a:t> </a:t>
            </a:r>
            <a:r>
              <a:rPr lang="en-US" sz="2800" dirty="0" err="1"/>
              <a:t>pode</a:t>
            </a:r>
            <a:r>
              <a:rPr lang="en-US" sz="2800" dirty="0"/>
              <a:t> ser </a:t>
            </a:r>
            <a:r>
              <a:rPr lang="en-US" sz="2800" dirty="0" err="1"/>
              <a:t>definido</a:t>
            </a:r>
            <a:r>
              <a:rPr lang="en-US" sz="2800" dirty="0"/>
              <a:t> </a:t>
            </a:r>
            <a:r>
              <a:rPr lang="en-US" sz="2800" dirty="0" err="1"/>
              <a:t>como</a:t>
            </a:r>
            <a:r>
              <a:rPr lang="en-US" sz="2800" dirty="0"/>
              <a:t> um </a:t>
            </a:r>
            <a:r>
              <a:rPr lang="en-US" sz="2800" dirty="0" err="1"/>
              <a:t>sistema</a:t>
            </a:r>
            <a:r>
              <a:rPr lang="en-US" sz="2800" dirty="0"/>
              <a:t> de </a:t>
            </a:r>
            <a:r>
              <a:rPr lang="en-US" sz="2800" dirty="0" err="1"/>
              <a:t>computação</a:t>
            </a:r>
            <a:r>
              <a:rPr lang="en-US" sz="2800" dirty="0"/>
              <a:t> </a:t>
            </a:r>
            <a:r>
              <a:rPr lang="en-US" sz="2800" dirty="0" err="1"/>
              <a:t>que</a:t>
            </a:r>
            <a:r>
              <a:rPr lang="en-US" sz="2800" dirty="0"/>
              <a:t> </a:t>
            </a:r>
            <a:r>
              <a:rPr lang="en-US" sz="2800" dirty="0" err="1"/>
              <a:t>utiliza</a:t>
            </a:r>
            <a:r>
              <a:rPr lang="en-US" sz="2800" dirty="0"/>
              <a:t> </a:t>
            </a:r>
            <a:r>
              <a:rPr lang="en-US" sz="2800" dirty="0" err="1"/>
              <a:t>três</a:t>
            </a:r>
            <a:r>
              <a:rPr lang="en-US" sz="2800" dirty="0"/>
              <a:t> </a:t>
            </a:r>
            <a:r>
              <a:rPr lang="en-US" sz="2800" dirty="0" err="1"/>
              <a:t>componentes</a:t>
            </a:r>
            <a:r>
              <a:rPr lang="en-US" sz="2800" dirty="0"/>
              <a:t> </a:t>
            </a:r>
            <a:r>
              <a:rPr lang="en-US" sz="2800" dirty="0" err="1"/>
              <a:t>básicos</a:t>
            </a:r>
            <a:r>
              <a:rPr lang="en-US" sz="2800" dirty="0"/>
              <a:t> </a:t>
            </a:r>
            <a:r>
              <a:rPr lang="en-US" sz="2800" dirty="0" err="1"/>
              <a:t>para</a:t>
            </a:r>
            <a:r>
              <a:rPr lang="en-US" sz="2800" dirty="0"/>
              <a:t> o </a:t>
            </a:r>
            <a:r>
              <a:rPr lang="en-US" sz="2800" dirty="0" err="1"/>
              <a:t>compartilhamento</a:t>
            </a:r>
            <a:r>
              <a:rPr lang="en-US" sz="2800" dirty="0"/>
              <a:t> de </a:t>
            </a:r>
            <a:r>
              <a:rPr lang="en-US" sz="2800" dirty="0" err="1"/>
              <a:t>recursos</a:t>
            </a:r>
            <a:r>
              <a:rPr lang="en-US" sz="2800" dirty="0"/>
              <a:t>:</a:t>
            </a:r>
          </a:p>
          <a:p>
            <a:pPr lvl="1"/>
            <a:r>
              <a:rPr lang="en-US" sz="2400" dirty="0"/>
              <a:t>um </a:t>
            </a:r>
            <a:r>
              <a:rPr lang="en-US" sz="2400" dirty="0" err="1"/>
              <a:t>computador</a:t>
            </a:r>
            <a:r>
              <a:rPr lang="en-US" sz="2400" dirty="0"/>
              <a:t> </a:t>
            </a:r>
            <a:r>
              <a:rPr lang="en-US" sz="2400" dirty="0" err="1"/>
              <a:t>cliente</a:t>
            </a:r>
            <a:r>
              <a:rPr lang="en-US" sz="2400" dirty="0"/>
              <a:t>,</a:t>
            </a:r>
          </a:p>
          <a:p>
            <a:pPr lvl="1"/>
            <a:r>
              <a:rPr lang="en-US" sz="2400" dirty="0"/>
              <a:t>um </a:t>
            </a:r>
            <a:r>
              <a:rPr lang="en-US" sz="2400" dirty="0" err="1"/>
              <a:t>computador</a:t>
            </a:r>
            <a:r>
              <a:rPr lang="en-US" sz="2400" dirty="0"/>
              <a:t> </a:t>
            </a:r>
            <a:r>
              <a:rPr lang="en-US" sz="2400" dirty="0" err="1"/>
              <a:t>servidor</a:t>
            </a:r>
            <a:r>
              <a:rPr lang="en-US" sz="2400" dirty="0"/>
              <a:t>,</a:t>
            </a:r>
          </a:p>
          <a:p>
            <a:pPr lvl="1"/>
            <a:r>
              <a:rPr lang="en-US" sz="2400" dirty="0" err="1"/>
              <a:t>uma</a:t>
            </a:r>
            <a:r>
              <a:rPr lang="en-US" sz="2400" dirty="0"/>
              <a:t> </a:t>
            </a:r>
            <a:r>
              <a:rPr lang="en-US" sz="2400" dirty="0" err="1"/>
              <a:t>rede</a:t>
            </a:r>
            <a:r>
              <a:rPr lang="en-US" sz="2400" dirty="0"/>
              <a:t> </a:t>
            </a:r>
            <a:r>
              <a:rPr lang="en-US" sz="2400" dirty="0" err="1"/>
              <a:t>para</a:t>
            </a:r>
            <a:r>
              <a:rPr lang="en-US" sz="2400" dirty="0"/>
              <a:t> </a:t>
            </a:r>
            <a:r>
              <a:rPr lang="en-US" sz="2400" dirty="0" err="1"/>
              <a:t>conectá</a:t>
            </a:r>
            <a:r>
              <a:rPr lang="en-US" sz="2400" dirty="0"/>
              <a:t>-los.</a:t>
            </a:r>
          </a:p>
          <a:p>
            <a:endParaRPr lang="en-US" sz="2800" dirty="0" smtClean="0"/>
          </a:p>
          <a:p>
            <a:r>
              <a:rPr lang="en-US" sz="2800" dirty="0" smtClean="0"/>
              <a:t>O </a:t>
            </a:r>
            <a:r>
              <a:rPr lang="en-US" sz="2800" dirty="0" err="1"/>
              <a:t>servidor</a:t>
            </a:r>
            <a:r>
              <a:rPr lang="en-US" sz="2800" dirty="0"/>
              <a:t> </a:t>
            </a:r>
            <a:r>
              <a:rPr lang="en-US" sz="2800" dirty="0" err="1"/>
              <a:t>atende</a:t>
            </a:r>
            <a:r>
              <a:rPr lang="en-US" sz="2800" dirty="0"/>
              <a:t> </a:t>
            </a:r>
            <a:r>
              <a:rPr lang="en-US" sz="2800" dirty="0" err="1"/>
              <a:t>pedidos</a:t>
            </a:r>
            <a:r>
              <a:rPr lang="en-US" sz="2800" dirty="0"/>
              <a:t> de </a:t>
            </a:r>
            <a:r>
              <a:rPr lang="en-US" sz="2800" dirty="0" err="1"/>
              <a:t>arquivos</a:t>
            </a:r>
            <a:r>
              <a:rPr lang="en-US" sz="2800" dirty="0"/>
              <a:t> </a:t>
            </a:r>
            <a:r>
              <a:rPr lang="en-US" sz="2800" dirty="0" err="1"/>
              <a:t>ou</a:t>
            </a:r>
            <a:r>
              <a:rPr lang="en-US" sz="2800" dirty="0"/>
              <a:t> </a:t>
            </a:r>
            <a:r>
              <a:rPr lang="en-US" sz="2800" dirty="0" err="1"/>
              <a:t>serviços</a:t>
            </a:r>
            <a:r>
              <a:rPr lang="en-US" sz="2800" dirty="0"/>
              <a:t> de </a:t>
            </a:r>
            <a:r>
              <a:rPr lang="en-US" sz="2800" dirty="0" err="1"/>
              <a:t>outros</a:t>
            </a:r>
            <a:r>
              <a:rPr lang="en-US" sz="2800" dirty="0"/>
              <a:t> </a:t>
            </a:r>
            <a:r>
              <a:rPr lang="en-US" sz="2800" dirty="0" err="1"/>
              <a:t>computadores</a:t>
            </a:r>
            <a:r>
              <a:rPr lang="en-US" sz="2800" dirty="0"/>
              <a:t> </a:t>
            </a:r>
            <a:r>
              <a:rPr lang="en-US" sz="2800" dirty="0" err="1"/>
              <a:t>ligados</a:t>
            </a:r>
            <a:r>
              <a:rPr lang="en-US" sz="2800" dirty="0"/>
              <a:t> à </a:t>
            </a:r>
            <a:r>
              <a:rPr lang="en-US" sz="2800" dirty="0" err="1"/>
              <a:t>rede</a:t>
            </a:r>
            <a:r>
              <a:rPr lang="en-US" sz="2800" dirty="0"/>
              <a:t>.</a:t>
            </a:r>
          </a:p>
          <a:p>
            <a:endParaRPr lang="en-US" sz="2800" dirty="0"/>
          </a:p>
        </p:txBody>
      </p:sp>
      <p:sp>
        <p:nvSpPr>
          <p:cNvPr id="61442" name="Rectangle 2"/>
          <p:cNvSpPr>
            <a:spLocks noGrp="1" noChangeArrowheads="1"/>
          </p:cNvSpPr>
          <p:nvPr>
            <p:ph type="title"/>
          </p:nvPr>
        </p:nvSpPr>
        <p:spPr/>
        <p:txBody>
          <a:bodyPr>
            <a:normAutofit/>
          </a:bodyPr>
          <a:lstStyle/>
          <a:p>
            <a:r>
              <a:rPr lang="pt-BR" dirty="0"/>
              <a:t>Arquitetura Cliente/Servidor</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endParaRPr lang="pt-BR" sz="1000" dirty="0" smtClean="0"/>
          </a:p>
          <a:p>
            <a:pPr>
              <a:buNone/>
            </a:pPr>
            <a:endParaRPr lang="pt-BR" dirty="0"/>
          </a:p>
        </p:txBody>
      </p:sp>
      <p:sp>
        <p:nvSpPr>
          <p:cNvPr id="3" name="Título 2"/>
          <p:cNvSpPr>
            <a:spLocks noGrp="1"/>
          </p:cNvSpPr>
          <p:nvPr>
            <p:ph type="title"/>
          </p:nvPr>
        </p:nvSpPr>
        <p:spPr/>
        <p:txBody>
          <a:bodyPr>
            <a:normAutofit/>
          </a:bodyPr>
          <a:lstStyle/>
          <a:p>
            <a:r>
              <a:rPr lang="pt-BR" dirty="0" err="1" smtClean="0"/>
              <a:t>Cookie</a:t>
            </a:r>
            <a:endParaRPr lang="pt-BR" dirty="0"/>
          </a:p>
        </p:txBody>
      </p:sp>
      <p:sp>
        <p:nvSpPr>
          <p:cNvPr id="1026" name="Rectangle 2"/>
          <p:cNvSpPr>
            <a:spLocks noChangeArrowheads="1"/>
          </p:cNvSpPr>
          <p:nvPr/>
        </p:nvSpPr>
        <p:spPr bwMode="auto">
          <a:xfrm>
            <a:off x="285720" y="1571612"/>
            <a:ext cx="8572560" cy="4431983"/>
          </a:xfrm>
          <a:prstGeom prst="rect">
            <a:avLst/>
          </a:prstGeom>
          <a:solidFill>
            <a:schemeClr val="bg1"/>
          </a:solidFill>
          <a:ln>
            <a:headEnd/>
            <a:tailEn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ctr" anchorCtr="0" compatLnSpc="1">
            <a:prstTxWarp prst="textNoShape">
              <a:avLst/>
            </a:prstTxWarp>
            <a:spAutoFit/>
          </a:bodyPr>
          <a:lstStyle/>
          <a:p>
            <a:pPr lvl="0"/>
            <a:endParaRPr lang="pt-BR" sz="1600" dirty="0" smtClean="0">
              <a:solidFill>
                <a:srgbClr val="92D050"/>
              </a:solidFill>
              <a:latin typeface="Courier New" pitchFamily="49" charset="0"/>
              <a:cs typeface="Courier New" pitchFamily="49" charset="0"/>
            </a:endParaRPr>
          </a:p>
          <a:p>
            <a:pPr lvl="0"/>
            <a:endParaRPr lang="pt-BR" sz="1600" dirty="0" smtClean="0">
              <a:solidFill>
                <a:srgbClr val="92D050"/>
              </a:solidFill>
              <a:latin typeface="Courier New" pitchFamily="49" charset="0"/>
              <a:cs typeface="Courier New" pitchFamily="49" charset="0"/>
            </a:endParaRPr>
          </a:p>
          <a:p>
            <a:pPr lvl="0"/>
            <a:r>
              <a:rPr lang="pt-BR" sz="2000" dirty="0" smtClean="0">
                <a:solidFill>
                  <a:schemeClr val="tx1"/>
                </a:solidFill>
                <a:latin typeface="Courier New" pitchFamily="49" charset="0"/>
                <a:cs typeface="Courier New" pitchFamily="49" charset="0"/>
              </a:rPr>
              <a:t>//Cria um novo </a:t>
            </a:r>
            <a:r>
              <a:rPr lang="pt-BR" sz="2000" dirty="0" err="1" smtClean="0">
                <a:solidFill>
                  <a:schemeClr val="tx1"/>
                </a:solidFill>
                <a:latin typeface="Courier New" pitchFamily="49" charset="0"/>
                <a:cs typeface="Courier New" pitchFamily="49" charset="0"/>
              </a:rPr>
              <a:t>cookie</a:t>
            </a:r>
            <a:r>
              <a:rPr lang="pt-BR" sz="2000" dirty="0" smtClean="0">
                <a:solidFill>
                  <a:schemeClr val="tx1"/>
                </a:solidFill>
                <a:latin typeface="Courier New" pitchFamily="49" charset="0"/>
                <a:cs typeface="Courier New" pitchFamily="49" charset="0"/>
              </a:rPr>
              <a:t>, passando o nome no construtor</a:t>
            </a:r>
            <a:endParaRPr lang="pt-BR" sz="2000" dirty="0" smtClean="0">
              <a:solidFill>
                <a:schemeClr val="tx1"/>
              </a:solidFill>
              <a:latin typeface="Arial" pitchFamily="34" charset="0"/>
              <a:cs typeface="Courier New" pitchFamily="49" charset="0"/>
            </a:endParaRPr>
          </a:p>
          <a:p>
            <a:pPr lvl="0"/>
            <a:r>
              <a:rPr lang="en-US" sz="2000" dirty="0" err="1" smtClean="0">
                <a:solidFill>
                  <a:schemeClr val="tx1"/>
                </a:solidFill>
                <a:latin typeface="Courier New" pitchFamily="49" charset="0"/>
                <a:cs typeface="Courier New" pitchFamily="49" charset="0"/>
              </a:rPr>
              <a:t>HttpCookie</a:t>
            </a:r>
            <a:r>
              <a:rPr lang="en-US" sz="2000" dirty="0" smtClean="0">
                <a:solidFill>
                  <a:schemeClr val="tx1"/>
                </a:solidFill>
                <a:latin typeface="Courier New" pitchFamily="49" charset="0"/>
                <a:cs typeface="Courier New" pitchFamily="49" charset="0"/>
              </a:rPr>
              <a:t> cookie = new </a:t>
            </a:r>
            <a:r>
              <a:rPr lang="en-US" sz="2000" dirty="0" err="1" smtClean="0">
                <a:solidFill>
                  <a:schemeClr val="tx1"/>
                </a:solidFill>
                <a:latin typeface="Courier New" pitchFamily="49" charset="0"/>
                <a:cs typeface="Courier New" pitchFamily="49" charset="0"/>
              </a:rPr>
              <a:t>HttpCookie</a:t>
            </a:r>
            <a:r>
              <a:rPr lang="en-US" sz="2000" dirty="0" smtClean="0">
                <a:solidFill>
                  <a:schemeClr val="tx1"/>
                </a:solidFill>
                <a:latin typeface="Courier New" pitchFamily="49" charset="0"/>
                <a:cs typeface="Courier New" pitchFamily="49" charset="0"/>
              </a:rPr>
              <a:t>(“Nome”);</a:t>
            </a:r>
            <a:endParaRPr lang="en-US" sz="2000" dirty="0" smtClean="0">
              <a:solidFill>
                <a:schemeClr val="tx1"/>
              </a:solidFill>
              <a:latin typeface="Arial" pitchFamily="34" charset="0"/>
            </a:endParaRPr>
          </a:p>
          <a:p>
            <a:pPr lvl="0" eaLnBrk="0" hangingPunct="0"/>
            <a:endParaRPr lang="en-US" sz="2000" dirty="0" smtClean="0">
              <a:solidFill>
                <a:schemeClr val="tx1"/>
              </a:solidFill>
              <a:latin typeface="Courier New" pitchFamily="49" charset="0"/>
              <a:cs typeface="Courier New" pitchFamily="49" charset="0"/>
            </a:endParaRPr>
          </a:p>
          <a:p>
            <a:pPr lvl="0" eaLnBrk="0" hangingPunct="0"/>
            <a:r>
              <a:rPr lang="en-US" sz="2000" dirty="0" smtClean="0">
                <a:solidFill>
                  <a:schemeClr val="tx1"/>
                </a:solidFill>
                <a:latin typeface="Courier New" pitchFamily="49" charset="0"/>
                <a:cs typeface="Courier New" pitchFamily="49" charset="0"/>
              </a:rPr>
              <a:t>//</a:t>
            </a:r>
            <a:r>
              <a:rPr lang="en-US" sz="2000" dirty="0" err="1" smtClean="0">
                <a:solidFill>
                  <a:schemeClr val="tx1"/>
                </a:solidFill>
                <a:latin typeface="Courier New" pitchFamily="49" charset="0"/>
                <a:cs typeface="Courier New" pitchFamily="49" charset="0"/>
              </a:rPr>
              <a:t>Determina</a:t>
            </a:r>
            <a:r>
              <a:rPr lang="en-US" sz="2000" dirty="0" smtClean="0">
                <a:solidFill>
                  <a:schemeClr val="tx1"/>
                </a:solidFill>
                <a:latin typeface="Courier New" pitchFamily="49" charset="0"/>
                <a:cs typeface="Courier New" pitchFamily="49" charset="0"/>
              </a:rPr>
              <a:t> o valor o cookie</a:t>
            </a:r>
            <a:endParaRPr lang="en-US" sz="2000" dirty="0" smtClean="0">
              <a:solidFill>
                <a:schemeClr val="tx1"/>
              </a:solidFill>
              <a:latin typeface="Arial" pitchFamily="34" charset="0"/>
            </a:endParaRPr>
          </a:p>
          <a:p>
            <a:pPr lvl="0" eaLnBrk="0" hangingPunct="0"/>
            <a:r>
              <a:rPr lang="en-US" sz="2000" dirty="0" err="1" smtClean="0">
                <a:solidFill>
                  <a:schemeClr val="tx1"/>
                </a:solidFill>
                <a:latin typeface="Courier New" pitchFamily="49" charset="0"/>
                <a:cs typeface="Courier New" pitchFamily="49" charset="0"/>
              </a:rPr>
              <a:t>cookie.Value</a:t>
            </a:r>
            <a:r>
              <a:rPr lang="en-US" sz="2000" dirty="0" smtClean="0">
                <a:solidFill>
                  <a:schemeClr val="tx1"/>
                </a:solidFill>
                <a:latin typeface="Courier New" pitchFamily="49" charset="0"/>
                <a:cs typeface="Courier New" pitchFamily="49" charset="0"/>
              </a:rPr>
              <a:t> = “</a:t>
            </a:r>
            <a:r>
              <a:rPr lang="en-US" sz="2000" dirty="0" err="1" smtClean="0">
                <a:solidFill>
                  <a:schemeClr val="tx1"/>
                </a:solidFill>
                <a:latin typeface="Courier New" pitchFamily="49" charset="0"/>
                <a:cs typeface="Courier New" pitchFamily="49" charset="0"/>
              </a:rPr>
              <a:t>Márcio</a:t>
            </a:r>
            <a:r>
              <a:rPr lang="en-US" sz="2000" dirty="0" smtClean="0">
                <a:solidFill>
                  <a:schemeClr val="tx1"/>
                </a:solidFill>
                <a:latin typeface="Courier New" pitchFamily="49" charset="0"/>
                <a:cs typeface="Courier New" pitchFamily="49" charset="0"/>
              </a:rPr>
              <a:t>”;</a:t>
            </a:r>
            <a:endParaRPr lang="en-US" sz="2000" dirty="0" smtClean="0">
              <a:solidFill>
                <a:schemeClr val="tx1"/>
              </a:solidFill>
              <a:latin typeface="Arial" pitchFamily="34" charset="0"/>
            </a:endParaRPr>
          </a:p>
          <a:p>
            <a:pPr lvl="0" eaLnBrk="0" hangingPunct="0"/>
            <a:r>
              <a:rPr lang="en-US" sz="2000" dirty="0" smtClean="0">
                <a:solidFill>
                  <a:schemeClr val="tx1"/>
                </a:solidFill>
                <a:latin typeface="Courier New" pitchFamily="49" charset="0"/>
                <a:cs typeface="Courier New" pitchFamily="49" charset="0"/>
              </a:rPr>
              <a:t>//</a:t>
            </a:r>
            <a:r>
              <a:rPr lang="en-US" sz="2000" dirty="0" err="1" smtClean="0">
                <a:solidFill>
                  <a:schemeClr val="tx1"/>
                </a:solidFill>
                <a:latin typeface="Courier New" pitchFamily="49" charset="0"/>
                <a:cs typeface="Courier New" pitchFamily="49" charset="0"/>
              </a:rPr>
              <a:t>Configura</a:t>
            </a:r>
            <a:r>
              <a:rPr lang="en-US" sz="2000" dirty="0" smtClean="0">
                <a:solidFill>
                  <a:schemeClr val="tx1"/>
                </a:solidFill>
                <a:latin typeface="Courier New" pitchFamily="49" charset="0"/>
                <a:cs typeface="Courier New" pitchFamily="49" charset="0"/>
              </a:rPr>
              <a:t> o cookie </a:t>
            </a:r>
            <a:r>
              <a:rPr lang="en-US" sz="2000" dirty="0" err="1" smtClean="0">
                <a:solidFill>
                  <a:schemeClr val="tx1"/>
                </a:solidFill>
                <a:latin typeface="Courier New" pitchFamily="49" charset="0"/>
                <a:cs typeface="Courier New" pitchFamily="49" charset="0"/>
              </a:rPr>
              <a:t>para</a:t>
            </a:r>
            <a:r>
              <a:rPr lang="en-US" sz="2000" dirty="0" smtClean="0">
                <a:solidFill>
                  <a:schemeClr val="tx1"/>
                </a:solidFill>
                <a:latin typeface="Courier New" pitchFamily="49" charset="0"/>
                <a:cs typeface="Courier New" pitchFamily="49" charset="0"/>
              </a:rPr>
              <a:t> </a:t>
            </a:r>
            <a:r>
              <a:rPr lang="en-US" sz="2000" dirty="0" err="1" smtClean="0">
                <a:solidFill>
                  <a:schemeClr val="tx1"/>
                </a:solidFill>
                <a:latin typeface="Courier New" pitchFamily="49" charset="0"/>
                <a:cs typeface="Courier New" pitchFamily="49" charset="0"/>
              </a:rPr>
              <a:t>expirar</a:t>
            </a:r>
            <a:r>
              <a:rPr lang="en-US" sz="2000" dirty="0" smtClean="0">
                <a:solidFill>
                  <a:schemeClr val="tx1"/>
                </a:solidFill>
                <a:latin typeface="Courier New" pitchFamily="49" charset="0"/>
                <a:cs typeface="Courier New" pitchFamily="49" charset="0"/>
              </a:rPr>
              <a:t> </a:t>
            </a:r>
            <a:r>
              <a:rPr lang="en-US" sz="2000" dirty="0" err="1" smtClean="0">
                <a:solidFill>
                  <a:schemeClr val="tx1"/>
                </a:solidFill>
                <a:latin typeface="Courier New" pitchFamily="49" charset="0"/>
                <a:cs typeface="Courier New" pitchFamily="49" charset="0"/>
              </a:rPr>
              <a:t>em</a:t>
            </a:r>
            <a:r>
              <a:rPr lang="en-US" sz="2000" dirty="0" smtClean="0">
                <a:solidFill>
                  <a:schemeClr val="tx1"/>
                </a:solidFill>
                <a:latin typeface="Courier New" pitchFamily="49" charset="0"/>
                <a:cs typeface="Courier New" pitchFamily="49" charset="0"/>
              </a:rPr>
              <a:t> 1 </a:t>
            </a:r>
            <a:r>
              <a:rPr lang="en-US" sz="2000" dirty="0" err="1" smtClean="0">
                <a:solidFill>
                  <a:schemeClr val="tx1"/>
                </a:solidFill>
                <a:latin typeface="Courier New" pitchFamily="49" charset="0"/>
                <a:cs typeface="Courier New" pitchFamily="49" charset="0"/>
              </a:rPr>
              <a:t>minuto</a:t>
            </a:r>
            <a:endParaRPr lang="en-US" sz="2000" dirty="0" smtClean="0">
              <a:solidFill>
                <a:schemeClr val="tx1"/>
              </a:solidFill>
              <a:latin typeface="Arial" pitchFamily="34" charset="0"/>
            </a:endParaRPr>
          </a:p>
          <a:p>
            <a:pPr lvl="0" eaLnBrk="0" hangingPunct="0"/>
            <a:r>
              <a:rPr lang="en-US" sz="2000" dirty="0" err="1" smtClean="0">
                <a:solidFill>
                  <a:schemeClr val="tx1"/>
                </a:solidFill>
                <a:latin typeface="Courier New" pitchFamily="49" charset="0"/>
                <a:cs typeface="Courier New" pitchFamily="49" charset="0"/>
              </a:rPr>
              <a:t>DateTime</a:t>
            </a:r>
            <a:r>
              <a:rPr lang="en-US" sz="2000" dirty="0" smtClean="0">
                <a:solidFill>
                  <a:schemeClr val="tx1"/>
                </a:solidFill>
                <a:latin typeface="Courier New" pitchFamily="49" charset="0"/>
                <a:cs typeface="Courier New" pitchFamily="49" charset="0"/>
              </a:rPr>
              <a:t> </a:t>
            </a:r>
            <a:r>
              <a:rPr lang="en-US" sz="2000" dirty="0" err="1" smtClean="0">
                <a:solidFill>
                  <a:schemeClr val="tx1"/>
                </a:solidFill>
                <a:latin typeface="Courier New" pitchFamily="49" charset="0"/>
                <a:cs typeface="Courier New" pitchFamily="49" charset="0"/>
              </a:rPr>
              <a:t>dtNow</a:t>
            </a:r>
            <a:r>
              <a:rPr lang="en-US" sz="2000" dirty="0" smtClean="0">
                <a:solidFill>
                  <a:schemeClr val="tx1"/>
                </a:solidFill>
                <a:latin typeface="Courier New" pitchFamily="49" charset="0"/>
                <a:cs typeface="Courier New" pitchFamily="49" charset="0"/>
              </a:rPr>
              <a:t> = </a:t>
            </a:r>
            <a:r>
              <a:rPr lang="en-US" sz="2000" dirty="0" err="1" smtClean="0">
                <a:solidFill>
                  <a:schemeClr val="tx1"/>
                </a:solidFill>
                <a:latin typeface="Courier New" pitchFamily="49" charset="0"/>
                <a:cs typeface="Courier New" pitchFamily="49" charset="0"/>
              </a:rPr>
              <a:t>DateTime.Now</a:t>
            </a:r>
            <a:r>
              <a:rPr lang="en-US" sz="2000" dirty="0" smtClean="0">
                <a:solidFill>
                  <a:schemeClr val="tx1"/>
                </a:solidFill>
                <a:latin typeface="Courier New" pitchFamily="49" charset="0"/>
                <a:cs typeface="Courier New" pitchFamily="49" charset="0"/>
              </a:rPr>
              <a:t>;</a:t>
            </a:r>
            <a:endParaRPr lang="en-US" sz="2000" dirty="0" smtClean="0">
              <a:solidFill>
                <a:schemeClr val="tx1"/>
              </a:solidFill>
              <a:latin typeface="Arial" pitchFamily="34" charset="0"/>
            </a:endParaRPr>
          </a:p>
          <a:p>
            <a:pPr lvl="0" eaLnBrk="0" hangingPunct="0"/>
            <a:r>
              <a:rPr lang="en-US" sz="2000" dirty="0" err="1" smtClean="0">
                <a:solidFill>
                  <a:schemeClr val="tx1"/>
                </a:solidFill>
                <a:latin typeface="Courier New" pitchFamily="49" charset="0"/>
                <a:cs typeface="Courier New" pitchFamily="49" charset="0"/>
              </a:rPr>
              <a:t>TimeSpan</a:t>
            </a:r>
            <a:r>
              <a:rPr lang="en-US" sz="2000" dirty="0" smtClean="0">
                <a:solidFill>
                  <a:schemeClr val="tx1"/>
                </a:solidFill>
                <a:latin typeface="Courier New" pitchFamily="49" charset="0"/>
                <a:cs typeface="Courier New" pitchFamily="49" charset="0"/>
              </a:rPr>
              <a:t> </a:t>
            </a:r>
            <a:r>
              <a:rPr lang="en-US" sz="2000" dirty="0" err="1" smtClean="0">
                <a:solidFill>
                  <a:schemeClr val="tx1"/>
                </a:solidFill>
                <a:latin typeface="Courier New" pitchFamily="49" charset="0"/>
                <a:cs typeface="Courier New" pitchFamily="49" charset="0"/>
              </a:rPr>
              <a:t>tsMinute</a:t>
            </a:r>
            <a:r>
              <a:rPr lang="en-US" sz="2000" dirty="0" smtClean="0">
                <a:solidFill>
                  <a:schemeClr val="tx1"/>
                </a:solidFill>
                <a:latin typeface="Courier New" pitchFamily="49" charset="0"/>
                <a:cs typeface="Courier New" pitchFamily="49" charset="0"/>
              </a:rPr>
              <a:t> = new </a:t>
            </a:r>
            <a:r>
              <a:rPr lang="en-US" sz="2000" dirty="0" err="1" smtClean="0">
                <a:solidFill>
                  <a:schemeClr val="tx1"/>
                </a:solidFill>
                <a:latin typeface="Courier New" pitchFamily="49" charset="0"/>
                <a:cs typeface="Courier New" pitchFamily="49" charset="0"/>
              </a:rPr>
              <a:t>TimeSpan</a:t>
            </a:r>
            <a:r>
              <a:rPr lang="en-US" sz="2000" dirty="0" smtClean="0">
                <a:solidFill>
                  <a:schemeClr val="tx1"/>
                </a:solidFill>
                <a:latin typeface="Courier New" pitchFamily="49" charset="0"/>
                <a:cs typeface="Courier New" pitchFamily="49" charset="0"/>
              </a:rPr>
              <a:t>(0, 0, 1, 0);</a:t>
            </a:r>
            <a:endParaRPr lang="en-US" sz="2000" dirty="0" smtClean="0">
              <a:solidFill>
                <a:schemeClr val="tx1"/>
              </a:solidFill>
              <a:latin typeface="Arial" pitchFamily="34" charset="0"/>
            </a:endParaRPr>
          </a:p>
          <a:p>
            <a:pPr lvl="0" eaLnBrk="0" hangingPunct="0"/>
            <a:r>
              <a:rPr lang="en-US" sz="2000" dirty="0" err="1" smtClean="0">
                <a:solidFill>
                  <a:schemeClr val="tx1"/>
                </a:solidFill>
                <a:latin typeface="Courier New" pitchFamily="49" charset="0"/>
                <a:cs typeface="Courier New" pitchFamily="49" charset="0"/>
              </a:rPr>
              <a:t>cookie.Expires</a:t>
            </a:r>
            <a:r>
              <a:rPr lang="en-US" sz="2000" dirty="0" smtClean="0">
                <a:solidFill>
                  <a:schemeClr val="tx1"/>
                </a:solidFill>
                <a:latin typeface="Courier New" pitchFamily="49" charset="0"/>
                <a:cs typeface="Courier New" pitchFamily="49" charset="0"/>
              </a:rPr>
              <a:t> = </a:t>
            </a:r>
            <a:r>
              <a:rPr lang="en-US" sz="2000" dirty="0" err="1" smtClean="0">
                <a:solidFill>
                  <a:schemeClr val="tx1"/>
                </a:solidFill>
                <a:latin typeface="Courier New" pitchFamily="49" charset="0"/>
                <a:cs typeface="Courier New" pitchFamily="49" charset="0"/>
              </a:rPr>
              <a:t>dtNow</a:t>
            </a:r>
            <a:r>
              <a:rPr lang="en-US" sz="2000" dirty="0" smtClean="0">
                <a:solidFill>
                  <a:schemeClr val="tx1"/>
                </a:solidFill>
                <a:latin typeface="Courier New" pitchFamily="49" charset="0"/>
                <a:cs typeface="Courier New" pitchFamily="49" charset="0"/>
              </a:rPr>
              <a:t> + </a:t>
            </a:r>
            <a:r>
              <a:rPr lang="en-US" sz="2000" dirty="0" err="1" smtClean="0">
                <a:solidFill>
                  <a:schemeClr val="tx1"/>
                </a:solidFill>
                <a:latin typeface="Courier New" pitchFamily="49" charset="0"/>
                <a:cs typeface="Courier New" pitchFamily="49" charset="0"/>
              </a:rPr>
              <a:t>tsMinute</a:t>
            </a:r>
            <a:r>
              <a:rPr lang="en-US" sz="2000" dirty="0" smtClean="0">
                <a:solidFill>
                  <a:schemeClr val="tx1"/>
                </a:solidFill>
                <a:latin typeface="Courier New" pitchFamily="49" charset="0"/>
                <a:cs typeface="Courier New" pitchFamily="49" charset="0"/>
              </a:rPr>
              <a:t>;</a:t>
            </a:r>
            <a:endParaRPr lang="en-US" sz="2000" dirty="0" smtClean="0">
              <a:solidFill>
                <a:schemeClr val="tx1"/>
              </a:solidFill>
              <a:latin typeface="Arial" pitchFamily="34" charset="0"/>
            </a:endParaRPr>
          </a:p>
          <a:p>
            <a:pPr lvl="0" eaLnBrk="0" hangingPunct="0"/>
            <a:r>
              <a:rPr lang="en-US" sz="2000" dirty="0" smtClean="0">
                <a:solidFill>
                  <a:schemeClr val="tx1"/>
                </a:solidFill>
                <a:latin typeface="Courier New" pitchFamily="49" charset="0"/>
                <a:cs typeface="Courier New" pitchFamily="49" charset="0"/>
              </a:rPr>
              <a:t>//</a:t>
            </a:r>
            <a:r>
              <a:rPr lang="en-US" sz="2000" dirty="0" err="1" smtClean="0">
                <a:solidFill>
                  <a:schemeClr val="tx1"/>
                </a:solidFill>
                <a:latin typeface="Courier New" pitchFamily="49" charset="0"/>
                <a:cs typeface="Courier New" pitchFamily="49" charset="0"/>
              </a:rPr>
              <a:t>Adiciona</a:t>
            </a:r>
            <a:r>
              <a:rPr lang="en-US" sz="2000" dirty="0" smtClean="0">
                <a:solidFill>
                  <a:schemeClr val="tx1"/>
                </a:solidFill>
                <a:latin typeface="Courier New" pitchFamily="49" charset="0"/>
                <a:cs typeface="Courier New" pitchFamily="49" charset="0"/>
              </a:rPr>
              <a:t> o cookie</a:t>
            </a:r>
            <a:endParaRPr lang="en-US" sz="2000" dirty="0" smtClean="0">
              <a:solidFill>
                <a:schemeClr val="tx1"/>
              </a:solidFill>
              <a:latin typeface="Arial" pitchFamily="34" charset="0"/>
            </a:endParaRPr>
          </a:p>
          <a:p>
            <a:pPr lvl="0" eaLnBrk="0" hangingPunct="0"/>
            <a:r>
              <a:rPr lang="en-US" sz="2000" dirty="0" err="1" smtClean="0">
                <a:solidFill>
                  <a:schemeClr val="tx1"/>
                </a:solidFill>
                <a:latin typeface="Courier New" pitchFamily="49" charset="0"/>
                <a:cs typeface="Courier New" pitchFamily="49" charset="0"/>
              </a:rPr>
              <a:t>Response.Cookies.Add</a:t>
            </a:r>
            <a:r>
              <a:rPr lang="en-US" sz="2000" dirty="0" smtClean="0">
                <a:solidFill>
                  <a:schemeClr val="tx1"/>
                </a:solidFill>
                <a:latin typeface="Courier New" pitchFamily="49" charset="0"/>
                <a:cs typeface="Courier New" pitchFamily="49" charset="0"/>
              </a:rPr>
              <a:t>(cookie);</a:t>
            </a:r>
          </a:p>
          <a:p>
            <a:pPr lvl="0" eaLnBrk="0" hangingPunct="0"/>
            <a:endParaRPr lang="en-US" sz="1600" dirty="0" smtClean="0">
              <a:solidFill>
                <a:schemeClr val="bg1"/>
              </a:solidFill>
              <a:latin typeface="Courier New" pitchFamily="49" charset="0"/>
              <a:cs typeface="Courier New" pitchFamily="49" charset="0"/>
            </a:endParaRPr>
          </a:p>
          <a:p>
            <a:pPr lvl="0" eaLnBrk="0" hangingPunct="0"/>
            <a:endParaRPr lang="en-US" sz="1400" dirty="0" smtClean="0">
              <a:solidFill>
                <a:schemeClr val="bg1"/>
              </a:solidFill>
              <a:latin typeface="Arial" pitchFamily="34" charset="0"/>
            </a:endParaRPr>
          </a:p>
        </p:txBody>
      </p:sp>
      <p:sp>
        <p:nvSpPr>
          <p:cNvPr id="6" name="Retângulo 5"/>
          <p:cNvSpPr/>
          <p:nvPr/>
        </p:nvSpPr>
        <p:spPr>
          <a:xfrm>
            <a:off x="285720" y="1214422"/>
            <a:ext cx="4572000" cy="369332"/>
          </a:xfrm>
          <a:prstGeom prst="rect">
            <a:avLst/>
          </a:prstGeom>
        </p:spPr>
        <p:txBody>
          <a:bodyPr>
            <a:spAutoFit/>
          </a:bodyPr>
          <a:lstStyle/>
          <a:p>
            <a:pPr algn="just"/>
            <a:r>
              <a:rPr lang="pt-BR" dirty="0" smtClean="0">
                <a:solidFill>
                  <a:schemeClr val="bg1"/>
                </a:solidFill>
              </a:rPr>
              <a:t>Escrevendo um </a:t>
            </a:r>
            <a:r>
              <a:rPr lang="pt-BR" dirty="0" err="1" smtClean="0">
                <a:solidFill>
                  <a:schemeClr val="bg1"/>
                </a:solidFill>
              </a:rPr>
              <a:t>Cookie</a:t>
            </a:r>
            <a:endParaRPr lang="pt-BR" dirty="0" smtClean="0">
              <a:solidFill>
                <a:schemeClr val="bg1"/>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a:bodyPr>
          <a:lstStyle/>
          <a:p>
            <a:r>
              <a:rPr lang="pt-BR" dirty="0" err="1" smtClean="0"/>
              <a:t>Cookie</a:t>
            </a:r>
            <a:endParaRPr lang="pt-BR" dirty="0"/>
          </a:p>
        </p:txBody>
      </p:sp>
      <p:sp>
        <p:nvSpPr>
          <p:cNvPr id="1026" name="Rectangle 2"/>
          <p:cNvSpPr>
            <a:spLocks noChangeArrowheads="1"/>
          </p:cNvSpPr>
          <p:nvPr/>
        </p:nvSpPr>
        <p:spPr bwMode="auto">
          <a:xfrm>
            <a:off x="285720" y="1785926"/>
            <a:ext cx="8572560" cy="4185761"/>
          </a:xfrm>
          <a:prstGeom prst="rect">
            <a:avLst/>
          </a:prstGeom>
          <a:solidFill>
            <a:schemeClr val="bg1"/>
          </a:solidFill>
          <a:ln>
            <a:headEnd/>
            <a:tailEn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ctr" anchorCtr="0" compatLnSpc="1">
            <a:prstTxWarp prst="textNoShape">
              <a:avLst/>
            </a:prstTxWarp>
            <a:spAutoFit/>
          </a:bodyPr>
          <a:lstStyle/>
          <a:p>
            <a:pPr lvl="0"/>
            <a:endParaRPr lang="pt-BR" sz="1600" dirty="0" smtClean="0">
              <a:solidFill>
                <a:srgbClr val="92D050"/>
              </a:solidFill>
              <a:latin typeface="Courier New" pitchFamily="49" charset="0"/>
              <a:cs typeface="Courier New" pitchFamily="49" charset="0"/>
            </a:endParaRPr>
          </a:p>
          <a:p>
            <a:pPr lvl="0"/>
            <a:endParaRPr lang="pt-BR" sz="1600" dirty="0" smtClean="0">
              <a:solidFill>
                <a:srgbClr val="92D050"/>
              </a:solidFill>
              <a:latin typeface="Courier New" pitchFamily="49" charset="0"/>
              <a:cs typeface="Courier New" pitchFamily="49" charset="0"/>
            </a:endParaRPr>
          </a:p>
          <a:p>
            <a:pPr lvl="0"/>
            <a:r>
              <a:rPr lang="pt-BR" sz="2000" dirty="0" smtClean="0">
                <a:solidFill>
                  <a:schemeClr val="tx1"/>
                </a:solidFill>
                <a:latin typeface="Courier New" pitchFamily="49" charset="0"/>
                <a:cs typeface="Courier New" pitchFamily="49" charset="0"/>
              </a:rPr>
              <a:t>//Pega o nome do que </a:t>
            </a:r>
            <a:r>
              <a:rPr lang="pt-BR" sz="2000" dirty="0" err="1" smtClean="0">
                <a:solidFill>
                  <a:schemeClr val="tx1"/>
                </a:solidFill>
                <a:latin typeface="Courier New" pitchFamily="49" charset="0"/>
                <a:cs typeface="Courier New" pitchFamily="49" charset="0"/>
              </a:rPr>
              <a:t>cookie</a:t>
            </a:r>
            <a:r>
              <a:rPr lang="pt-BR" sz="2000" dirty="0" smtClean="0">
                <a:solidFill>
                  <a:schemeClr val="tx1"/>
                </a:solidFill>
                <a:latin typeface="Courier New" pitchFamily="49" charset="0"/>
                <a:cs typeface="Courier New" pitchFamily="49" charset="0"/>
              </a:rPr>
              <a:t> que o usuário informou</a:t>
            </a:r>
          </a:p>
          <a:p>
            <a:pPr lvl="0"/>
            <a:r>
              <a:rPr lang="pt-BR" sz="2000" dirty="0" smtClean="0">
                <a:solidFill>
                  <a:schemeClr val="tx1"/>
                </a:solidFill>
                <a:latin typeface="Courier New" pitchFamily="49" charset="0"/>
                <a:cs typeface="Courier New" pitchFamily="49" charset="0"/>
              </a:rPr>
              <a:t>String </a:t>
            </a:r>
            <a:r>
              <a:rPr lang="pt-BR" sz="2000" dirty="0" err="1" smtClean="0">
                <a:solidFill>
                  <a:schemeClr val="tx1"/>
                </a:solidFill>
                <a:latin typeface="Courier New" pitchFamily="49" charset="0"/>
                <a:cs typeface="Courier New" pitchFamily="49" charset="0"/>
              </a:rPr>
              <a:t>strCookieName</a:t>
            </a:r>
            <a:r>
              <a:rPr lang="pt-BR" sz="2000" dirty="0" smtClean="0">
                <a:solidFill>
                  <a:schemeClr val="tx1"/>
                </a:solidFill>
                <a:latin typeface="Courier New" pitchFamily="49" charset="0"/>
                <a:cs typeface="Courier New" pitchFamily="49" charset="0"/>
              </a:rPr>
              <a:t> = </a:t>
            </a:r>
            <a:r>
              <a:rPr lang="pt-BR" sz="2000" dirty="0" err="1" smtClean="0">
                <a:solidFill>
                  <a:schemeClr val="tx1"/>
                </a:solidFill>
                <a:latin typeface="Courier New" pitchFamily="49" charset="0"/>
                <a:cs typeface="Courier New" pitchFamily="49" charset="0"/>
              </a:rPr>
              <a:t>NameField</a:t>
            </a:r>
            <a:r>
              <a:rPr lang="pt-BR" sz="2000" dirty="0" smtClean="0">
                <a:solidFill>
                  <a:schemeClr val="tx1"/>
                </a:solidFill>
                <a:latin typeface="Courier New" pitchFamily="49" charset="0"/>
                <a:cs typeface="Courier New" pitchFamily="49" charset="0"/>
              </a:rPr>
              <a:t>.</a:t>
            </a:r>
            <a:r>
              <a:rPr lang="pt-BR" sz="2000" dirty="0" err="1" smtClean="0">
                <a:solidFill>
                  <a:schemeClr val="tx1"/>
                </a:solidFill>
                <a:latin typeface="Courier New" pitchFamily="49" charset="0"/>
                <a:cs typeface="Courier New" pitchFamily="49" charset="0"/>
              </a:rPr>
              <a:t>Text</a:t>
            </a:r>
            <a:r>
              <a:rPr lang="pt-BR" sz="2000" dirty="0" smtClean="0">
                <a:solidFill>
                  <a:schemeClr val="tx1"/>
                </a:solidFill>
                <a:latin typeface="Courier New" pitchFamily="49" charset="0"/>
                <a:cs typeface="Courier New" pitchFamily="49" charset="0"/>
              </a:rPr>
              <a:t>;</a:t>
            </a:r>
          </a:p>
          <a:p>
            <a:pPr lvl="0"/>
            <a:endParaRPr lang="pt-BR" sz="2000" dirty="0" smtClean="0">
              <a:solidFill>
                <a:schemeClr val="tx1"/>
              </a:solidFill>
              <a:latin typeface="Courier New" pitchFamily="49" charset="0"/>
              <a:cs typeface="Courier New" pitchFamily="49" charset="0"/>
            </a:endParaRPr>
          </a:p>
          <a:p>
            <a:pPr lvl="0"/>
            <a:r>
              <a:rPr lang="pt-BR" sz="2000" dirty="0" smtClean="0">
                <a:solidFill>
                  <a:schemeClr val="tx1"/>
                </a:solidFill>
                <a:latin typeface="Courier New" pitchFamily="49" charset="0"/>
                <a:cs typeface="Courier New" pitchFamily="49" charset="0"/>
              </a:rPr>
              <a:t>//Captura o </a:t>
            </a:r>
            <a:r>
              <a:rPr lang="pt-BR" sz="2000" dirty="0" err="1" smtClean="0">
                <a:solidFill>
                  <a:schemeClr val="tx1"/>
                </a:solidFill>
                <a:latin typeface="Courier New" pitchFamily="49" charset="0"/>
                <a:cs typeface="Courier New" pitchFamily="49" charset="0"/>
              </a:rPr>
              <a:t>cookie</a:t>
            </a:r>
            <a:endParaRPr lang="pt-BR" sz="2000" dirty="0" smtClean="0">
              <a:solidFill>
                <a:schemeClr val="tx1"/>
              </a:solidFill>
              <a:latin typeface="Courier New" pitchFamily="49" charset="0"/>
              <a:cs typeface="Courier New" pitchFamily="49" charset="0"/>
            </a:endParaRPr>
          </a:p>
          <a:p>
            <a:pPr lvl="0"/>
            <a:r>
              <a:rPr lang="pt-BR" sz="2000" dirty="0" err="1" smtClean="0">
                <a:solidFill>
                  <a:schemeClr val="tx1"/>
                </a:solidFill>
                <a:latin typeface="Courier New" pitchFamily="49" charset="0"/>
                <a:cs typeface="Courier New" pitchFamily="49" charset="0"/>
              </a:rPr>
              <a:t>HttpCookie</a:t>
            </a:r>
            <a:r>
              <a:rPr lang="pt-BR" sz="2000" dirty="0" smtClean="0">
                <a:solidFill>
                  <a:schemeClr val="tx1"/>
                </a:solidFill>
                <a:latin typeface="Courier New" pitchFamily="49" charset="0"/>
                <a:cs typeface="Courier New" pitchFamily="49" charset="0"/>
              </a:rPr>
              <a:t> </a:t>
            </a:r>
            <a:r>
              <a:rPr lang="pt-BR" sz="2000" dirty="0" err="1" smtClean="0">
                <a:solidFill>
                  <a:schemeClr val="tx1"/>
                </a:solidFill>
                <a:latin typeface="Courier New" pitchFamily="49" charset="0"/>
                <a:cs typeface="Courier New" pitchFamily="49" charset="0"/>
              </a:rPr>
              <a:t>cookie</a:t>
            </a:r>
            <a:r>
              <a:rPr lang="pt-BR" sz="2000" dirty="0" smtClean="0">
                <a:solidFill>
                  <a:schemeClr val="tx1"/>
                </a:solidFill>
                <a:latin typeface="Courier New" pitchFamily="49" charset="0"/>
                <a:cs typeface="Courier New" pitchFamily="49" charset="0"/>
              </a:rPr>
              <a:t> = </a:t>
            </a:r>
            <a:r>
              <a:rPr lang="pt-BR" sz="2000" dirty="0" err="1" smtClean="0">
                <a:solidFill>
                  <a:schemeClr val="tx1"/>
                </a:solidFill>
                <a:latin typeface="Courier New" pitchFamily="49" charset="0"/>
                <a:cs typeface="Courier New" pitchFamily="49" charset="0"/>
              </a:rPr>
              <a:t>Request</a:t>
            </a:r>
            <a:r>
              <a:rPr lang="pt-BR" sz="2000" dirty="0" smtClean="0">
                <a:solidFill>
                  <a:schemeClr val="tx1"/>
                </a:solidFill>
                <a:latin typeface="Courier New" pitchFamily="49" charset="0"/>
                <a:cs typeface="Courier New" pitchFamily="49" charset="0"/>
              </a:rPr>
              <a:t>.</a:t>
            </a:r>
            <a:r>
              <a:rPr lang="pt-BR" sz="2000" dirty="0" err="1" smtClean="0">
                <a:solidFill>
                  <a:schemeClr val="tx1"/>
                </a:solidFill>
                <a:latin typeface="Courier New" pitchFamily="49" charset="0"/>
                <a:cs typeface="Courier New" pitchFamily="49" charset="0"/>
              </a:rPr>
              <a:t>Cookies</a:t>
            </a:r>
            <a:r>
              <a:rPr lang="pt-BR" sz="2000" dirty="0" smtClean="0">
                <a:solidFill>
                  <a:schemeClr val="tx1"/>
                </a:solidFill>
                <a:latin typeface="Courier New" pitchFamily="49" charset="0"/>
                <a:cs typeface="Courier New" pitchFamily="49" charset="0"/>
              </a:rPr>
              <a:t>[</a:t>
            </a:r>
            <a:r>
              <a:rPr lang="pt-BR" sz="2000" dirty="0" err="1" smtClean="0">
                <a:solidFill>
                  <a:schemeClr val="tx1"/>
                </a:solidFill>
                <a:latin typeface="Courier New" pitchFamily="49" charset="0"/>
                <a:cs typeface="Courier New" pitchFamily="49" charset="0"/>
              </a:rPr>
              <a:t>strCookieName</a:t>
            </a:r>
            <a:r>
              <a:rPr lang="pt-BR" sz="2000" dirty="0" smtClean="0">
                <a:solidFill>
                  <a:schemeClr val="tx1"/>
                </a:solidFill>
                <a:latin typeface="Courier New" pitchFamily="49" charset="0"/>
                <a:cs typeface="Courier New" pitchFamily="49" charset="0"/>
              </a:rPr>
              <a:t>];</a:t>
            </a:r>
          </a:p>
          <a:p>
            <a:pPr lvl="0"/>
            <a:endParaRPr lang="pt-BR" sz="2000" dirty="0" smtClean="0">
              <a:solidFill>
                <a:schemeClr val="tx1"/>
              </a:solidFill>
              <a:latin typeface="Courier New" pitchFamily="49" charset="0"/>
              <a:cs typeface="Courier New" pitchFamily="49" charset="0"/>
            </a:endParaRPr>
          </a:p>
          <a:p>
            <a:pPr lvl="0"/>
            <a:r>
              <a:rPr lang="pt-BR" sz="2000" dirty="0" smtClean="0">
                <a:solidFill>
                  <a:schemeClr val="tx1"/>
                </a:solidFill>
                <a:latin typeface="Courier New" pitchFamily="49" charset="0"/>
                <a:cs typeface="Courier New" pitchFamily="49" charset="0"/>
              </a:rPr>
              <a:t>String </a:t>
            </a:r>
            <a:r>
              <a:rPr lang="pt-BR" sz="2000" dirty="0" err="1" smtClean="0">
                <a:solidFill>
                  <a:schemeClr val="tx1"/>
                </a:solidFill>
                <a:latin typeface="Courier New" pitchFamily="49" charset="0"/>
                <a:cs typeface="Courier New" pitchFamily="49" charset="0"/>
              </a:rPr>
              <a:t>strCookieValue</a:t>
            </a:r>
            <a:r>
              <a:rPr lang="pt-BR" sz="2000" dirty="0" smtClean="0">
                <a:solidFill>
                  <a:schemeClr val="tx1"/>
                </a:solidFill>
                <a:latin typeface="Courier New" pitchFamily="49" charset="0"/>
                <a:cs typeface="Courier New" pitchFamily="49" charset="0"/>
              </a:rPr>
              <a:t> = “Vazio”;</a:t>
            </a:r>
          </a:p>
          <a:p>
            <a:pPr lvl="0"/>
            <a:endParaRPr lang="pt-BR" sz="2000" dirty="0" smtClean="0">
              <a:solidFill>
                <a:schemeClr val="tx1"/>
              </a:solidFill>
              <a:latin typeface="Courier New" pitchFamily="49" charset="0"/>
              <a:cs typeface="Courier New" pitchFamily="49" charset="0"/>
            </a:endParaRPr>
          </a:p>
          <a:p>
            <a:pPr lvl="0"/>
            <a:r>
              <a:rPr lang="pt-BR" sz="2000" dirty="0" smtClean="0">
                <a:solidFill>
                  <a:schemeClr val="tx1"/>
                </a:solidFill>
                <a:latin typeface="Courier New" pitchFamily="49" charset="0"/>
                <a:cs typeface="Courier New" pitchFamily="49" charset="0"/>
              </a:rPr>
              <a:t>//Certifica-se que o </a:t>
            </a:r>
            <a:r>
              <a:rPr lang="pt-BR" sz="2000" dirty="0" err="1" smtClean="0">
                <a:solidFill>
                  <a:schemeClr val="tx1"/>
                </a:solidFill>
                <a:latin typeface="Courier New" pitchFamily="49" charset="0"/>
                <a:cs typeface="Courier New" pitchFamily="49" charset="0"/>
              </a:rPr>
              <a:t>cookie</a:t>
            </a:r>
            <a:r>
              <a:rPr lang="pt-BR" sz="2000" dirty="0" smtClean="0">
                <a:solidFill>
                  <a:schemeClr val="tx1"/>
                </a:solidFill>
                <a:latin typeface="Courier New" pitchFamily="49" charset="0"/>
                <a:cs typeface="Courier New" pitchFamily="49" charset="0"/>
              </a:rPr>
              <a:t> existe</a:t>
            </a:r>
          </a:p>
          <a:p>
            <a:pPr lvl="0"/>
            <a:r>
              <a:rPr lang="pt-BR" sz="2000" dirty="0" err="1" smtClean="0">
                <a:solidFill>
                  <a:schemeClr val="tx1"/>
                </a:solidFill>
                <a:latin typeface="Courier New" pitchFamily="49" charset="0"/>
                <a:cs typeface="Courier New" pitchFamily="49" charset="0"/>
              </a:rPr>
              <a:t>if</a:t>
            </a:r>
            <a:r>
              <a:rPr lang="pt-BR" sz="2000" dirty="0" smtClean="0">
                <a:solidFill>
                  <a:schemeClr val="tx1"/>
                </a:solidFill>
                <a:latin typeface="Courier New" pitchFamily="49" charset="0"/>
                <a:cs typeface="Courier New" pitchFamily="49" charset="0"/>
              </a:rPr>
              <a:t> (</a:t>
            </a:r>
            <a:r>
              <a:rPr lang="pt-BR" sz="2000" dirty="0" err="1" smtClean="0">
                <a:solidFill>
                  <a:schemeClr val="tx1"/>
                </a:solidFill>
                <a:latin typeface="Courier New" pitchFamily="49" charset="0"/>
                <a:cs typeface="Courier New" pitchFamily="49" charset="0"/>
              </a:rPr>
              <a:t>cookie</a:t>
            </a:r>
            <a:r>
              <a:rPr lang="pt-BR" sz="2000" dirty="0" smtClean="0">
                <a:solidFill>
                  <a:schemeClr val="tx1"/>
                </a:solidFill>
                <a:latin typeface="Courier New" pitchFamily="49" charset="0"/>
                <a:cs typeface="Courier New" pitchFamily="49" charset="0"/>
              </a:rPr>
              <a:t> != </a:t>
            </a:r>
            <a:r>
              <a:rPr lang="pt-BR" sz="2000" dirty="0" err="1" smtClean="0">
                <a:solidFill>
                  <a:schemeClr val="tx1"/>
                </a:solidFill>
                <a:latin typeface="Courier New" pitchFamily="49" charset="0"/>
                <a:cs typeface="Courier New" pitchFamily="49" charset="0"/>
              </a:rPr>
              <a:t>null</a:t>
            </a:r>
            <a:r>
              <a:rPr lang="pt-BR" sz="2000" dirty="0" smtClean="0">
                <a:solidFill>
                  <a:schemeClr val="tx1"/>
                </a:solidFill>
                <a:latin typeface="Courier New" pitchFamily="49" charset="0"/>
                <a:cs typeface="Courier New" pitchFamily="49" charset="0"/>
              </a:rPr>
              <a:t>)</a:t>
            </a:r>
          </a:p>
          <a:p>
            <a:pPr lvl="0"/>
            <a:r>
              <a:rPr lang="pt-BR" sz="2000" dirty="0" smtClean="0">
                <a:solidFill>
                  <a:schemeClr val="tx1"/>
                </a:solidFill>
                <a:latin typeface="Courier New" pitchFamily="49" charset="0"/>
                <a:cs typeface="Courier New" pitchFamily="49" charset="0"/>
              </a:rPr>
              <a:t>   </a:t>
            </a:r>
            <a:r>
              <a:rPr lang="pt-BR" sz="2000" dirty="0" err="1" smtClean="0">
                <a:solidFill>
                  <a:schemeClr val="tx1"/>
                </a:solidFill>
                <a:latin typeface="Courier New" pitchFamily="49" charset="0"/>
                <a:cs typeface="Courier New" pitchFamily="49" charset="0"/>
              </a:rPr>
              <a:t>strCookieValue</a:t>
            </a:r>
            <a:r>
              <a:rPr lang="pt-BR" sz="2000" dirty="0" smtClean="0">
                <a:solidFill>
                  <a:schemeClr val="tx1"/>
                </a:solidFill>
                <a:latin typeface="Courier New" pitchFamily="49" charset="0"/>
                <a:cs typeface="Courier New" pitchFamily="49" charset="0"/>
              </a:rPr>
              <a:t> = </a:t>
            </a:r>
            <a:r>
              <a:rPr lang="pt-BR" sz="2000" dirty="0" err="1" smtClean="0">
                <a:solidFill>
                  <a:schemeClr val="tx1"/>
                </a:solidFill>
                <a:latin typeface="Courier New" pitchFamily="49" charset="0"/>
                <a:cs typeface="Courier New" pitchFamily="49" charset="0"/>
              </a:rPr>
              <a:t>cookie</a:t>
            </a:r>
            <a:r>
              <a:rPr lang="pt-BR" sz="2000" dirty="0" smtClean="0">
                <a:solidFill>
                  <a:schemeClr val="tx1"/>
                </a:solidFill>
                <a:latin typeface="Courier New" pitchFamily="49" charset="0"/>
                <a:cs typeface="Courier New" pitchFamily="49" charset="0"/>
              </a:rPr>
              <a:t>.</a:t>
            </a:r>
            <a:r>
              <a:rPr lang="pt-BR" sz="2000" dirty="0" err="1" smtClean="0">
                <a:solidFill>
                  <a:schemeClr val="tx1"/>
                </a:solidFill>
                <a:latin typeface="Courier New" pitchFamily="49" charset="0"/>
                <a:cs typeface="Courier New" pitchFamily="49" charset="0"/>
              </a:rPr>
              <a:t>Value</a:t>
            </a:r>
            <a:r>
              <a:rPr lang="pt-BR" sz="2000" dirty="0" smtClean="0">
                <a:solidFill>
                  <a:schemeClr val="tx1"/>
                </a:solidFill>
                <a:latin typeface="Courier New" pitchFamily="49" charset="0"/>
                <a:cs typeface="Courier New" pitchFamily="49" charset="0"/>
              </a:rPr>
              <a:t>.</a:t>
            </a:r>
            <a:r>
              <a:rPr lang="pt-BR" sz="2000" dirty="0" err="1" smtClean="0">
                <a:solidFill>
                  <a:schemeClr val="tx1"/>
                </a:solidFill>
                <a:latin typeface="Courier New" pitchFamily="49" charset="0"/>
                <a:cs typeface="Courier New" pitchFamily="49" charset="0"/>
              </a:rPr>
              <a:t>ToString</a:t>
            </a:r>
            <a:r>
              <a:rPr lang="pt-BR" sz="2000" dirty="0" smtClean="0">
                <a:solidFill>
                  <a:schemeClr val="tx1"/>
                </a:solidFill>
                <a:latin typeface="Courier New" pitchFamily="49" charset="0"/>
                <a:cs typeface="Courier New" pitchFamily="49" charset="0"/>
              </a:rPr>
              <a:t>();</a:t>
            </a:r>
          </a:p>
          <a:p>
            <a:pPr lvl="0" eaLnBrk="0" hangingPunct="0"/>
            <a:endParaRPr lang="en-US" sz="1400" dirty="0" smtClean="0">
              <a:solidFill>
                <a:schemeClr val="bg1"/>
              </a:solidFill>
              <a:latin typeface="Arial" pitchFamily="34" charset="0"/>
            </a:endParaRPr>
          </a:p>
        </p:txBody>
      </p:sp>
      <p:sp>
        <p:nvSpPr>
          <p:cNvPr id="6" name="Retângulo 5"/>
          <p:cNvSpPr/>
          <p:nvPr/>
        </p:nvSpPr>
        <p:spPr>
          <a:xfrm>
            <a:off x="285720" y="1214422"/>
            <a:ext cx="4572000" cy="369332"/>
          </a:xfrm>
          <a:prstGeom prst="rect">
            <a:avLst/>
          </a:prstGeom>
        </p:spPr>
        <p:txBody>
          <a:bodyPr>
            <a:spAutoFit/>
          </a:bodyPr>
          <a:lstStyle/>
          <a:p>
            <a:pPr algn="just"/>
            <a:r>
              <a:rPr lang="pt-BR" dirty="0" smtClean="0">
                <a:solidFill>
                  <a:schemeClr val="bg1"/>
                </a:solidFill>
              </a:rPr>
              <a:t>Lendo um </a:t>
            </a:r>
            <a:r>
              <a:rPr lang="pt-BR" dirty="0" err="1" smtClean="0">
                <a:solidFill>
                  <a:schemeClr val="bg1"/>
                </a:solidFill>
              </a:rPr>
              <a:t>Cookie</a:t>
            </a:r>
            <a:endParaRPr lang="pt-BR" dirty="0" smtClean="0">
              <a:solidFill>
                <a:schemeClr val="bg1"/>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pPr algn="ctr"/>
            <a:r>
              <a:rPr lang="pt-BR" sz="4600" dirty="0" smtClean="0"/>
              <a:t>Recursos do Visual Studio</a:t>
            </a:r>
            <a:endParaRPr lang="pt-BR" sz="4600" dirty="0"/>
          </a:p>
        </p:txBody>
      </p:sp>
      <p:sp>
        <p:nvSpPr>
          <p:cNvPr id="5" name="Subtitle 4"/>
          <p:cNvSpPr>
            <a:spLocks noGrp="1"/>
          </p:cNvSpPr>
          <p:nvPr>
            <p:ph type="subTitle" idx="1"/>
          </p:nvPr>
        </p:nvSpPr>
        <p:spPr/>
        <p:txBody>
          <a:bodyPr/>
          <a:lstStyle/>
          <a:p>
            <a:endParaRPr lang="pt-B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3"/>
          <p:cNvSpPr>
            <a:spLocks noGrp="1" noChangeArrowheads="1"/>
          </p:cNvSpPr>
          <p:nvPr>
            <p:ph idx="1"/>
          </p:nvPr>
        </p:nvSpPr>
        <p:spPr>
          <a:xfrm>
            <a:off x="457200" y="1600200"/>
            <a:ext cx="8229600" cy="4060825"/>
          </a:xfrm>
        </p:spPr>
        <p:txBody>
          <a:bodyPr/>
          <a:lstStyle/>
          <a:p>
            <a:pPr>
              <a:lnSpc>
                <a:spcPct val="80000"/>
              </a:lnSpc>
            </a:pPr>
            <a:r>
              <a:rPr lang="pt-BR" sz="2800"/>
              <a:t>Criar uma Herança Visual para o Web Site.</a:t>
            </a:r>
          </a:p>
          <a:p>
            <a:pPr>
              <a:lnSpc>
                <a:spcPct val="80000"/>
              </a:lnSpc>
            </a:pPr>
            <a:endParaRPr lang="pt-BR" sz="2800"/>
          </a:p>
          <a:p>
            <a:pPr>
              <a:lnSpc>
                <a:spcPct val="80000"/>
              </a:lnSpc>
            </a:pPr>
            <a:r>
              <a:rPr lang="pt-BR" sz="2800"/>
              <a:t>Manutenção Centralizada, não é necessário mudar o código em várias páginas, apenas em uma.</a:t>
            </a:r>
          </a:p>
          <a:p>
            <a:pPr>
              <a:lnSpc>
                <a:spcPct val="80000"/>
              </a:lnSpc>
            </a:pPr>
            <a:endParaRPr lang="pt-BR" sz="2800"/>
          </a:p>
          <a:p>
            <a:pPr>
              <a:lnSpc>
                <a:spcPct val="80000"/>
              </a:lnSpc>
            </a:pPr>
            <a:r>
              <a:rPr lang="pt-BR" sz="2800"/>
              <a:t>Facilidade na criação do </a:t>
            </a:r>
            <a:r>
              <a:rPr lang="pt-BR" sz="2800" i="1"/>
              <a:t>layout.</a:t>
            </a:r>
          </a:p>
          <a:p>
            <a:pPr>
              <a:lnSpc>
                <a:spcPct val="80000"/>
              </a:lnSpc>
            </a:pPr>
            <a:endParaRPr lang="pt-BR" sz="2800" i="1"/>
          </a:p>
          <a:p>
            <a:pPr>
              <a:lnSpc>
                <a:spcPct val="80000"/>
              </a:lnSpc>
            </a:pPr>
            <a:r>
              <a:rPr lang="pt-BR" sz="2800"/>
              <a:t>Reaproveitamento de código.</a:t>
            </a:r>
          </a:p>
          <a:p>
            <a:pPr>
              <a:lnSpc>
                <a:spcPct val="80000"/>
              </a:lnSpc>
              <a:buFontTx/>
              <a:buNone/>
            </a:pPr>
            <a:endParaRPr lang="pt-BR" sz="2800"/>
          </a:p>
          <a:p>
            <a:pPr>
              <a:lnSpc>
                <a:spcPct val="80000"/>
              </a:lnSpc>
            </a:pPr>
            <a:endParaRPr lang="pt-BR" sz="2800"/>
          </a:p>
        </p:txBody>
      </p:sp>
      <p:sp>
        <p:nvSpPr>
          <p:cNvPr id="112642" name="Rectangle 2"/>
          <p:cNvSpPr>
            <a:spLocks noGrp="1" noChangeArrowheads="1"/>
          </p:cNvSpPr>
          <p:nvPr>
            <p:ph type="title"/>
          </p:nvPr>
        </p:nvSpPr>
        <p:spPr/>
        <p:txBody>
          <a:bodyPr>
            <a:normAutofit/>
          </a:bodyPr>
          <a:lstStyle/>
          <a:p>
            <a:r>
              <a:rPr lang="pt-BR" sz="4000" dirty="0" err="1"/>
              <a:t>Master</a:t>
            </a:r>
            <a:r>
              <a:rPr lang="pt-BR" sz="4000" dirty="0"/>
              <a:t> </a:t>
            </a:r>
            <a:r>
              <a:rPr lang="pt-BR" sz="4000" dirty="0" err="1"/>
              <a:t>Pages</a:t>
            </a:r>
            <a:endParaRPr lang="pt-BR" sz="4000" dirty="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normAutofit/>
          </a:bodyPr>
          <a:lstStyle/>
          <a:p>
            <a:r>
              <a:rPr lang="pt-BR" sz="4000" dirty="0" err="1"/>
              <a:t>Master</a:t>
            </a:r>
            <a:r>
              <a:rPr lang="pt-BR" sz="4000" dirty="0"/>
              <a:t> </a:t>
            </a:r>
            <a:r>
              <a:rPr lang="pt-BR" sz="4000" dirty="0" err="1"/>
              <a:t>Pages</a:t>
            </a:r>
            <a:endParaRPr lang="pt-BR" sz="4000" dirty="0"/>
          </a:p>
        </p:txBody>
      </p:sp>
      <p:pic>
        <p:nvPicPr>
          <p:cNvPr id="108548" name="Picture 4"/>
          <p:cNvPicPr>
            <a:picLocks noChangeAspect="1" noChangeArrowheads="1"/>
          </p:cNvPicPr>
          <p:nvPr/>
        </p:nvPicPr>
        <p:blipFill>
          <a:blip r:embed="rId3" cstate="print"/>
          <a:srcRect/>
          <a:stretch>
            <a:fillRect/>
          </a:stretch>
        </p:blipFill>
        <p:spPr bwMode="auto">
          <a:xfrm>
            <a:off x="636588" y="1265238"/>
            <a:ext cx="7535862" cy="5405437"/>
          </a:xfrm>
          <a:prstGeom prst="rect">
            <a:avLst/>
          </a:prstGeom>
          <a:noFill/>
          <a:ln w="12700">
            <a:noFill/>
            <a:miter lim="800000"/>
            <a:headEnd/>
            <a:tailEnd/>
          </a:ln>
          <a:effectLst/>
        </p:spPr>
      </p:pic>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normAutofit/>
          </a:bodyPr>
          <a:lstStyle/>
          <a:p>
            <a:r>
              <a:rPr lang="pt-BR" sz="4000" dirty="0" err="1"/>
              <a:t>Master</a:t>
            </a:r>
            <a:r>
              <a:rPr lang="pt-BR" sz="4000" dirty="0"/>
              <a:t> </a:t>
            </a:r>
            <a:r>
              <a:rPr lang="pt-BR" sz="4000" dirty="0" err="1"/>
              <a:t>Pages</a:t>
            </a:r>
            <a:endParaRPr lang="pt-BR" sz="4000" dirty="0"/>
          </a:p>
        </p:txBody>
      </p:sp>
      <p:pic>
        <p:nvPicPr>
          <p:cNvPr id="110597" name="Picture 5"/>
          <p:cNvPicPr>
            <a:picLocks noChangeAspect="1" noChangeArrowheads="1"/>
          </p:cNvPicPr>
          <p:nvPr/>
        </p:nvPicPr>
        <p:blipFill>
          <a:blip r:embed="rId3" cstate="print"/>
          <a:srcRect/>
          <a:stretch>
            <a:fillRect/>
          </a:stretch>
        </p:blipFill>
        <p:spPr bwMode="auto">
          <a:xfrm>
            <a:off x="612775" y="1252538"/>
            <a:ext cx="7631113" cy="5345112"/>
          </a:xfrm>
          <a:prstGeom prst="rect">
            <a:avLst/>
          </a:prstGeom>
          <a:noFill/>
          <a:ln w="12700">
            <a:noFill/>
            <a:miter lim="800000"/>
            <a:headEnd/>
            <a:tailEnd/>
          </a:ln>
          <a:effectLst/>
        </p:spPr>
      </p:pic>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a:xfrm>
            <a:off x="428596" y="785794"/>
            <a:ext cx="8229600" cy="2952750"/>
          </a:xfrm>
        </p:spPr>
        <p:txBody>
          <a:bodyPr/>
          <a:lstStyle/>
          <a:p>
            <a:r>
              <a:rPr lang="pt-BR" sz="2400" dirty="0"/>
              <a:t>Arquivo no formato XML</a:t>
            </a:r>
          </a:p>
          <a:p>
            <a:r>
              <a:rPr lang="pt-BR" sz="2400" dirty="0"/>
              <a:t>Informações de configuração da sua aplicação, tais como, string de conexão, páginas de erro, modo de compilação,etc. </a:t>
            </a:r>
          </a:p>
          <a:p>
            <a:r>
              <a:rPr lang="pt-BR" sz="2400" dirty="0"/>
              <a:t>Armazenar valores e parâmetros que sejam comuns a toda nossa aplicação. </a:t>
            </a:r>
          </a:p>
          <a:p>
            <a:r>
              <a:rPr lang="pt-BR" sz="2400" i="1" dirty="0"/>
              <a:t>Case </a:t>
            </a:r>
            <a:r>
              <a:rPr lang="pt-BR" sz="2400" i="1" dirty="0" err="1"/>
              <a:t>Sensitive</a:t>
            </a:r>
            <a:endParaRPr lang="pt-BR" sz="2400" i="1" dirty="0"/>
          </a:p>
          <a:p>
            <a:endParaRPr lang="pt-BR" sz="2400" dirty="0"/>
          </a:p>
        </p:txBody>
      </p:sp>
      <p:sp>
        <p:nvSpPr>
          <p:cNvPr id="46082" name="Rectangle 2"/>
          <p:cNvSpPr>
            <a:spLocks noGrp="1" noChangeArrowheads="1"/>
          </p:cNvSpPr>
          <p:nvPr>
            <p:ph type="title"/>
          </p:nvPr>
        </p:nvSpPr>
        <p:spPr/>
        <p:txBody>
          <a:bodyPr>
            <a:normAutofit fontScale="90000"/>
          </a:bodyPr>
          <a:lstStyle/>
          <a:p>
            <a:r>
              <a:rPr lang="pt-BR" dirty="0" smtClean="0"/>
              <a:t>Web.</a:t>
            </a:r>
            <a:r>
              <a:rPr lang="pt-BR" dirty="0" err="1" smtClean="0"/>
              <a:t>config</a:t>
            </a:r>
            <a:r>
              <a:rPr lang="pt-BR" dirty="0" smtClean="0"/>
              <a:t/>
            </a:r>
            <a:br>
              <a:rPr lang="pt-BR" dirty="0" smtClean="0"/>
            </a:br>
            <a:endParaRPr lang="pt-BR" dirty="0"/>
          </a:p>
        </p:txBody>
      </p:sp>
      <p:pic>
        <p:nvPicPr>
          <p:cNvPr id="46084" name="Picture 4" descr="WebConfig"/>
          <p:cNvPicPr>
            <a:picLocks noChangeAspect="1" noChangeArrowheads="1"/>
          </p:cNvPicPr>
          <p:nvPr/>
        </p:nvPicPr>
        <p:blipFill>
          <a:blip r:embed="rId3" cstate="print"/>
          <a:srcRect/>
          <a:stretch>
            <a:fillRect/>
          </a:stretch>
        </p:blipFill>
        <p:spPr bwMode="auto">
          <a:xfrm>
            <a:off x="250825" y="3643314"/>
            <a:ext cx="8678893" cy="1376363"/>
          </a:xfrm>
          <a:prstGeom prst="rect">
            <a:avLst/>
          </a:prstGeom>
          <a:noFill/>
        </p:spPr>
      </p:pic>
      <p:pic>
        <p:nvPicPr>
          <p:cNvPr id="46086" name="Picture 6"/>
          <p:cNvPicPr>
            <a:picLocks noChangeAspect="1" noChangeArrowheads="1"/>
          </p:cNvPicPr>
          <p:nvPr/>
        </p:nvPicPr>
        <p:blipFill>
          <a:blip r:embed="rId4" cstate="print"/>
          <a:srcRect/>
          <a:stretch>
            <a:fillRect/>
          </a:stretch>
        </p:blipFill>
        <p:spPr bwMode="auto">
          <a:xfrm>
            <a:off x="273050" y="5143512"/>
            <a:ext cx="8656668" cy="1158875"/>
          </a:xfrm>
          <a:prstGeom prst="rect">
            <a:avLst/>
          </a:prstGeom>
          <a:noFill/>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idx="1"/>
          </p:nvPr>
        </p:nvSpPr>
        <p:spPr>
          <a:xfrm>
            <a:off x="457200" y="1603375"/>
            <a:ext cx="8229600" cy="1033463"/>
          </a:xfrm>
        </p:spPr>
        <p:txBody>
          <a:bodyPr/>
          <a:lstStyle/>
          <a:p>
            <a:pPr>
              <a:lnSpc>
                <a:spcPct val="90000"/>
              </a:lnSpc>
            </a:pPr>
            <a:r>
              <a:rPr lang="sv-SE" b="1"/>
              <a:t>Tag Navigator - </a:t>
            </a:r>
            <a:r>
              <a:rPr lang="sv-SE"/>
              <a:t>Permite navegação através das tags (html e asp.net).</a:t>
            </a:r>
          </a:p>
          <a:p>
            <a:pPr>
              <a:lnSpc>
                <a:spcPct val="90000"/>
              </a:lnSpc>
            </a:pPr>
            <a:endParaRPr lang="pt-BR"/>
          </a:p>
        </p:txBody>
      </p:sp>
      <p:sp>
        <p:nvSpPr>
          <p:cNvPr id="102402" name="Rectangle 2"/>
          <p:cNvSpPr>
            <a:spLocks noGrp="1" noChangeArrowheads="1"/>
          </p:cNvSpPr>
          <p:nvPr>
            <p:ph type="title"/>
          </p:nvPr>
        </p:nvSpPr>
        <p:spPr>
          <a:xfrm>
            <a:off x="457200" y="274638"/>
            <a:ext cx="8229600" cy="1058862"/>
          </a:xfrm>
        </p:spPr>
        <p:txBody>
          <a:bodyPr/>
          <a:lstStyle/>
          <a:p>
            <a:r>
              <a:rPr lang="pt-BR" sz="4000" dirty="0"/>
              <a:t>Recursos </a:t>
            </a:r>
            <a:r>
              <a:rPr lang="pt-BR" sz="4000" dirty="0" smtClean="0"/>
              <a:t>do Visual Studio</a:t>
            </a:r>
            <a:endParaRPr lang="pt-BR" sz="4000" dirty="0"/>
          </a:p>
        </p:txBody>
      </p:sp>
      <p:pic>
        <p:nvPicPr>
          <p:cNvPr id="102407" name="Picture 7"/>
          <p:cNvPicPr>
            <a:picLocks noChangeAspect="1" noChangeArrowheads="1"/>
          </p:cNvPicPr>
          <p:nvPr/>
        </p:nvPicPr>
        <p:blipFill>
          <a:blip r:embed="rId3" cstate="print"/>
          <a:srcRect/>
          <a:stretch>
            <a:fillRect/>
          </a:stretch>
        </p:blipFill>
        <p:spPr bwMode="auto">
          <a:xfrm>
            <a:off x="323850" y="2836863"/>
            <a:ext cx="8351838" cy="3687762"/>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102407"/>
                                        </p:tgtEl>
                                        <p:attrNameLst>
                                          <p:attrName>style.visibility</p:attrName>
                                        </p:attrNameLst>
                                      </p:cBhvr>
                                      <p:to>
                                        <p:strVal val="visible"/>
                                      </p:to>
                                    </p:set>
                                    <p:anim calcmode="lin" valueType="num">
                                      <p:cBhvr>
                                        <p:cTn id="7" dur="500" fill="hold"/>
                                        <p:tgtEl>
                                          <p:spTgt spid="102407"/>
                                        </p:tgtEl>
                                        <p:attrNameLst>
                                          <p:attrName>ppt_w</p:attrName>
                                        </p:attrNameLst>
                                      </p:cBhvr>
                                      <p:tavLst>
                                        <p:tav tm="0">
                                          <p:val>
                                            <p:strVal val="#ppt_w*0.05"/>
                                          </p:val>
                                        </p:tav>
                                        <p:tav tm="100000">
                                          <p:val>
                                            <p:strVal val="#ppt_w"/>
                                          </p:val>
                                        </p:tav>
                                      </p:tavLst>
                                    </p:anim>
                                    <p:anim calcmode="lin" valueType="num">
                                      <p:cBhvr>
                                        <p:cTn id="8" dur="500" fill="hold"/>
                                        <p:tgtEl>
                                          <p:spTgt spid="102407"/>
                                        </p:tgtEl>
                                        <p:attrNameLst>
                                          <p:attrName>ppt_h</p:attrName>
                                        </p:attrNameLst>
                                      </p:cBhvr>
                                      <p:tavLst>
                                        <p:tav tm="0">
                                          <p:val>
                                            <p:strVal val="#ppt_h"/>
                                          </p:val>
                                        </p:tav>
                                        <p:tav tm="100000">
                                          <p:val>
                                            <p:strVal val="#ppt_h"/>
                                          </p:val>
                                        </p:tav>
                                      </p:tavLst>
                                    </p:anim>
                                    <p:anim calcmode="lin" valueType="num">
                                      <p:cBhvr>
                                        <p:cTn id="9" dur="500" fill="hold"/>
                                        <p:tgtEl>
                                          <p:spTgt spid="102407"/>
                                        </p:tgtEl>
                                        <p:attrNameLst>
                                          <p:attrName>ppt_x</p:attrName>
                                        </p:attrNameLst>
                                      </p:cBhvr>
                                      <p:tavLst>
                                        <p:tav tm="0">
                                          <p:val>
                                            <p:strVal val="#ppt_x-.2"/>
                                          </p:val>
                                        </p:tav>
                                        <p:tav tm="100000">
                                          <p:val>
                                            <p:strVal val="#ppt_x"/>
                                          </p:val>
                                        </p:tav>
                                      </p:tavLst>
                                    </p:anim>
                                    <p:anim calcmode="lin" valueType="num">
                                      <p:cBhvr>
                                        <p:cTn id="10" dur="500" fill="hold"/>
                                        <p:tgtEl>
                                          <p:spTgt spid="102407"/>
                                        </p:tgtEl>
                                        <p:attrNameLst>
                                          <p:attrName>ppt_y</p:attrName>
                                        </p:attrNameLst>
                                      </p:cBhvr>
                                      <p:tavLst>
                                        <p:tav tm="0">
                                          <p:val>
                                            <p:strVal val="#ppt_y"/>
                                          </p:val>
                                        </p:tav>
                                        <p:tav tm="100000">
                                          <p:val>
                                            <p:strVal val="#ppt_y"/>
                                          </p:val>
                                        </p:tav>
                                      </p:tavLst>
                                    </p:anim>
                                    <p:animEffect transition="in" filter="fade">
                                      <p:cBhvr>
                                        <p:cTn id="11" dur="500"/>
                                        <p:tgtEl>
                                          <p:spTgt spid="1024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idx="1"/>
          </p:nvPr>
        </p:nvSpPr>
        <p:spPr>
          <a:xfrm>
            <a:off x="457200" y="1341438"/>
            <a:ext cx="4475163" cy="3887787"/>
          </a:xfrm>
        </p:spPr>
        <p:txBody>
          <a:bodyPr/>
          <a:lstStyle/>
          <a:p>
            <a:r>
              <a:rPr lang="sv-SE" b="1"/>
              <a:t>Tag Outlining – </a:t>
            </a:r>
            <a:r>
              <a:rPr lang="sv-SE"/>
              <a:t>Facilita a visualização dos componentes, assim como o Tag Navigator.</a:t>
            </a:r>
          </a:p>
          <a:p>
            <a:endParaRPr lang="pt-BR"/>
          </a:p>
        </p:txBody>
      </p:sp>
      <p:sp>
        <p:nvSpPr>
          <p:cNvPr id="104450" name="Rectangle 2"/>
          <p:cNvSpPr>
            <a:spLocks noGrp="1" noChangeArrowheads="1"/>
          </p:cNvSpPr>
          <p:nvPr>
            <p:ph type="title"/>
          </p:nvPr>
        </p:nvSpPr>
        <p:spPr>
          <a:xfrm>
            <a:off x="428596" y="0"/>
            <a:ext cx="8229600" cy="1058862"/>
          </a:xfrm>
        </p:spPr>
        <p:txBody>
          <a:bodyPr/>
          <a:lstStyle/>
          <a:p>
            <a:r>
              <a:rPr lang="pt-BR" sz="4000" dirty="0"/>
              <a:t>Recursos da Ferramenta</a:t>
            </a:r>
          </a:p>
        </p:txBody>
      </p:sp>
      <p:pic>
        <p:nvPicPr>
          <p:cNvPr id="104452" name="Picture 4"/>
          <p:cNvPicPr>
            <a:picLocks noChangeAspect="1" noChangeArrowheads="1"/>
          </p:cNvPicPr>
          <p:nvPr/>
        </p:nvPicPr>
        <p:blipFill>
          <a:blip r:embed="rId3" cstate="print"/>
          <a:srcRect/>
          <a:stretch>
            <a:fillRect/>
          </a:stretch>
        </p:blipFill>
        <p:spPr bwMode="auto">
          <a:xfrm>
            <a:off x="5143504" y="1071546"/>
            <a:ext cx="3581400" cy="5164137"/>
          </a:xfrm>
          <a:prstGeom prst="rect">
            <a:avLst/>
          </a:prstGeom>
          <a:noFill/>
          <a:ln w="9525" algn="ctr">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104452"/>
                                        </p:tgtEl>
                                        <p:attrNameLst>
                                          <p:attrName>style.visibility</p:attrName>
                                        </p:attrNameLst>
                                      </p:cBhvr>
                                      <p:to>
                                        <p:strVal val="visible"/>
                                      </p:to>
                                    </p:set>
                                    <p:anim calcmode="lin" valueType="num">
                                      <p:cBhvr>
                                        <p:cTn id="7" dur="500" fill="hold"/>
                                        <p:tgtEl>
                                          <p:spTgt spid="104452"/>
                                        </p:tgtEl>
                                        <p:attrNameLst>
                                          <p:attrName>ppt_w</p:attrName>
                                        </p:attrNameLst>
                                      </p:cBhvr>
                                      <p:tavLst>
                                        <p:tav tm="0">
                                          <p:val>
                                            <p:strVal val="#ppt_w*0.05"/>
                                          </p:val>
                                        </p:tav>
                                        <p:tav tm="100000">
                                          <p:val>
                                            <p:strVal val="#ppt_w"/>
                                          </p:val>
                                        </p:tav>
                                      </p:tavLst>
                                    </p:anim>
                                    <p:anim calcmode="lin" valueType="num">
                                      <p:cBhvr>
                                        <p:cTn id="8" dur="500" fill="hold"/>
                                        <p:tgtEl>
                                          <p:spTgt spid="104452"/>
                                        </p:tgtEl>
                                        <p:attrNameLst>
                                          <p:attrName>ppt_h</p:attrName>
                                        </p:attrNameLst>
                                      </p:cBhvr>
                                      <p:tavLst>
                                        <p:tav tm="0">
                                          <p:val>
                                            <p:strVal val="#ppt_h"/>
                                          </p:val>
                                        </p:tav>
                                        <p:tav tm="100000">
                                          <p:val>
                                            <p:strVal val="#ppt_h"/>
                                          </p:val>
                                        </p:tav>
                                      </p:tavLst>
                                    </p:anim>
                                    <p:anim calcmode="lin" valueType="num">
                                      <p:cBhvr>
                                        <p:cTn id="9" dur="500" fill="hold"/>
                                        <p:tgtEl>
                                          <p:spTgt spid="104452"/>
                                        </p:tgtEl>
                                        <p:attrNameLst>
                                          <p:attrName>ppt_x</p:attrName>
                                        </p:attrNameLst>
                                      </p:cBhvr>
                                      <p:tavLst>
                                        <p:tav tm="0">
                                          <p:val>
                                            <p:strVal val="#ppt_x-.2"/>
                                          </p:val>
                                        </p:tav>
                                        <p:tav tm="100000">
                                          <p:val>
                                            <p:strVal val="#ppt_x"/>
                                          </p:val>
                                        </p:tav>
                                      </p:tavLst>
                                    </p:anim>
                                    <p:anim calcmode="lin" valueType="num">
                                      <p:cBhvr>
                                        <p:cTn id="10" dur="500" fill="hold"/>
                                        <p:tgtEl>
                                          <p:spTgt spid="104452"/>
                                        </p:tgtEl>
                                        <p:attrNameLst>
                                          <p:attrName>ppt_y</p:attrName>
                                        </p:attrNameLst>
                                      </p:cBhvr>
                                      <p:tavLst>
                                        <p:tav tm="0">
                                          <p:val>
                                            <p:strVal val="#ppt_y"/>
                                          </p:val>
                                        </p:tav>
                                        <p:tav tm="100000">
                                          <p:val>
                                            <p:strVal val="#ppt_y"/>
                                          </p:val>
                                        </p:tav>
                                      </p:tavLst>
                                    </p:anim>
                                    <p:animEffect transition="in" filter="fade">
                                      <p:cBhvr>
                                        <p:cTn id="11" dur="500"/>
                                        <p:tgtEl>
                                          <p:spTgt spid="1044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3"/>
          <p:cNvSpPr>
            <a:spLocks noGrp="1" noChangeArrowheads="1"/>
          </p:cNvSpPr>
          <p:nvPr>
            <p:ph idx="1"/>
          </p:nvPr>
        </p:nvSpPr>
        <p:spPr>
          <a:xfrm>
            <a:off x="457200" y="1412875"/>
            <a:ext cx="8229600" cy="889000"/>
          </a:xfrm>
        </p:spPr>
        <p:txBody>
          <a:bodyPr/>
          <a:lstStyle/>
          <a:p>
            <a:pPr>
              <a:lnSpc>
                <a:spcPct val="90000"/>
              </a:lnSpc>
            </a:pPr>
            <a:r>
              <a:rPr lang="sv-SE" sz="2800" b="1"/>
              <a:t>Smart Tasks – </a:t>
            </a:r>
            <a:r>
              <a:rPr lang="sv-SE" sz="2800"/>
              <a:t>Permite acesso rápido as principais propriedades do componente.</a:t>
            </a:r>
          </a:p>
          <a:p>
            <a:pPr>
              <a:lnSpc>
                <a:spcPct val="90000"/>
              </a:lnSpc>
            </a:pPr>
            <a:endParaRPr lang="pt-BR" sz="2800"/>
          </a:p>
        </p:txBody>
      </p:sp>
      <p:sp>
        <p:nvSpPr>
          <p:cNvPr id="106498" name="Rectangle 2"/>
          <p:cNvSpPr>
            <a:spLocks noGrp="1" noChangeArrowheads="1"/>
          </p:cNvSpPr>
          <p:nvPr>
            <p:ph type="title"/>
          </p:nvPr>
        </p:nvSpPr>
        <p:spPr>
          <a:xfrm>
            <a:off x="457200" y="274638"/>
            <a:ext cx="8229600" cy="1058862"/>
          </a:xfrm>
        </p:spPr>
        <p:txBody>
          <a:bodyPr/>
          <a:lstStyle/>
          <a:p>
            <a:r>
              <a:rPr lang="pt-BR" sz="4000" dirty="0"/>
              <a:t>Recursos da Ferramenta</a:t>
            </a:r>
          </a:p>
        </p:txBody>
      </p:sp>
      <p:pic>
        <p:nvPicPr>
          <p:cNvPr id="106500" name="Picture 4"/>
          <p:cNvPicPr>
            <a:picLocks noChangeAspect="1" noChangeArrowheads="1"/>
          </p:cNvPicPr>
          <p:nvPr/>
        </p:nvPicPr>
        <p:blipFill>
          <a:blip r:embed="rId3" cstate="print"/>
          <a:srcRect/>
          <a:stretch>
            <a:fillRect/>
          </a:stretch>
        </p:blipFill>
        <p:spPr bwMode="auto">
          <a:xfrm>
            <a:off x="468313" y="2593975"/>
            <a:ext cx="8135937" cy="371475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106500"/>
                                        </p:tgtEl>
                                        <p:attrNameLst>
                                          <p:attrName>style.visibility</p:attrName>
                                        </p:attrNameLst>
                                      </p:cBhvr>
                                      <p:to>
                                        <p:strVal val="visible"/>
                                      </p:to>
                                    </p:set>
                                    <p:anim calcmode="lin" valueType="num">
                                      <p:cBhvr>
                                        <p:cTn id="7" dur="500" fill="hold"/>
                                        <p:tgtEl>
                                          <p:spTgt spid="106500"/>
                                        </p:tgtEl>
                                        <p:attrNameLst>
                                          <p:attrName>ppt_w</p:attrName>
                                        </p:attrNameLst>
                                      </p:cBhvr>
                                      <p:tavLst>
                                        <p:tav tm="0">
                                          <p:val>
                                            <p:strVal val="#ppt_w*0.05"/>
                                          </p:val>
                                        </p:tav>
                                        <p:tav tm="100000">
                                          <p:val>
                                            <p:strVal val="#ppt_w"/>
                                          </p:val>
                                        </p:tav>
                                      </p:tavLst>
                                    </p:anim>
                                    <p:anim calcmode="lin" valueType="num">
                                      <p:cBhvr>
                                        <p:cTn id="8" dur="500" fill="hold"/>
                                        <p:tgtEl>
                                          <p:spTgt spid="106500"/>
                                        </p:tgtEl>
                                        <p:attrNameLst>
                                          <p:attrName>ppt_h</p:attrName>
                                        </p:attrNameLst>
                                      </p:cBhvr>
                                      <p:tavLst>
                                        <p:tav tm="0">
                                          <p:val>
                                            <p:strVal val="#ppt_h"/>
                                          </p:val>
                                        </p:tav>
                                        <p:tav tm="100000">
                                          <p:val>
                                            <p:strVal val="#ppt_h"/>
                                          </p:val>
                                        </p:tav>
                                      </p:tavLst>
                                    </p:anim>
                                    <p:anim calcmode="lin" valueType="num">
                                      <p:cBhvr>
                                        <p:cTn id="9" dur="500" fill="hold"/>
                                        <p:tgtEl>
                                          <p:spTgt spid="106500"/>
                                        </p:tgtEl>
                                        <p:attrNameLst>
                                          <p:attrName>ppt_x</p:attrName>
                                        </p:attrNameLst>
                                      </p:cBhvr>
                                      <p:tavLst>
                                        <p:tav tm="0">
                                          <p:val>
                                            <p:strVal val="#ppt_x-.2"/>
                                          </p:val>
                                        </p:tav>
                                        <p:tav tm="100000">
                                          <p:val>
                                            <p:strVal val="#ppt_x"/>
                                          </p:val>
                                        </p:tav>
                                      </p:tavLst>
                                    </p:anim>
                                    <p:anim calcmode="lin" valueType="num">
                                      <p:cBhvr>
                                        <p:cTn id="10" dur="500" fill="hold"/>
                                        <p:tgtEl>
                                          <p:spTgt spid="106500"/>
                                        </p:tgtEl>
                                        <p:attrNameLst>
                                          <p:attrName>ppt_y</p:attrName>
                                        </p:attrNameLst>
                                      </p:cBhvr>
                                      <p:tavLst>
                                        <p:tav tm="0">
                                          <p:val>
                                            <p:strVal val="#ppt_y"/>
                                          </p:val>
                                        </p:tav>
                                        <p:tav tm="100000">
                                          <p:val>
                                            <p:strVal val="#ppt_y"/>
                                          </p:val>
                                        </p:tav>
                                      </p:tavLst>
                                    </p:anim>
                                    <p:animEffect transition="in" filter="fade">
                                      <p:cBhvr>
                                        <p:cTn id="11" dur="500"/>
                                        <p:tgtEl>
                                          <p:spTgt spid="1065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4978" name="Picture 2" descr="C:\Users\leandro.rocha\AppData\Local\Microsoft\Windows\Temporary Internet Files\Content.IE5\Y7X2G9KJ\MCj04247900000[1].wmf"/>
          <p:cNvPicPr>
            <a:picLocks noChangeAspect="1" noChangeArrowheads="1"/>
          </p:cNvPicPr>
          <p:nvPr/>
        </p:nvPicPr>
        <p:blipFill>
          <a:blip r:embed="rId3" cstate="print"/>
          <a:srcRect/>
          <a:stretch>
            <a:fillRect/>
          </a:stretch>
        </p:blipFill>
        <p:spPr bwMode="auto">
          <a:xfrm>
            <a:off x="3500430" y="1928802"/>
            <a:ext cx="1708150" cy="1778000"/>
          </a:xfrm>
          <a:prstGeom prst="rect">
            <a:avLst/>
          </a:prstGeom>
          <a:noFill/>
        </p:spPr>
      </p:pic>
      <p:pic>
        <p:nvPicPr>
          <p:cNvPr id="254980" name="Picture 4" descr="C:\Users\leandro.rocha\AppData\Local\Microsoft\Windows\Temporary Internet Files\Content.IE5\RWL3ZRDL\MCj04315320000[1].png"/>
          <p:cNvPicPr>
            <a:picLocks noChangeAspect="1" noChangeArrowheads="1"/>
          </p:cNvPicPr>
          <p:nvPr/>
        </p:nvPicPr>
        <p:blipFill>
          <a:blip r:embed="rId4" cstate="print"/>
          <a:srcRect/>
          <a:stretch>
            <a:fillRect/>
          </a:stretch>
        </p:blipFill>
        <p:spPr bwMode="auto">
          <a:xfrm>
            <a:off x="6286512" y="1714504"/>
            <a:ext cx="1857372" cy="1857372"/>
          </a:xfrm>
          <a:prstGeom prst="rect">
            <a:avLst/>
          </a:prstGeom>
          <a:noFill/>
        </p:spPr>
      </p:pic>
      <p:sp>
        <p:nvSpPr>
          <p:cNvPr id="25" name="Can 24"/>
          <p:cNvSpPr/>
          <p:nvPr/>
        </p:nvSpPr>
        <p:spPr bwMode="auto">
          <a:xfrm>
            <a:off x="428596" y="1785926"/>
            <a:ext cx="1643074" cy="2127587"/>
          </a:xfrm>
          <a:prstGeom prst="can">
            <a:avLst/>
          </a:prstGeom>
          <a:solidFill>
            <a:schemeClr val="accent1">
              <a:lumMod val="75000"/>
            </a:schemeClr>
          </a:solidFill>
          <a:ln w="9525" cap="flat" cmpd="sng" algn="ctr">
            <a:solidFill>
              <a:schemeClr val="accent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50000"/>
              </a:spcBef>
              <a:spcAft>
                <a:spcPct val="0"/>
              </a:spcAft>
              <a:buClrTx/>
              <a:buSzTx/>
              <a:buFontTx/>
              <a:buNone/>
              <a:tabLst/>
            </a:pPr>
            <a:endParaRPr lang="pt-BR" dirty="0" smtClean="0">
              <a:solidFill>
                <a:schemeClr val="bg1"/>
              </a:solidFill>
            </a:endParaRPr>
          </a:p>
          <a:p>
            <a:pPr marL="0" marR="0" indent="0" algn="ctr" defTabSz="914400" rtl="0" eaLnBrk="1" fontAlgn="base" latinLnBrk="0" hangingPunct="1">
              <a:lnSpc>
                <a:spcPct val="100000"/>
              </a:lnSpc>
              <a:spcBef>
                <a:spcPct val="50000"/>
              </a:spcBef>
              <a:spcAft>
                <a:spcPct val="0"/>
              </a:spcAft>
              <a:buClrTx/>
              <a:buSzTx/>
              <a:buFontTx/>
              <a:buNone/>
              <a:tabLst/>
            </a:pPr>
            <a:r>
              <a:rPr lang="pt-BR" dirty="0" smtClean="0">
                <a:solidFill>
                  <a:schemeClr val="bg1"/>
                </a:solidFill>
              </a:rPr>
              <a:t>Banco de Dados</a:t>
            </a:r>
          </a:p>
          <a:p>
            <a:pPr marL="0" marR="0" indent="0" algn="ctr" defTabSz="914400" rtl="0" eaLnBrk="1" fontAlgn="base" latinLnBrk="0" hangingPunct="1">
              <a:lnSpc>
                <a:spcPct val="100000"/>
              </a:lnSpc>
              <a:spcBef>
                <a:spcPct val="50000"/>
              </a:spcBef>
              <a:spcAft>
                <a:spcPct val="0"/>
              </a:spcAft>
              <a:buClrTx/>
              <a:buSzTx/>
              <a:buFontTx/>
              <a:buNone/>
              <a:tabLst/>
            </a:pPr>
            <a:endParaRPr kumimoji="0" lang="pt-BR" sz="2000" b="1" i="0" u="none" strike="noStrike" cap="none" normalizeH="0" baseline="0" dirty="0" smtClean="0">
              <a:ln>
                <a:noFill/>
              </a:ln>
              <a:solidFill>
                <a:schemeClr val="bg1"/>
              </a:solidFill>
              <a:latin typeface="Courier New" pitchFamily="49" charset="0"/>
            </a:endParaRPr>
          </a:p>
        </p:txBody>
      </p:sp>
      <p:sp>
        <p:nvSpPr>
          <p:cNvPr id="77831" name="Rectangle 7"/>
          <p:cNvSpPr>
            <a:spLocks noGrp="1" noChangeArrowheads="1"/>
          </p:cNvSpPr>
          <p:nvPr>
            <p:ph type="title"/>
          </p:nvPr>
        </p:nvSpPr>
        <p:spPr/>
        <p:txBody>
          <a:bodyPr>
            <a:normAutofit/>
          </a:bodyPr>
          <a:lstStyle/>
          <a:p>
            <a:r>
              <a:rPr lang="pt-BR" dirty="0">
                <a:solidFill>
                  <a:srgbClr val="FFC000"/>
                </a:solidFill>
                <a:effectLst>
                  <a:outerShdw blurRad="38100" dist="38100" dir="2700000" algn="tl">
                    <a:srgbClr val="000000">
                      <a:alpha val="43137"/>
                    </a:srgbClr>
                  </a:outerShdw>
                </a:effectLst>
              </a:rPr>
              <a:t>Arquitetura Cliente/Servidor</a:t>
            </a:r>
            <a:endParaRPr lang="en-US" dirty="0">
              <a:solidFill>
                <a:srgbClr val="FFC000"/>
              </a:solidFill>
              <a:effectLst>
                <a:outerShdw blurRad="38100" dist="38100" dir="2700000" algn="tl">
                  <a:srgbClr val="000000">
                    <a:alpha val="43137"/>
                  </a:srgbClr>
                </a:outerShdw>
              </a:effectLst>
            </a:endParaRPr>
          </a:p>
        </p:txBody>
      </p:sp>
      <p:sp>
        <p:nvSpPr>
          <p:cNvPr id="77843" name="Line 19"/>
          <p:cNvSpPr>
            <a:spLocks noChangeShapeType="1"/>
          </p:cNvSpPr>
          <p:nvPr/>
        </p:nvSpPr>
        <p:spPr bwMode="auto">
          <a:xfrm>
            <a:off x="2143108" y="2781300"/>
            <a:ext cx="1223963" cy="0"/>
          </a:xfrm>
          <a:prstGeom prst="line">
            <a:avLst/>
          </a:prstGeom>
          <a:noFill/>
          <a:ln w="9525">
            <a:solidFill>
              <a:schemeClr val="tx1"/>
            </a:solidFill>
            <a:round/>
            <a:headEnd type="triangle" w="lg" len="lg"/>
            <a:tailEnd type="triangle" w="lg" len="lg"/>
          </a:ln>
          <a:effectLst/>
        </p:spPr>
        <p:txBody>
          <a:bodyPr/>
          <a:lstStyle/>
          <a:p>
            <a:endParaRPr lang="pt-BR"/>
          </a:p>
        </p:txBody>
      </p:sp>
      <p:sp>
        <p:nvSpPr>
          <p:cNvPr id="77844" name="Line 20"/>
          <p:cNvSpPr>
            <a:spLocks noChangeShapeType="1"/>
          </p:cNvSpPr>
          <p:nvPr/>
        </p:nvSpPr>
        <p:spPr bwMode="auto">
          <a:xfrm>
            <a:off x="5003800" y="2781300"/>
            <a:ext cx="1223963" cy="0"/>
          </a:xfrm>
          <a:prstGeom prst="line">
            <a:avLst/>
          </a:prstGeom>
          <a:noFill/>
          <a:ln w="9525">
            <a:solidFill>
              <a:schemeClr val="tx1"/>
            </a:solidFill>
            <a:round/>
            <a:headEnd type="triangle" w="lg" len="lg"/>
            <a:tailEnd type="triangle" w="lg" len="lg"/>
          </a:ln>
          <a:effectLst/>
        </p:spPr>
        <p:txBody>
          <a:bodyPr/>
          <a:lstStyle/>
          <a:p>
            <a:endParaRPr lang="pt-BR"/>
          </a:p>
        </p:txBody>
      </p:sp>
      <p:sp>
        <p:nvSpPr>
          <p:cNvPr id="77845" name="Line 21"/>
          <p:cNvSpPr>
            <a:spLocks noChangeShapeType="1"/>
          </p:cNvSpPr>
          <p:nvPr/>
        </p:nvSpPr>
        <p:spPr bwMode="auto">
          <a:xfrm>
            <a:off x="7380288" y="3635383"/>
            <a:ext cx="0" cy="865187"/>
          </a:xfrm>
          <a:prstGeom prst="line">
            <a:avLst/>
          </a:prstGeom>
          <a:noFill/>
          <a:ln w="9525">
            <a:solidFill>
              <a:schemeClr val="tx1"/>
            </a:solidFill>
            <a:round/>
            <a:headEnd type="triangle" w="lg" len="lg"/>
            <a:tailEnd type="triangle" w="lg" len="lg"/>
          </a:ln>
          <a:effectLst/>
        </p:spPr>
        <p:txBody>
          <a:bodyPr/>
          <a:lstStyle/>
          <a:p>
            <a:endParaRPr lang="pt-BR"/>
          </a:p>
        </p:txBody>
      </p:sp>
      <p:sp>
        <p:nvSpPr>
          <p:cNvPr id="19" name="TextBox 18"/>
          <p:cNvSpPr txBox="1"/>
          <p:nvPr/>
        </p:nvSpPr>
        <p:spPr>
          <a:xfrm>
            <a:off x="3214678" y="1457254"/>
            <a:ext cx="1578317" cy="369332"/>
          </a:xfrm>
          <a:prstGeom prst="rect">
            <a:avLst/>
          </a:prstGeom>
          <a:noFill/>
        </p:spPr>
        <p:txBody>
          <a:bodyPr wrap="none" rtlCol="0">
            <a:spAutoFit/>
          </a:bodyPr>
          <a:lstStyle/>
          <a:p>
            <a:r>
              <a:rPr lang="pt-BR" dirty="0" smtClean="0">
                <a:solidFill>
                  <a:schemeClr val="tx1"/>
                </a:solidFill>
              </a:rPr>
              <a:t>Servidor Web</a:t>
            </a:r>
            <a:endParaRPr lang="pt-BR" dirty="0">
              <a:solidFill>
                <a:schemeClr val="tx1"/>
              </a:solidFill>
            </a:endParaRPr>
          </a:p>
        </p:txBody>
      </p:sp>
      <p:sp>
        <p:nvSpPr>
          <p:cNvPr id="20" name="TextBox 19"/>
          <p:cNvSpPr txBox="1"/>
          <p:nvPr/>
        </p:nvSpPr>
        <p:spPr>
          <a:xfrm>
            <a:off x="5214942" y="2214554"/>
            <a:ext cx="787395" cy="369332"/>
          </a:xfrm>
          <a:prstGeom prst="rect">
            <a:avLst/>
          </a:prstGeom>
          <a:noFill/>
        </p:spPr>
        <p:txBody>
          <a:bodyPr wrap="none" rtlCol="0">
            <a:spAutoFit/>
          </a:bodyPr>
          <a:lstStyle/>
          <a:p>
            <a:r>
              <a:rPr lang="pt-BR" dirty="0" smtClean="0">
                <a:solidFill>
                  <a:schemeClr val="tx1"/>
                </a:solidFill>
              </a:rPr>
              <a:t>HTTP</a:t>
            </a:r>
            <a:endParaRPr lang="pt-BR" dirty="0">
              <a:solidFill>
                <a:schemeClr val="tx1"/>
              </a:solidFill>
            </a:endParaRPr>
          </a:p>
        </p:txBody>
      </p:sp>
      <p:sp>
        <p:nvSpPr>
          <p:cNvPr id="21" name="TextBox 20"/>
          <p:cNvSpPr txBox="1"/>
          <p:nvPr/>
        </p:nvSpPr>
        <p:spPr>
          <a:xfrm>
            <a:off x="6715140" y="1242940"/>
            <a:ext cx="966931" cy="369332"/>
          </a:xfrm>
          <a:prstGeom prst="rect">
            <a:avLst/>
          </a:prstGeom>
          <a:noFill/>
        </p:spPr>
        <p:txBody>
          <a:bodyPr wrap="none" rtlCol="0">
            <a:spAutoFit/>
          </a:bodyPr>
          <a:lstStyle/>
          <a:p>
            <a:r>
              <a:rPr lang="pt-BR" dirty="0" smtClean="0">
                <a:solidFill>
                  <a:schemeClr val="tx1"/>
                </a:solidFill>
              </a:rPr>
              <a:t>Internet</a:t>
            </a:r>
            <a:endParaRPr lang="pt-BR" dirty="0">
              <a:solidFill>
                <a:schemeClr val="tx1"/>
              </a:solidFill>
            </a:endParaRPr>
          </a:p>
        </p:txBody>
      </p:sp>
      <p:sp>
        <p:nvSpPr>
          <p:cNvPr id="22" name="TextBox 21"/>
          <p:cNvSpPr txBox="1"/>
          <p:nvPr/>
        </p:nvSpPr>
        <p:spPr>
          <a:xfrm>
            <a:off x="7486557" y="3743270"/>
            <a:ext cx="787395" cy="369332"/>
          </a:xfrm>
          <a:prstGeom prst="rect">
            <a:avLst/>
          </a:prstGeom>
          <a:noFill/>
        </p:spPr>
        <p:txBody>
          <a:bodyPr wrap="none" rtlCol="0">
            <a:spAutoFit/>
          </a:bodyPr>
          <a:lstStyle/>
          <a:p>
            <a:r>
              <a:rPr lang="pt-BR" dirty="0" smtClean="0">
                <a:solidFill>
                  <a:schemeClr val="tx1"/>
                </a:solidFill>
              </a:rPr>
              <a:t>HTTP</a:t>
            </a:r>
            <a:endParaRPr lang="pt-BR" dirty="0">
              <a:solidFill>
                <a:schemeClr val="tx1"/>
              </a:solidFill>
            </a:endParaRPr>
          </a:p>
        </p:txBody>
      </p:sp>
      <p:sp>
        <p:nvSpPr>
          <p:cNvPr id="23" name="TextBox 22"/>
          <p:cNvSpPr txBox="1"/>
          <p:nvPr/>
        </p:nvSpPr>
        <p:spPr>
          <a:xfrm>
            <a:off x="4786314" y="5000636"/>
            <a:ext cx="1095172" cy="646331"/>
          </a:xfrm>
          <a:prstGeom prst="rect">
            <a:avLst/>
          </a:prstGeom>
          <a:noFill/>
        </p:spPr>
        <p:txBody>
          <a:bodyPr wrap="none" rtlCol="0">
            <a:spAutoFit/>
          </a:bodyPr>
          <a:lstStyle/>
          <a:p>
            <a:r>
              <a:rPr lang="pt-BR" dirty="0" smtClean="0">
                <a:solidFill>
                  <a:schemeClr val="tx1"/>
                </a:solidFill>
              </a:rPr>
              <a:t>Browser </a:t>
            </a:r>
          </a:p>
          <a:p>
            <a:r>
              <a:rPr lang="pt-BR" dirty="0" smtClean="0">
                <a:solidFill>
                  <a:schemeClr val="tx1"/>
                </a:solidFill>
              </a:rPr>
              <a:t>Cliente</a:t>
            </a:r>
            <a:endParaRPr lang="pt-BR" dirty="0">
              <a:solidFill>
                <a:schemeClr val="tx1"/>
              </a:solidFill>
            </a:endParaRPr>
          </a:p>
        </p:txBody>
      </p:sp>
      <p:pic>
        <p:nvPicPr>
          <p:cNvPr id="254981" name="Picture 5" descr="C:\Users\leandro.rocha\AppData\Local\Microsoft\Windows\Temporary Internet Files\Content.IE5\I6NQBYIQ\MCj04339440000[1].png"/>
          <p:cNvPicPr>
            <a:picLocks noChangeAspect="1" noChangeArrowheads="1"/>
          </p:cNvPicPr>
          <p:nvPr/>
        </p:nvPicPr>
        <p:blipFill>
          <a:blip r:embed="rId5" cstate="print"/>
          <a:srcRect/>
          <a:stretch>
            <a:fillRect/>
          </a:stretch>
        </p:blipFill>
        <p:spPr bwMode="auto">
          <a:xfrm>
            <a:off x="6357962" y="4500582"/>
            <a:ext cx="1714500" cy="1714500"/>
          </a:xfrm>
          <a:prstGeom prst="rect">
            <a:avLst/>
          </a:prstGeom>
          <a:noFill/>
        </p:spPr>
      </p:pic>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428596" y="152400"/>
            <a:ext cx="8229600" cy="762000"/>
          </a:xfrm>
        </p:spPr>
        <p:txBody>
          <a:bodyPr/>
          <a:lstStyle/>
          <a:p>
            <a:r>
              <a:rPr lang="en-US" dirty="0"/>
              <a:t>Como </a:t>
            </a:r>
            <a:r>
              <a:rPr lang="en-US" dirty="0" err="1"/>
              <a:t>criar</a:t>
            </a:r>
            <a:r>
              <a:rPr lang="en-US" dirty="0"/>
              <a:t> </a:t>
            </a:r>
            <a:r>
              <a:rPr lang="en-US" dirty="0" err="1"/>
              <a:t>uma</a:t>
            </a:r>
            <a:r>
              <a:rPr lang="en-US" dirty="0"/>
              <a:t> </a:t>
            </a:r>
            <a:r>
              <a:rPr lang="en-US" dirty="0" err="1"/>
              <a:t>aplicação</a:t>
            </a:r>
            <a:r>
              <a:rPr lang="en-US" dirty="0"/>
              <a:t> Web</a:t>
            </a:r>
          </a:p>
        </p:txBody>
      </p:sp>
      <p:sp>
        <p:nvSpPr>
          <p:cNvPr id="151555" name="AutoShape 3"/>
          <p:cNvSpPr>
            <a:spLocks noGrp="1" noChangeAspect="1" noChangeArrowheads="1"/>
          </p:cNvSpPr>
          <p:nvPr>
            <p:ph type="body" sz="half" idx="1"/>
          </p:nvPr>
        </p:nvSpPr>
        <p:spPr>
          <a:xfrm>
            <a:off x="1152525" y="1019175"/>
            <a:ext cx="7391400" cy="647700"/>
          </a:xfrm>
        </p:spPr>
        <p:txBody>
          <a:bodyPr/>
          <a:lstStyle/>
          <a:p>
            <a:pPr>
              <a:lnSpc>
                <a:spcPct val="70000"/>
              </a:lnSpc>
            </a:pPr>
            <a:r>
              <a:rPr lang="en-US" sz="2600"/>
              <a:t>Desenvolvendo um ASP.NET Web Site</a:t>
            </a:r>
          </a:p>
        </p:txBody>
      </p:sp>
      <p:pic>
        <p:nvPicPr>
          <p:cNvPr id="151569" name="Picture 17"/>
          <p:cNvPicPr>
            <a:picLocks noGrp="1" noChangeAspect="1" noChangeArrowheads="1"/>
          </p:cNvPicPr>
          <p:nvPr>
            <p:ph sz="half" idx="2"/>
          </p:nvPr>
        </p:nvPicPr>
        <p:blipFill>
          <a:blip r:embed="rId3" cstate="print"/>
          <a:srcRect/>
          <a:stretch>
            <a:fillRect/>
          </a:stretch>
        </p:blipFill>
        <p:spPr>
          <a:xfrm>
            <a:off x="1209675" y="1457325"/>
            <a:ext cx="6610350" cy="4724400"/>
          </a:xfrm>
        </p:spPr>
      </p:pic>
      <p:sp>
        <p:nvSpPr>
          <p:cNvPr id="151565" name="Rectangle 13"/>
          <p:cNvSpPr>
            <a:spLocks noChangeArrowheads="1"/>
          </p:cNvSpPr>
          <p:nvPr/>
        </p:nvSpPr>
        <p:spPr bwMode="auto">
          <a:xfrm>
            <a:off x="7072330" y="2571744"/>
            <a:ext cx="1843089" cy="93345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tIns="27432" bIns="27432" anchor="ctr"/>
          <a:lstStyle/>
          <a:p>
            <a:pPr algn="ctr"/>
            <a:r>
              <a:rPr lang="en-US" b="1"/>
              <a:t>Arquivos no Solution Explorer</a:t>
            </a:r>
            <a:endParaRPr lang="en-US"/>
          </a:p>
        </p:txBody>
      </p:sp>
      <p:sp>
        <p:nvSpPr>
          <p:cNvPr id="151566" name="Rectangle 14"/>
          <p:cNvSpPr>
            <a:spLocks noChangeArrowheads="1"/>
          </p:cNvSpPr>
          <p:nvPr/>
        </p:nvSpPr>
        <p:spPr bwMode="auto">
          <a:xfrm>
            <a:off x="3178174" y="4037013"/>
            <a:ext cx="1893891" cy="45720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tIns="27432" bIns="27432" anchor="ctr"/>
          <a:lstStyle/>
          <a:p>
            <a:pPr algn="ctr"/>
            <a:r>
              <a:rPr lang="en-US" b="1"/>
              <a:t>Web Form</a:t>
            </a:r>
            <a:endParaRPr lang="en-US"/>
          </a:p>
        </p:txBody>
      </p:sp>
      <p:sp>
        <p:nvSpPr>
          <p:cNvPr id="151567" name="Rectangle 15"/>
          <p:cNvSpPr>
            <a:spLocks noChangeArrowheads="1"/>
          </p:cNvSpPr>
          <p:nvPr/>
        </p:nvSpPr>
        <p:spPr bwMode="auto">
          <a:xfrm>
            <a:off x="152400" y="2895600"/>
            <a:ext cx="1490642" cy="473075"/>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tIns="27432" bIns="27432" anchor="ctr"/>
          <a:lstStyle/>
          <a:p>
            <a:pPr algn="ctr"/>
            <a:r>
              <a:rPr lang="en-US" b="1" dirty="0" err="1"/>
              <a:t>Controles</a:t>
            </a:r>
            <a:endParaRPr lang="en-US" dirty="0"/>
          </a:p>
        </p:txBody>
      </p:sp>
      <p:sp>
        <p:nvSpPr>
          <p:cNvPr id="151568" name="Rectangle 16"/>
          <p:cNvSpPr>
            <a:spLocks noChangeArrowheads="1"/>
          </p:cNvSpPr>
          <p:nvPr/>
        </p:nvSpPr>
        <p:spPr bwMode="auto">
          <a:xfrm>
            <a:off x="7000892" y="4511675"/>
            <a:ext cx="1965308" cy="357188"/>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tIns="27432" bIns="27432" anchor="ctr"/>
          <a:lstStyle/>
          <a:p>
            <a:pPr algn="ctr"/>
            <a:r>
              <a:rPr lang="en-US" b="1"/>
              <a:t>Propriedades</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pt-BR" sz="3600" dirty="0" smtClean="0"/>
              <a:t>ASP.NET</a:t>
            </a:r>
            <a:endParaRPr lang="pt-BR" sz="3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idx="1"/>
          </p:nvPr>
        </p:nvSpPr>
        <p:spPr/>
        <p:txBody>
          <a:bodyPr>
            <a:normAutofit lnSpcReduction="10000"/>
          </a:bodyPr>
          <a:lstStyle/>
          <a:p>
            <a:pPr marL="457200" indent="-457200" algn="just">
              <a:lnSpc>
                <a:spcPct val="80000"/>
              </a:lnSpc>
            </a:pPr>
            <a:endParaRPr lang="en-US" sz="1000" dirty="0" smtClean="0"/>
          </a:p>
          <a:p>
            <a:pPr marL="457200" indent="-457200" algn="just">
              <a:lnSpc>
                <a:spcPct val="80000"/>
              </a:lnSpc>
            </a:pPr>
            <a:r>
              <a:rPr lang="en-US" dirty="0" err="1" smtClean="0"/>
              <a:t>Plataforma</a:t>
            </a:r>
            <a:r>
              <a:rPr lang="en-US" dirty="0" smtClean="0"/>
              <a:t> </a:t>
            </a:r>
            <a:r>
              <a:rPr lang="en-US" dirty="0" err="1" smtClean="0"/>
              <a:t>da</a:t>
            </a:r>
            <a:r>
              <a:rPr lang="en-US" dirty="0" smtClean="0"/>
              <a:t> Microsoft </a:t>
            </a:r>
            <a:r>
              <a:rPr lang="en-US" dirty="0" err="1" smtClean="0"/>
              <a:t>para</a:t>
            </a:r>
            <a:r>
              <a:rPr lang="en-US" dirty="0" smtClean="0"/>
              <a:t> </a:t>
            </a:r>
            <a:r>
              <a:rPr lang="en-US" dirty="0" err="1" smtClean="0"/>
              <a:t>desenvolvimento</a:t>
            </a:r>
            <a:r>
              <a:rPr lang="en-US" dirty="0" smtClean="0"/>
              <a:t> de </a:t>
            </a:r>
            <a:r>
              <a:rPr lang="en-US" dirty="0" err="1" smtClean="0"/>
              <a:t>aplicações</a:t>
            </a:r>
            <a:r>
              <a:rPr lang="en-US" dirty="0" smtClean="0"/>
              <a:t> Web</a:t>
            </a:r>
          </a:p>
          <a:p>
            <a:pPr marL="457200" indent="-457200" algn="just">
              <a:lnSpc>
                <a:spcPct val="80000"/>
              </a:lnSpc>
            </a:pPr>
            <a:endParaRPr lang="en-US" sz="1000" dirty="0"/>
          </a:p>
          <a:p>
            <a:pPr marL="457200" indent="-457200" algn="just">
              <a:lnSpc>
                <a:spcPct val="80000"/>
              </a:lnSpc>
            </a:pPr>
            <a:endParaRPr lang="en-US" dirty="0" smtClean="0"/>
          </a:p>
          <a:p>
            <a:pPr marL="457200" indent="-457200" algn="just">
              <a:lnSpc>
                <a:spcPct val="80000"/>
              </a:lnSpc>
            </a:pPr>
            <a:r>
              <a:rPr lang="en-US" dirty="0" err="1" smtClean="0"/>
              <a:t>Páginas</a:t>
            </a:r>
            <a:r>
              <a:rPr lang="en-US" dirty="0" smtClean="0"/>
              <a:t> </a:t>
            </a:r>
            <a:r>
              <a:rPr lang="en-US" dirty="0"/>
              <a:t>Web </a:t>
            </a:r>
            <a:r>
              <a:rPr lang="en-US" dirty="0" err="1"/>
              <a:t>Dinâmicas</a:t>
            </a:r>
            <a:r>
              <a:rPr lang="en-US" dirty="0"/>
              <a:t> </a:t>
            </a:r>
            <a:r>
              <a:rPr lang="en-US" dirty="0" err="1"/>
              <a:t>que</a:t>
            </a:r>
            <a:r>
              <a:rPr lang="en-US" dirty="0"/>
              <a:t> </a:t>
            </a:r>
            <a:r>
              <a:rPr lang="en-US" dirty="0" err="1"/>
              <a:t>podem</a:t>
            </a:r>
            <a:r>
              <a:rPr lang="en-US" dirty="0"/>
              <a:t> </a:t>
            </a:r>
            <a:r>
              <a:rPr lang="en-US" dirty="0" err="1"/>
              <a:t>acessar</a:t>
            </a:r>
            <a:r>
              <a:rPr lang="en-US" dirty="0"/>
              <a:t> </a:t>
            </a:r>
            <a:r>
              <a:rPr lang="en-US" dirty="0" err="1"/>
              <a:t>recursos</a:t>
            </a:r>
            <a:r>
              <a:rPr lang="en-US" dirty="0"/>
              <a:t> do </a:t>
            </a:r>
            <a:r>
              <a:rPr lang="en-US" dirty="0" err="1" smtClean="0"/>
              <a:t>servidor</a:t>
            </a:r>
            <a:endParaRPr lang="en-US" dirty="0" smtClean="0"/>
          </a:p>
          <a:p>
            <a:pPr marL="457200" indent="-457200" algn="just">
              <a:lnSpc>
                <a:spcPct val="80000"/>
              </a:lnSpc>
            </a:pPr>
            <a:endParaRPr lang="en-US" sz="1000" dirty="0"/>
          </a:p>
          <a:p>
            <a:pPr marL="457200" indent="-457200" algn="just">
              <a:lnSpc>
                <a:spcPct val="80000"/>
              </a:lnSpc>
            </a:pPr>
            <a:endParaRPr lang="en-US" dirty="0" smtClean="0"/>
          </a:p>
          <a:p>
            <a:pPr marL="457200" indent="-457200" algn="just">
              <a:lnSpc>
                <a:spcPct val="80000"/>
              </a:lnSpc>
            </a:pPr>
            <a:r>
              <a:rPr lang="en-US" dirty="0" err="1" smtClean="0"/>
              <a:t>Processamento</a:t>
            </a:r>
            <a:r>
              <a:rPr lang="en-US" dirty="0" smtClean="0"/>
              <a:t> </a:t>
            </a:r>
            <a:r>
              <a:rPr lang="en-US" dirty="0"/>
              <a:t>dos </a:t>
            </a:r>
            <a:r>
              <a:rPr lang="en-US" dirty="0" err="1"/>
              <a:t>formulários</a:t>
            </a:r>
            <a:r>
              <a:rPr lang="en-US" dirty="0"/>
              <a:t> web (Web Forms) </a:t>
            </a:r>
            <a:r>
              <a:rPr lang="en-US" dirty="0" err="1"/>
              <a:t>são</a:t>
            </a:r>
            <a:r>
              <a:rPr lang="en-US" dirty="0"/>
              <a:t> </a:t>
            </a:r>
            <a:r>
              <a:rPr lang="en-US" dirty="0" err="1"/>
              <a:t>feitos</a:t>
            </a:r>
            <a:r>
              <a:rPr lang="en-US" dirty="0"/>
              <a:t> do </a:t>
            </a:r>
            <a:r>
              <a:rPr lang="en-US" dirty="0" err="1"/>
              <a:t>lado</a:t>
            </a:r>
            <a:r>
              <a:rPr lang="en-US" dirty="0"/>
              <a:t> do </a:t>
            </a:r>
            <a:r>
              <a:rPr lang="en-US" dirty="0" err="1"/>
              <a:t>servidor</a:t>
            </a:r>
            <a:r>
              <a:rPr lang="en-US" dirty="0"/>
              <a:t> (Server-side</a:t>
            </a:r>
            <a:r>
              <a:rPr lang="en-US" dirty="0" smtClean="0"/>
              <a:t>)</a:t>
            </a:r>
          </a:p>
          <a:p>
            <a:pPr marL="457200" indent="-457200" algn="just">
              <a:lnSpc>
                <a:spcPct val="80000"/>
              </a:lnSpc>
            </a:pPr>
            <a:endParaRPr lang="en-US" sz="1000" dirty="0"/>
          </a:p>
          <a:p>
            <a:pPr marL="457200" indent="-457200" algn="just">
              <a:lnSpc>
                <a:spcPct val="80000"/>
              </a:lnSpc>
            </a:pPr>
            <a:endParaRPr lang="en-US" dirty="0" smtClean="0"/>
          </a:p>
          <a:p>
            <a:pPr marL="457200" indent="-457200" algn="just">
              <a:lnSpc>
                <a:spcPct val="80000"/>
              </a:lnSpc>
            </a:pPr>
            <a:r>
              <a:rPr lang="en-US" dirty="0" err="1" smtClean="0"/>
              <a:t>Independente</a:t>
            </a:r>
            <a:r>
              <a:rPr lang="en-US" dirty="0" smtClean="0"/>
              <a:t> de </a:t>
            </a:r>
            <a:r>
              <a:rPr lang="en-US" dirty="0" err="1" smtClean="0"/>
              <a:t>linguagem</a:t>
            </a:r>
            <a:r>
              <a:rPr lang="en-US" dirty="0" smtClean="0"/>
              <a:t> </a:t>
            </a:r>
          </a:p>
          <a:p>
            <a:pPr marL="457200" indent="-457200" algn="just">
              <a:lnSpc>
                <a:spcPct val="80000"/>
              </a:lnSpc>
            </a:pPr>
            <a:endParaRPr lang="en-US" dirty="0"/>
          </a:p>
        </p:txBody>
      </p:sp>
      <p:sp>
        <p:nvSpPr>
          <p:cNvPr id="108546" name="Rectangle 2"/>
          <p:cNvSpPr>
            <a:spLocks noGrp="1" noChangeArrowheads="1"/>
          </p:cNvSpPr>
          <p:nvPr>
            <p:ph type="title"/>
          </p:nvPr>
        </p:nvSpPr>
        <p:spPr/>
        <p:txBody>
          <a:bodyPr>
            <a:normAutofit/>
          </a:bodyPr>
          <a:lstStyle/>
          <a:p>
            <a:pPr marL="460375" indent="-460375"/>
            <a:r>
              <a:rPr lang="en-US" dirty="0"/>
              <a:t>O </a:t>
            </a:r>
            <a:r>
              <a:rPr lang="en-US" dirty="0" err="1"/>
              <a:t>que</a:t>
            </a:r>
            <a:r>
              <a:rPr lang="en-US" dirty="0"/>
              <a:t> é ASP.NET?</a:t>
            </a:r>
            <a:endParaRPr lang="en-US"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marL="457200" indent="-457200" algn="just">
              <a:lnSpc>
                <a:spcPct val="80000"/>
              </a:lnSpc>
            </a:pPr>
            <a:endParaRPr lang="en-US" dirty="0" smtClean="0"/>
          </a:p>
          <a:p>
            <a:pPr marL="457200" indent="-457200" algn="just">
              <a:lnSpc>
                <a:spcPct val="80000"/>
              </a:lnSpc>
            </a:pPr>
            <a:r>
              <a:rPr lang="en-US" dirty="0" err="1" smtClean="0"/>
              <a:t>Independente</a:t>
            </a:r>
            <a:r>
              <a:rPr lang="en-US" dirty="0" smtClean="0"/>
              <a:t> de browser (o .NET Framework </a:t>
            </a:r>
            <a:r>
              <a:rPr lang="en-US" dirty="0" err="1" smtClean="0"/>
              <a:t>reconhece</a:t>
            </a:r>
            <a:r>
              <a:rPr lang="en-US" dirty="0" smtClean="0"/>
              <a:t> a </a:t>
            </a:r>
            <a:r>
              <a:rPr lang="en-US" dirty="0" err="1" smtClean="0"/>
              <a:t>versão</a:t>
            </a:r>
            <a:r>
              <a:rPr lang="en-US" dirty="0" smtClean="0"/>
              <a:t> do browser e </a:t>
            </a:r>
            <a:r>
              <a:rPr lang="en-US" dirty="0" err="1" smtClean="0"/>
              <a:t>envia</a:t>
            </a:r>
            <a:r>
              <a:rPr lang="en-US" dirty="0" smtClean="0"/>
              <a:t> o </a:t>
            </a:r>
            <a:r>
              <a:rPr lang="en-US" dirty="0" err="1" smtClean="0"/>
              <a:t>código</a:t>
            </a:r>
            <a:r>
              <a:rPr lang="en-US" dirty="0" smtClean="0"/>
              <a:t> html e script </a:t>
            </a:r>
            <a:r>
              <a:rPr lang="en-US" dirty="0" err="1" smtClean="0"/>
              <a:t>correspondente</a:t>
            </a:r>
            <a:r>
              <a:rPr lang="en-US" dirty="0" smtClean="0"/>
              <a:t>)</a:t>
            </a:r>
          </a:p>
          <a:p>
            <a:pPr marL="457200" indent="-457200" algn="just">
              <a:lnSpc>
                <a:spcPct val="80000"/>
              </a:lnSpc>
            </a:pPr>
            <a:endParaRPr lang="en-US" sz="1000" dirty="0" smtClean="0"/>
          </a:p>
          <a:p>
            <a:pPr marL="457200" indent="-457200" algn="just">
              <a:lnSpc>
                <a:spcPct val="80000"/>
              </a:lnSpc>
            </a:pPr>
            <a:endParaRPr lang="en-US" dirty="0" smtClean="0"/>
          </a:p>
          <a:p>
            <a:pPr marL="457200" indent="-457200" algn="just">
              <a:lnSpc>
                <a:spcPct val="80000"/>
              </a:lnSpc>
            </a:pPr>
            <a:r>
              <a:rPr lang="en-US" dirty="0" smtClean="0"/>
              <a:t>XML Web services </a:t>
            </a:r>
            <a:r>
              <a:rPr lang="en-US" dirty="0" err="1" smtClean="0"/>
              <a:t>permite</a:t>
            </a:r>
            <a:r>
              <a:rPr lang="en-US" dirty="0" smtClean="0"/>
              <a:t> a </a:t>
            </a:r>
            <a:r>
              <a:rPr lang="en-US" dirty="0" err="1" smtClean="0"/>
              <a:t>criação</a:t>
            </a:r>
            <a:r>
              <a:rPr lang="en-US" dirty="0" smtClean="0"/>
              <a:t> e </a:t>
            </a:r>
            <a:r>
              <a:rPr lang="en-US" dirty="0" err="1" smtClean="0"/>
              <a:t>distribuição</a:t>
            </a:r>
            <a:r>
              <a:rPr lang="en-US" dirty="0" smtClean="0"/>
              <a:t> de </a:t>
            </a:r>
            <a:r>
              <a:rPr lang="en-US" dirty="0" err="1" smtClean="0"/>
              <a:t>Serviços</a:t>
            </a:r>
            <a:r>
              <a:rPr lang="en-US" dirty="0" smtClean="0"/>
              <a:t> Web </a:t>
            </a:r>
          </a:p>
          <a:p>
            <a:pPr algn="just"/>
            <a:endParaRPr lang="pt-BR" dirty="0"/>
          </a:p>
        </p:txBody>
      </p:sp>
      <p:sp>
        <p:nvSpPr>
          <p:cNvPr id="3" name="Título 2"/>
          <p:cNvSpPr>
            <a:spLocks noGrp="1"/>
          </p:cNvSpPr>
          <p:nvPr>
            <p:ph type="title"/>
          </p:nvPr>
        </p:nvSpPr>
        <p:spPr/>
        <p:txBody>
          <a:bodyPr>
            <a:normAutofit/>
          </a:bodyPr>
          <a:lstStyle/>
          <a:p>
            <a:r>
              <a:rPr lang="en-US" dirty="0" smtClean="0"/>
              <a:t>O </a:t>
            </a:r>
            <a:r>
              <a:rPr lang="en-US" dirty="0" err="1" smtClean="0"/>
              <a:t>que</a:t>
            </a:r>
            <a:r>
              <a:rPr lang="en-US" dirty="0" smtClean="0"/>
              <a:t> é ASP.NET?</a:t>
            </a:r>
            <a:endParaRPr lang="pt-B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p:txBody>
          <a:bodyPr>
            <a:normAutofit lnSpcReduction="10000"/>
          </a:bodyPr>
          <a:lstStyle/>
          <a:p>
            <a:pPr algn="just"/>
            <a:endParaRPr lang="en-US" sz="1000" dirty="0" smtClean="0"/>
          </a:p>
          <a:p>
            <a:pPr algn="just"/>
            <a:r>
              <a:rPr lang="en-US" dirty="0" err="1" smtClean="0"/>
              <a:t>Compatível</a:t>
            </a:r>
            <a:r>
              <a:rPr lang="en-US" dirty="0" smtClean="0"/>
              <a:t> </a:t>
            </a:r>
            <a:r>
              <a:rPr lang="en-US" dirty="0"/>
              <a:t>com </a:t>
            </a:r>
            <a:r>
              <a:rPr lang="en-US" dirty="0" err="1"/>
              <a:t>qualquer</a:t>
            </a:r>
            <a:r>
              <a:rPr lang="en-US" dirty="0"/>
              <a:t> </a:t>
            </a:r>
            <a:r>
              <a:rPr lang="en-US" dirty="0" err="1" smtClean="0"/>
              <a:t>navegador</a:t>
            </a:r>
            <a:endParaRPr lang="en-US" dirty="0" smtClean="0"/>
          </a:p>
          <a:p>
            <a:pPr algn="just"/>
            <a:endParaRPr lang="en-US" sz="1000" dirty="0"/>
          </a:p>
          <a:p>
            <a:pPr algn="just"/>
            <a:r>
              <a:rPr lang="en-US" dirty="0" err="1"/>
              <a:t>Compatível</a:t>
            </a:r>
            <a:r>
              <a:rPr lang="en-US" dirty="0"/>
              <a:t> com </a:t>
            </a:r>
            <a:r>
              <a:rPr lang="en-US" dirty="0" err="1"/>
              <a:t>qualquer</a:t>
            </a:r>
            <a:r>
              <a:rPr lang="en-US" dirty="0"/>
              <a:t> </a:t>
            </a:r>
            <a:r>
              <a:rPr lang="en-US" dirty="0" err="1"/>
              <a:t>linguagem</a:t>
            </a:r>
            <a:r>
              <a:rPr lang="en-US" dirty="0"/>
              <a:t> </a:t>
            </a:r>
            <a:r>
              <a:rPr lang="en-US" dirty="0" err="1"/>
              <a:t>suportada</a:t>
            </a:r>
            <a:r>
              <a:rPr lang="en-US" dirty="0"/>
              <a:t> </a:t>
            </a:r>
            <a:r>
              <a:rPr lang="en-US" dirty="0" err="1"/>
              <a:t>pela</a:t>
            </a:r>
            <a:r>
              <a:rPr lang="en-US" dirty="0"/>
              <a:t> </a:t>
            </a:r>
            <a:r>
              <a:rPr lang="en-US" dirty="0" smtClean="0"/>
              <a:t>CLR</a:t>
            </a:r>
          </a:p>
          <a:p>
            <a:pPr algn="just"/>
            <a:endParaRPr lang="en-US" sz="1000" dirty="0"/>
          </a:p>
          <a:p>
            <a:pPr algn="just"/>
            <a:r>
              <a:rPr lang="en-US" dirty="0" err="1"/>
              <a:t>Permite</a:t>
            </a:r>
            <a:r>
              <a:rPr lang="en-US" dirty="0"/>
              <a:t> </a:t>
            </a:r>
            <a:r>
              <a:rPr lang="en-US" dirty="0" err="1"/>
              <a:t>separação</a:t>
            </a:r>
            <a:r>
              <a:rPr lang="en-US" dirty="0"/>
              <a:t> entre </a:t>
            </a:r>
            <a:r>
              <a:rPr lang="en-US" dirty="0" err="1"/>
              <a:t>código</a:t>
            </a:r>
            <a:r>
              <a:rPr lang="en-US" dirty="0"/>
              <a:t> e </a:t>
            </a:r>
            <a:r>
              <a:rPr lang="en-US" dirty="0" err="1"/>
              <a:t>conteúdo</a:t>
            </a:r>
            <a:r>
              <a:rPr lang="en-US" dirty="0"/>
              <a:t> </a:t>
            </a:r>
            <a:r>
              <a:rPr lang="en-US" dirty="0" err="1"/>
              <a:t>da</a:t>
            </a:r>
            <a:r>
              <a:rPr lang="en-US" dirty="0"/>
              <a:t> </a:t>
            </a:r>
            <a:r>
              <a:rPr lang="en-US" dirty="0" err="1" smtClean="0"/>
              <a:t>página</a:t>
            </a:r>
            <a:endParaRPr lang="en-US" dirty="0" smtClean="0"/>
          </a:p>
          <a:p>
            <a:pPr algn="just"/>
            <a:endParaRPr lang="en-US" sz="1000" dirty="0"/>
          </a:p>
          <a:p>
            <a:pPr algn="just"/>
            <a:r>
              <a:rPr lang="en-US" dirty="0" err="1" smtClean="0"/>
              <a:t>Provê</a:t>
            </a:r>
            <a:r>
              <a:rPr lang="en-US" dirty="0" smtClean="0"/>
              <a:t> </a:t>
            </a:r>
            <a:r>
              <a:rPr lang="en-US" dirty="0"/>
              <a:t>um </a:t>
            </a:r>
            <a:r>
              <a:rPr lang="en-US" dirty="0" err="1"/>
              <a:t>conjunto</a:t>
            </a:r>
            <a:r>
              <a:rPr lang="en-US" dirty="0"/>
              <a:t> de </a:t>
            </a:r>
            <a:r>
              <a:rPr lang="en-US" dirty="0" err="1"/>
              <a:t>funcionalidades</a:t>
            </a:r>
            <a:r>
              <a:rPr lang="en-US" dirty="0"/>
              <a:t> de </a:t>
            </a:r>
            <a:r>
              <a:rPr lang="en-US" dirty="0" err="1"/>
              <a:t>gerenciamento</a:t>
            </a:r>
            <a:r>
              <a:rPr lang="en-US" dirty="0"/>
              <a:t> de </a:t>
            </a:r>
            <a:r>
              <a:rPr lang="en-US" dirty="0" err="1"/>
              <a:t>estado</a:t>
            </a:r>
            <a:r>
              <a:rPr lang="en-US" dirty="0"/>
              <a:t> </a:t>
            </a:r>
            <a:r>
              <a:rPr lang="en-US" dirty="0" err="1"/>
              <a:t>que</a:t>
            </a:r>
            <a:r>
              <a:rPr lang="en-US" dirty="0"/>
              <a:t> </a:t>
            </a:r>
            <a:r>
              <a:rPr lang="en-US" dirty="0" err="1"/>
              <a:t>preservam</a:t>
            </a:r>
            <a:r>
              <a:rPr lang="en-US" dirty="0"/>
              <a:t> o </a:t>
            </a:r>
            <a:r>
              <a:rPr lang="en-US" dirty="0" err="1"/>
              <a:t>estado</a:t>
            </a:r>
            <a:r>
              <a:rPr lang="en-US" dirty="0"/>
              <a:t> de </a:t>
            </a:r>
            <a:r>
              <a:rPr lang="en-US" dirty="0" err="1"/>
              <a:t>visualização</a:t>
            </a:r>
            <a:r>
              <a:rPr lang="en-US" dirty="0"/>
              <a:t> (view state) de </a:t>
            </a:r>
            <a:r>
              <a:rPr lang="en-US" dirty="0" err="1"/>
              <a:t>uma</a:t>
            </a:r>
            <a:r>
              <a:rPr lang="en-US" dirty="0"/>
              <a:t> Web page entre </a:t>
            </a:r>
            <a:r>
              <a:rPr lang="en-US" dirty="0" err="1"/>
              <a:t>requisições</a:t>
            </a:r>
            <a:r>
              <a:rPr lang="en-US" dirty="0"/>
              <a:t> (requests)</a:t>
            </a:r>
          </a:p>
        </p:txBody>
      </p:sp>
      <p:sp>
        <p:nvSpPr>
          <p:cNvPr id="56322" name="Rectangle 2"/>
          <p:cNvSpPr>
            <a:spLocks noGrp="1" noChangeArrowheads="1"/>
          </p:cNvSpPr>
          <p:nvPr>
            <p:ph type="title"/>
          </p:nvPr>
        </p:nvSpPr>
        <p:spPr/>
        <p:txBody>
          <a:bodyPr>
            <a:normAutofit/>
          </a:bodyPr>
          <a:lstStyle/>
          <a:p>
            <a:r>
              <a:rPr lang="en-US" dirty="0" err="1" smtClean="0"/>
              <a:t>Aplicação</a:t>
            </a:r>
            <a:r>
              <a:rPr lang="en-US" dirty="0" smtClean="0"/>
              <a:t> Web – ASP.NET</a:t>
            </a:r>
            <a:endParaRPr lang="en-US" dirty="0"/>
          </a:p>
        </p:txBody>
      </p:sp>
    </p:spTree>
  </p:cSld>
  <p:clrMapOvr>
    <a:masterClrMapping/>
  </p:clrMapOvr>
  <p:timing>
    <p:tnLst>
      <p:par>
        <p:cTn id="1" dur="indefinite" restart="never" nodeType="tmRoot"/>
      </p:par>
    </p:tnLst>
  </p:timing>
</p:sld>
</file>

<file path=ppt/theme/_rels/theme4.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mic">
  <a:themeElements>
    <a:clrScheme name="1_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sign padrão">
      <a:majorFont>
        <a:latin typeface="Verdana"/>
        <a:ea typeface=""/>
        <a:cs typeface=""/>
      </a:majorFont>
      <a:minorFont>
        <a:latin typeface="Verdana"/>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t-BR" sz="20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t-BR" sz="20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1_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sign padrão">
  <a:themeElements>
    <a:clrScheme name="2_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sign padrão">
      <a:majorFont>
        <a:latin typeface="Verdana"/>
        <a:ea typeface=""/>
        <a:cs typeface=""/>
      </a:majorFont>
      <a:minorFont>
        <a:latin typeface="Verdana"/>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t-BR" sz="20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t-BR" sz="20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2_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sign padrão">
  <a:themeElements>
    <a:clrScheme name="2_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sign padrão">
      <a:majorFont>
        <a:latin typeface="Verdana"/>
        <a:ea typeface=""/>
        <a:cs typeface=""/>
      </a:majorFont>
      <a:minorFont>
        <a:latin typeface="Verdana"/>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t-BR" sz="20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t-BR" sz="20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2_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Concurso">
  <a:themeElements>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so">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6.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Template>
  <TotalTime>0</TotalTime>
  <Words>4489</Words>
  <Application>Microsoft Office PowerPoint</Application>
  <PresentationFormat>Apresentação na tela (4:3)</PresentationFormat>
  <Paragraphs>890</Paragraphs>
  <Slides>50</Slides>
  <Notes>50</Notes>
  <HiddenSlides>0</HiddenSlides>
  <MMClips>0</MMClips>
  <ScaleCrop>false</ScaleCrop>
  <HeadingPairs>
    <vt:vector size="4" baseType="variant">
      <vt:variant>
        <vt:lpstr>Tema</vt:lpstr>
      </vt:variant>
      <vt:variant>
        <vt:i4>4</vt:i4>
      </vt:variant>
      <vt:variant>
        <vt:lpstr>Títulos de slides</vt:lpstr>
      </vt:variant>
      <vt:variant>
        <vt:i4>50</vt:i4>
      </vt:variant>
    </vt:vector>
  </HeadingPairs>
  <TitlesOfParts>
    <vt:vector size="54" baseType="lpstr">
      <vt:lpstr>mic</vt:lpstr>
      <vt:lpstr>2_Design padrão</vt:lpstr>
      <vt:lpstr>3_Design padrão</vt:lpstr>
      <vt:lpstr>Concurso</vt:lpstr>
      <vt:lpstr>XIV Jornada de Cursos</vt:lpstr>
      <vt:lpstr>Agenda de Hoje</vt:lpstr>
      <vt:lpstr>Arquitetura Cliente/Servidor</vt:lpstr>
      <vt:lpstr>Arquitetura Cliente/Servidor</vt:lpstr>
      <vt:lpstr>Arquitetura Cliente/Servidor</vt:lpstr>
      <vt:lpstr>ASP.NET</vt:lpstr>
      <vt:lpstr>O que é ASP.NET?</vt:lpstr>
      <vt:lpstr>O que é ASP.NET?</vt:lpstr>
      <vt:lpstr>Aplicação Web – ASP.NET</vt:lpstr>
      <vt:lpstr>Componentes de uma aplicação Web</vt:lpstr>
      <vt:lpstr>Ciclo de vida de uma aplicação Web</vt:lpstr>
      <vt:lpstr>ASP .NET – Vantagens </vt:lpstr>
      <vt:lpstr>Servidores Web</vt:lpstr>
      <vt:lpstr>Internet Information Services (IIS)</vt:lpstr>
      <vt:lpstr>Internet Information Services (IIS)</vt:lpstr>
      <vt:lpstr>IDE - Servidor Web Interno </vt:lpstr>
      <vt:lpstr>Controles do ASP.NET</vt:lpstr>
      <vt:lpstr>Adicionar controles</vt:lpstr>
      <vt:lpstr>Adicionar manipulador de eventos</vt:lpstr>
      <vt:lpstr>Controles </vt:lpstr>
      <vt:lpstr>Controles</vt:lpstr>
      <vt:lpstr>Controles</vt:lpstr>
      <vt:lpstr>Controles</vt:lpstr>
      <vt:lpstr>Controles</vt:lpstr>
      <vt:lpstr>Controles </vt:lpstr>
      <vt:lpstr>Controles</vt:lpstr>
      <vt:lpstr>Server controls x Client controls</vt:lpstr>
      <vt:lpstr>Server controls x Client controls</vt:lpstr>
      <vt:lpstr>Validação e Tratamento de Exceções</vt:lpstr>
      <vt:lpstr>Deployment da Aplicação</vt:lpstr>
      <vt:lpstr>Manutenção de Estados</vt:lpstr>
      <vt:lpstr>Global.asax </vt:lpstr>
      <vt:lpstr>Session</vt:lpstr>
      <vt:lpstr>Session</vt:lpstr>
      <vt:lpstr>Application</vt:lpstr>
      <vt:lpstr>ViewState</vt:lpstr>
      <vt:lpstr>ViewState</vt:lpstr>
      <vt:lpstr>ViewState</vt:lpstr>
      <vt:lpstr>Cookie</vt:lpstr>
      <vt:lpstr>Cookie</vt:lpstr>
      <vt:lpstr>Cookie</vt:lpstr>
      <vt:lpstr>Recursos do Visual Studio</vt:lpstr>
      <vt:lpstr>Master Pages</vt:lpstr>
      <vt:lpstr>Master Pages</vt:lpstr>
      <vt:lpstr>Master Pages</vt:lpstr>
      <vt:lpstr>Web.config </vt:lpstr>
      <vt:lpstr>Recursos do Visual Studio</vt:lpstr>
      <vt:lpstr>Recursos da Ferramenta</vt:lpstr>
      <vt:lpstr>Recursos da Ferramenta</vt:lpstr>
      <vt:lpstr>Como criar uma aplicação Web</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2007-05-19T18:14:37Z</dcterms:created>
  <dcterms:modified xsi:type="dcterms:W3CDTF">2010-02-25T21:04:25Z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1046</vt:i4>
  </property>
  <property fmtid="{D5CDD505-2E9C-101B-9397-08002B2CF9AE}" pid="3" name="_Version">
    <vt:lpwstr>12.0.4518</vt:lpwstr>
  </property>
</Properties>
</file>