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8A93A-C75B-4748-9485-BD957A4A5F80}" type="datetimeFigureOut">
              <a:rPr lang="pt-BR" smtClean="0"/>
              <a:t>10/11/2008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4FE6-29E0-4FC5-A73F-E170573C56C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8A93A-C75B-4748-9485-BD957A4A5F80}" type="datetimeFigureOut">
              <a:rPr lang="pt-BR" smtClean="0"/>
              <a:t>10/11/2008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4FE6-29E0-4FC5-A73F-E170573C56C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8A93A-C75B-4748-9485-BD957A4A5F80}" type="datetimeFigureOut">
              <a:rPr lang="pt-BR" smtClean="0"/>
              <a:t>10/11/2008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4FE6-29E0-4FC5-A73F-E170573C56C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8A93A-C75B-4748-9485-BD957A4A5F80}" type="datetimeFigureOut">
              <a:rPr lang="pt-BR" smtClean="0"/>
              <a:t>10/11/2008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4FE6-29E0-4FC5-A73F-E170573C56C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8A93A-C75B-4748-9485-BD957A4A5F80}" type="datetimeFigureOut">
              <a:rPr lang="pt-BR" smtClean="0"/>
              <a:t>10/11/2008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4FE6-29E0-4FC5-A73F-E170573C56C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8A93A-C75B-4748-9485-BD957A4A5F80}" type="datetimeFigureOut">
              <a:rPr lang="pt-BR" smtClean="0"/>
              <a:t>10/11/2008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4FE6-29E0-4FC5-A73F-E170573C56C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8A93A-C75B-4748-9485-BD957A4A5F80}" type="datetimeFigureOut">
              <a:rPr lang="pt-BR" smtClean="0"/>
              <a:t>10/11/2008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4FE6-29E0-4FC5-A73F-E170573C56C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8A93A-C75B-4748-9485-BD957A4A5F80}" type="datetimeFigureOut">
              <a:rPr lang="pt-BR" smtClean="0"/>
              <a:t>10/11/2008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4FE6-29E0-4FC5-A73F-E170573C56C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8A93A-C75B-4748-9485-BD957A4A5F80}" type="datetimeFigureOut">
              <a:rPr lang="pt-BR" smtClean="0"/>
              <a:t>10/11/2008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4FE6-29E0-4FC5-A73F-E170573C56C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8A93A-C75B-4748-9485-BD957A4A5F80}" type="datetimeFigureOut">
              <a:rPr lang="pt-BR" smtClean="0"/>
              <a:t>10/11/2008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4FE6-29E0-4FC5-A73F-E170573C56C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8A93A-C75B-4748-9485-BD957A4A5F80}" type="datetimeFigureOut">
              <a:rPr lang="pt-BR" smtClean="0"/>
              <a:t>10/11/2008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4FE6-29E0-4FC5-A73F-E170573C56C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8A93A-C75B-4748-9485-BD957A4A5F80}" type="datetimeFigureOut">
              <a:rPr lang="pt-BR" smtClean="0"/>
              <a:t>10/11/2008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94FE6-29E0-4FC5-A73F-E170573C56C5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Sistemas Embarcados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Por que Sistemas Embarcados?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Eficiência</a:t>
            </a:r>
          </a:p>
          <a:p>
            <a:r>
              <a:rPr lang="pt-BR" dirty="0" smtClean="0"/>
              <a:t>Baixo Consumo de Recursos</a:t>
            </a:r>
          </a:p>
          <a:p>
            <a:r>
              <a:rPr lang="pt-BR" dirty="0" smtClean="0"/>
              <a:t>Limitação Física</a:t>
            </a:r>
          </a:p>
          <a:p>
            <a:r>
              <a:rPr lang="pt-BR" dirty="0" smtClean="0"/>
              <a:t>Tolerância a erros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 de Sistema Embarcado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>
                <a:cs typeface="Arial" charset="0"/>
              </a:rPr>
              <a:t>Um Sistema Embarcado (ou embutido) é a combinação de componentes de hardware e software, que usa interfaces de entrada e saída específicas e dedicadas, e que realiza uma função específica.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História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1ª Sistema Embarcado reconhecido foi o Apollo </a:t>
            </a:r>
            <a:r>
              <a:rPr lang="pt-BR" dirty="0" err="1" smtClean="0"/>
              <a:t>Guidance</a:t>
            </a:r>
            <a:r>
              <a:rPr lang="pt-BR" dirty="0" smtClean="0"/>
              <a:t> </a:t>
            </a:r>
            <a:r>
              <a:rPr lang="pt-BR" dirty="0" err="1" smtClean="0"/>
              <a:t>Computer</a:t>
            </a:r>
            <a:r>
              <a:rPr lang="pt-BR" dirty="0"/>
              <a:t> </a:t>
            </a:r>
            <a:r>
              <a:rPr lang="pt-BR" dirty="0" smtClean="0"/>
              <a:t>desenvolvido por Charles </a:t>
            </a:r>
            <a:r>
              <a:rPr lang="pt-BR" dirty="0" err="1" smtClean="0"/>
              <a:t>Draper</a:t>
            </a:r>
            <a:r>
              <a:rPr lang="pt-BR" dirty="0" smtClean="0"/>
              <a:t> em 1968.</a:t>
            </a:r>
            <a:endParaRPr lang="pt-BR" dirty="0"/>
          </a:p>
        </p:txBody>
      </p:sp>
      <p:pic>
        <p:nvPicPr>
          <p:cNvPr id="4" name="Imagem 3" descr="1968-apoll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40" y="3286124"/>
            <a:ext cx="2757494" cy="30926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História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produção em massa desses sistemas veio com o computador guia do míssil LGM-30, onde foi a primeira vez que se usou circuitos integrados.</a:t>
            </a:r>
            <a:endParaRPr lang="pt-BR" dirty="0"/>
          </a:p>
        </p:txBody>
      </p:sp>
      <p:pic>
        <p:nvPicPr>
          <p:cNvPr id="4" name="Imagem 3" descr="123169-003-BB1288A9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44" y="3714752"/>
            <a:ext cx="1995011" cy="25336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História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Em meados da década de 80, com evolução da microeletrônica pode-se juntar vários componentes num único chip o que ficou conhecido por </a:t>
            </a:r>
            <a:r>
              <a:rPr lang="pt-BR" dirty="0" err="1" smtClean="0"/>
              <a:t>microcontrolador</a:t>
            </a:r>
            <a:r>
              <a:rPr lang="pt-BR" dirty="0" smtClean="0"/>
              <a:t>.</a:t>
            </a:r>
            <a:endParaRPr lang="pt-BR" dirty="0"/>
          </a:p>
        </p:txBody>
      </p:sp>
      <p:pic>
        <p:nvPicPr>
          <p:cNvPr id="4" name="Imagem 3" descr="arm7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4000504"/>
            <a:ext cx="3500462" cy="26253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127</Words>
  <Application>Microsoft Office PowerPoint</Application>
  <PresentationFormat>Apresentação na tela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Sistemas Embarcados</vt:lpstr>
      <vt:lpstr>Por que Sistemas Embarcados?</vt:lpstr>
      <vt:lpstr>Conceito de Sistema Embarcado</vt:lpstr>
      <vt:lpstr>História</vt:lpstr>
      <vt:lpstr>História</vt:lpstr>
      <vt:lpstr>História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Sistemas Embarcados</dc:title>
  <dc:creator>ajca</dc:creator>
  <cp:lastModifiedBy>ajca</cp:lastModifiedBy>
  <cp:revision>14</cp:revision>
  <dcterms:created xsi:type="dcterms:W3CDTF">2008-11-10T12:40:28Z</dcterms:created>
  <dcterms:modified xsi:type="dcterms:W3CDTF">2008-11-10T14:50:53Z</dcterms:modified>
</cp:coreProperties>
</file>