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95" r:id="rId10"/>
    <p:sldId id="264" r:id="rId11"/>
    <p:sldId id="296" r:id="rId12"/>
    <p:sldId id="265" r:id="rId13"/>
    <p:sldId id="297" r:id="rId14"/>
    <p:sldId id="312" r:id="rId15"/>
    <p:sldId id="313" r:id="rId16"/>
    <p:sldId id="266" r:id="rId17"/>
    <p:sldId id="267" r:id="rId18"/>
    <p:sldId id="268" r:id="rId19"/>
    <p:sldId id="271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8" r:id="rId29"/>
    <p:sldId id="279" r:id="rId30"/>
    <p:sldId id="299" r:id="rId31"/>
    <p:sldId id="281" r:id="rId32"/>
    <p:sldId id="282" r:id="rId33"/>
    <p:sldId id="283" r:id="rId34"/>
    <p:sldId id="311" r:id="rId35"/>
    <p:sldId id="305" r:id="rId36"/>
    <p:sldId id="307" r:id="rId37"/>
    <p:sldId id="310" r:id="rId38"/>
    <p:sldId id="308" r:id="rId39"/>
    <p:sldId id="284" r:id="rId40"/>
    <p:sldId id="285" r:id="rId41"/>
    <p:sldId id="286" r:id="rId42"/>
    <p:sldId id="314" r:id="rId43"/>
    <p:sldId id="315" r:id="rId44"/>
    <p:sldId id="318" r:id="rId45"/>
    <p:sldId id="317" r:id="rId46"/>
    <p:sldId id="287" r:id="rId47"/>
    <p:sldId id="290" r:id="rId48"/>
    <p:sldId id="291" r:id="rId49"/>
    <p:sldId id="292" r:id="rId50"/>
    <p:sldId id="293" r:id="rId51"/>
    <p:sldId id="294" r:id="rId52"/>
    <p:sldId id="288" r:id="rId53"/>
    <p:sldId id="289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8" autoAdjust="0"/>
    <p:restoredTop sz="77763" autoAdjust="0"/>
  </p:normalViewPr>
  <p:slideViewPr>
    <p:cSldViewPr>
      <p:cViewPr varScale="1">
        <p:scale>
          <a:sx n="40" d="100"/>
          <a:sy n="40" d="100"/>
        </p:scale>
        <p:origin x="-11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22247-AA8E-43F4-A824-BAD8368B6F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EA6EE3-6C0B-4643-A436-4CE95212673E}">
      <dgm:prSet/>
      <dgm:spPr/>
      <dgm:t>
        <a:bodyPr/>
        <a:lstStyle/>
        <a:p>
          <a:pPr algn="ctr" rtl="0"/>
          <a:r>
            <a:rPr lang="pt-BR" dirty="0" smtClean="0"/>
            <a:t>Online Monocular MAR</a:t>
          </a:r>
          <a:endParaRPr lang="pt-BR" dirty="0"/>
        </a:p>
      </dgm:t>
    </dgm:pt>
    <dgm:pt modelId="{962331CD-120E-446C-910E-96A7090FF105}" type="parTrans" cxnId="{3005E6CF-F7EB-4EEF-B17D-BA0E43D0B77E}">
      <dgm:prSet/>
      <dgm:spPr/>
      <dgm:t>
        <a:bodyPr/>
        <a:lstStyle/>
        <a:p>
          <a:pPr algn="ctr"/>
          <a:endParaRPr lang="pt-BR"/>
        </a:p>
      </dgm:t>
    </dgm:pt>
    <dgm:pt modelId="{C59DCD17-1F30-419F-944A-4E1426D78996}" type="sibTrans" cxnId="{3005E6CF-F7EB-4EEF-B17D-BA0E43D0B77E}">
      <dgm:prSet/>
      <dgm:spPr/>
      <dgm:t>
        <a:bodyPr/>
        <a:lstStyle/>
        <a:p>
          <a:pPr algn="ctr"/>
          <a:endParaRPr lang="pt-BR"/>
        </a:p>
      </dgm:t>
    </dgm:pt>
    <dgm:pt modelId="{A5C09A1B-4229-4DC6-9B37-945F1FEB01FD}">
      <dgm:prSet/>
      <dgm:spPr/>
      <dgm:t>
        <a:bodyPr/>
        <a:lstStyle/>
        <a:p>
          <a:pPr algn="ctr" rtl="0"/>
          <a:r>
            <a:rPr lang="pt-BR" dirty="0" err="1" smtClean="0">
              <a:solidFill>
                <a:schemeClr val="accent2"/>
              </a:solidFill>
            </a:rPr>
            <a:t>Model</a:t>
          </a:r>
          <a:r>
            <a:rPr lang="pt-BR" dirty="0" smtClean="0">
              <a:solidFill>
                <a:schemeClr val="accent2"/>
              </a:solidFill>
            </a:rPr>
            <a:t> </a:t>
          </a:r>
          <a:r>
            <a:rPr lang="pt-BR" dirty="0" err="1" smtClean="0">
              <a:solidFill>
                <a:schemeClr val="accent2"/>
              </a:solidFill>
            </a:rPr>
            <a:t>Based</a:t>
          </a:r>
          <a:endParaRPr lang="pt-BR" dirty="0">
            <a:solidFill>
              <a:schemeClr val="accent2"/>
            </a:solidFill>
          </a:endParaRPr>
        </a:p>
      </dgm:t>
    </dgm:pt>
    <dgm:pt modelId="{EBA02E79-8D6E-4019-A2E7-6B057431C53A}" type="parTrans" cxnId="{8F52C319-0FE7-4D38-AAB9-4F6DD210F39C}">
      <dgm:prSet/>
      <dgm:spPr/>
      <dgm:t>
        <a:bodyPr/>
        <a:lstStyle/>
        <a:p>
          <a:pPr algn="ctr"/>
          <a:endParaRPr lang="pt-BR"/>
        </a:p>
      </dgm:t>
    </dgm:pt>
    <dgm:pt modelId="{39ED5B2E-71EB-45AC-8AE9-13CD9CF68939}" type="sibTrans" cxnId="{8F52C319-0FE7-4D38-AAB9-4F6DD210F39C}">
      <dgm:prSet/>
      <dgm:spPr/>
      <dgm:t>
        <a:bodyPr/>
        <a:lstStyle/>
        <a:p>
          <a:pPr algn="ctr"/>
          <a:endParaRPr lang="pt-BR"/>
        </a:p>
      </dgm:t>
    </dgm:pt>
    <dgm:pt modelId="{A3462EEF-2609-4D5C-8FCE-BF57B84AFCBC}">
      <dgm:prSet/>
      <dgm:spPr/>
      <dgm:t>
        <a:bodyPr/>
        <a:lstStyle/>
        <a:p>
          <a:pPr algn="ctr" rtl="0"/>
          <a:r>
            <a:rPr lang="pt-BR" dirty="0" err="1" smtClean="0">
              <a:solidFill>
                <a:schemeClr val="accent2"/>
              </a:solidFill>
            </a:rPr>
            <a:t>SfM</a:t>
          </a:r>
          <a:endParaRPr lang="pt-BR" dirty="0">
            <a:solidFill>
              <a:schemeClr val="accent2"/>
            </a:solidFill>
          </a:endParaRPr>
        </a:p>
      </dgm:t>
    </dgm:pt>
    <dgm:pt modelId="{021D8781-E554-423D-A44E-94A7294D6F36}" type="parTrans" cxnId="{1E377A45-1C39-4450-8842-86A5610D58B2}">
      <dgm:prSet/>
      <dgm:spPr/>
      <dgm:t>
        <a:bodyPr/>
        <a:lstStyle/>
        <a:p>
          <a:pPr algn="ctr"/>
          <a:endParaRPr lang="pt-BR"/>
        </a:p>
      </dgm:t>
    </dgm:pt>
    <dgm:pt modelId="{084A9724-5422-4705-B9B0-F17524E42CC3}" type="sibTrans" cxnId="{1E377A45-1C39-4450-8842-86A5610D58B2}">
      <dgm:prSet/>
      <dgm:spPr/>
      <dgm:t>
        <a:bodyPr/>
        <a:lstStyle/>
        <a:p>
          <a:pPr algn="ctr"/>
          <a:endParaRPr lang="pt-BR"/>
        </a:p>
      </dgm:t>
    </dgm:pt>
    <dgm:pt modelId="{27CE6E32-6E66-4751-91DA-06C149AE56F2}" type="pres">
      <dgm:prSet presAssocID="{50822247-AA8E-43F4-A824-BAD8368B6F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EA2802-CA35-4FDE-A439-08E8269909DA}" type="pres">
      <dgm:prSet presAssocID="{7FEA6EE3-6C0B-4643-A436-4CE95212673E}" presName="hierRoot1" presStyleCnt="0">
        <dgm:presLayoutVars>
          <dgm:hierBranch val="init"/>
        </dgm:presLayoutVars>
      </dgm:prSet>
      <dgm:spPr/>
    </dgm:pt>
    <dgm:pt modelId="{32E349A8-26E2-46B7-A817-2727871D05BC}" type="pres">
      <dgm:prSet presAssocID="{7FEA6EE3-6C0B-4643-A436-4CE95212673E}" presName="rootComposite1" presStyleCnt="0"/>
      <dgm:spPr/>
    </dgm:pt>
    <dgm:pt modelId="{531B734B-D256-4CCC-8DBD-9BDE63DC2550}" type="pres">
      <dgm:prSet presAssocID="{7FEA6EE3-6C0B-4643-A436-4CE95212673E}" presName="rootText1" presStyleLbl="node0" presStyleIdx="0" presStyleCnt="1" custLinFactNeighborY="-126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A3DB3E-B933-42F4-AC2C-CFEF413FE2AA}" type="pres">
      <dgm:prSet presAssocID="{7FEA6EE3-6C0B-4643-A436-4CE95212673E}" presName="rootConnector1" presStyleLbl="node1" presStyleIdx="0" presStyleCnt="0"/>
      <dgm:spPr/>
    </dgm:pt>
    <dgm:pt modelId="{51BC72B2-47BF-4574-AC6B-27B16C28B2D0}" type="pres">
      <dgm:prSet presAssocID="{7FEA6EE3-6C0B-4643-A436-4CE95212673E}" presName="hierChild2" presStyleCnt="0"/>
      <dgm:spPr/>
    </dgm:pt>
    <dgm:pt modelId="{6D31D9A7-F08F-4415-8E3E-E371AF88D12B}" type="pres">
      <dgm:prSet presAssocID="{EBA02E79-8D6E-4019-A2E7-6B057431C53A}" presName="Name37" presStyleLbl="parChTrans1D2" presStyleIdx="0" presStyleCnt="2"/>
      <dgm:spPr/>
    </dgm:pt>
    <dgm:pt modelId="{9664901F-587F-4D52-93C6-AA6BCFCA1FB9}" type="pres">
      <dgm:prSet presAssocID="{A5C09A1B-4229-4DC6-9B37-945F1FEB01FD}" presName="hierRoot2" presStyleCnt="0">
        <dgm:presLayoutVars>
          <dgm:hierBranch val="init"/>
        </dgm:presLayoutVars>
      </dgm:prSet>
      <dgm:spPr/>
    </dgm:pt>
    <dgm:pt modelId="{8B585CCE-3C15-4B1E-97D7-CA4C06873062}" type="pres">
      <dgm:prSet presAssocID="{A5C09A1B-4229-4DC6-9B37-945F1FEB01FD}" presName="rootComposite" presStyleCnt="0"/>
      <dgm:spPr/>
    </dgm:pt>
    <dgm:pt modelId="{03162A98-AFDC-494B-B0E2-2E7D2F15635D}" type="pres">
      <dgm:prSet presAssocID="{A5C09A1B-4229-4DC6-9B37-945F1FEB01FD}" presName="rootText" presStyleLbl="node2" presStyleIdx="0" presStyleCnt="2">
        <dgm:presLayoutVars>
          <dgm:chPref val="3"/>
        </dgm:presLayoutVars>
      </dgm:prSet>
      <dgm:spPr/>
    </dgm:pt>
    <dgm:pt modelId="{94A0EE85-EC90-40F6-B210-6B6DC0A8AC4C}" type="pres">
      <dgm:prSet presAssocID="{A5C09A1B-4229-4DC6-9B37-945F1FEB01FD}" presName="rootConnector" presStyleLbl="node2" presStyleIdx="0" presStyleCnt="2"/>
      <dgm:spPr/>
    </dgm:pt>
    <dgm:pt modelId="{D3A360B3-586D-418F-B63F-F0761780495A}" type="pres">
      <dgm:prSet presAssocID="{A5C09A1B-4229-4DC6-9B37-945F1FEB01FD}" presName="hierChild4" presStyleCnt="0"/>
      <dgm:spPr/>
    </dgm:pt>
    <dgm:pt modelId="{FF4FCE5E-3409-41E6-BA1C-F5EBF034E279}" type="pres">
      <dgm:prSet presAssocID="{A5C09A1B-4229-4DC6-9B37-945F1FEB01FD}" presName="hierChild5" presStyleCnt="0"/>
      <dgm:spPr/>
    </dgm:pt>
    <dgm:pt modelId="{18FDFE8F-F292-43BB-977A-EEE1FFA52E66}" type="pres">
      <dgm:prSet presAssocID="{021D8781-E554-423D-A44E-94A7294D6F36}" presName="Name37" presStyleLbl="parChTrans1D2" presStyleIdx="1" presStyleCnt="2"/>
      <dgm:spPr/>
    </dgm:pt>
    <dgm:pt modelId="{130C3129-0878-41A5-961B-1582B0C7A1D3}" type="pres">
      <dgm:prSet presAssocID="{A3462EEF-2609-4D5C-8FCE-BF57B84AFCBC}" presName="hierRoot2" presStyleCnt="0">
        <dgm:presLayoutVars>
          <dgm:hierBranch val="init"/>
        </dgm:presLayoutVars>
      </dgm:prSet>
      <dgm:spPr/>
    </dgm:pt>
    <dgm:pt modelId="{9C542556-31B6-483D-B90D-B7851B3FE8C8}" type="pres">
      <dgm:prSet presAssocID="{A3462EEF-2609-4D5C-8FCE-BF57B84AFCBC}" presName="rootComposite" presStyleCnt="0"/>
      <dgm:spPr/>
    </dgm:pt>
    <dgm:pt modelId="{2A1267D9-635E-4619-8768-6C3C12B2254E}" type="pres">
      <dgm:prSet presAssocID="{A3462EEF-2609-4D5C-8FCE-BF57B84AFCBC}" presName="rootText" presStyleLbl="node2" presStyleIdx="1" presStyleCnt="2">
        <dgm:presLayoutVars>
          <dgm:chPref val="3"/>
        </dgm:presLayoutVars>
      </dgm:prSet>
      <dgm:spPr/>
    </dgm:pt>
    <dgm:pt modelId="{1FC03D90-3AF5-469C-8D73-FFD823A43CFE}" type="pres">
      <dgm:prSet presAssocID="{A3462EEF-2609-4D5C-8FCE-BF57B84AFCBC}" presName="rootConnector" presStyleLbl="node2" presStyleIdx="1" presStyleCnt="2"/>
      <dgm:spPr/>
    </dgm:pt>
    <dgm:pt modelId="{1B203210-AFFF-4D75-B510-DD51C088EAD4}" type="pres">
      <dgm:prSet presAssocID="{A3462EEF-2609-4D5C-8FCE-BF57B84AFCBC}" presName="hierChild4" presStyleCnt="0"/>
      <dgm:spPr/>
    </dgm:pt>
    <dgm:pt modelId="{575D070B-A0F9-485B-8C67-A945E5D4D1F3}" type="pres">
      <dgm:prSet presAssocID="{A3462EEF-2609-4D5C-8FCE-BF57B84AFCBC}" presName="hierChild5" presStyleCnt="0"/>
      <dgm:spPr/>
    </dgm:pt>
    <dgm:pt modelId="{0C4DD330-B4EE-4562-84B4-6C7B09F6C37F}" type="pres">
      <dgm:prSet presAssocID="{7FEA6EE3-6C0B-4643-A436-4CE95212673E}" presName="hierChild3" presStyleCnt="0"/>
      <dgm:spPr/>
    </dgm:pt>
  </dgm:ptLst>
  <dgm:cxnLst>
    <dgm:cxn modelId="{3005E6CF-F7EB-4EEF-B17D-BA0E43D0B77E}" srcId="{50822247-AA8E-43F4-A824-BAD8368B6F63}" destId="{7FEA6EE3-6C0B-4643-A436-4CE95212673E}" srcOrd="0" destOrd="0" parTransId="{962331CD-120E-446C-910E-96A7090FF105}" sibTransId="{C59DCD17-1F30-419F-944A-4E1426D78996}"/>
    <dgm:cxn modelId="{998F4C88-475F-4322-986F-EB40CC06F336}" type="presOf" srcId="{EBA02E79-8D6E-4019-A2E7-6B057431C53A}" destId="{6D31D9A7-F08F-4415-8E3E-E371AF88D12B}" srcOrd="0" destOrd="0" presId="urn:microsoft.com/office/officeart/2005/8/layout/orgChart1"/>
    <dgm:cxn modelId="{8F52C319-0FE7-4D38-AAB9-4F6DD210F39C}" srcId="{7FEA6EE3-6C0B-4643-A436-4CE95212673E}" destId="{A5C09A1B-4229-4DC6-9B37-945F1FEB01FD}" srcOrd="0" destOrd="0" parTransId="{EBA02E79-8D6E-4019-A2E7-6B057431C53A}" sibTransId="{39ED5B2E-71EB-45AC-8AE9-13CD9CF68939}"/>
    <dgm:cxn modelId="{8AD15E6E-9285-4D7E-8E26-4E9C9A85FB58}" type="presOf" srcId="{A3462EEF-2609-4D5C-8FCE-BF57B84AFCBC}" destId="{2A1267D9-635E-4619-8768-6C3C12B2254E}" srcOrd="0" destOrd="0" presId="urn:microsoft.com/office/officeart/2005/8/layout/orgChart1"/>
    <dgm:cxn modelId="{1E377A45-1C39-4450-8842-86A5610D58B2}" srcId="{7FEA6EE3-6C0B-4643-A436-4CE95212673E}" destId="{A3462EEF-2609-4D5C-8FCE-BF57B84AFCBC}" srcOrd="1" destOrd="0" parTransId="{021D8781-E554-423D-A44E-94A7294D6F36}" sibTransId="{084A9724-5422-4705-B9B0-F17524E42CC3}"/>
    <dgm:cxn modelId="{786BAD8B-51C7-4A78-A096-F327545003A6}" type="presOf" srcId="{021D8781-E554-423D-A44E-94A7294D6F36}" destId="{18FDFE8F-F292-43BB-977A-EEE1FFA52E66}" srcOrd="0" destOrd="0" presId="urn:microsoft.com/office/officeart/2005/8/layout/orgChart1"/>
    <dgm:cxn modelId="{5B6865B3-0D76-4797-8CBF-383605873AB7}" type="presOf" srcId="{A5C09A1B-4229-4DC6-9B37-945F1FEB01FD}" destId="{94A0EE85-EC90-40F6-B210-6B6DC0A8AC4C}" srcOrd="1" destOrd="0" presId="urn:microsoft.com/office/officeart/2005/8/layout/orgChart1"/>
    <dgm:cxn modelId="{1D86F751-EBA0-4D7D-BEF6-0F40CBD503D5}" type="presOf" srcId="{7FEA6EE3-6C0B-4643-A436-4CE95212673E}" destId="{47A3DB3E-B933-42F4-AC2C-CFEF413FE2AA}" srcOrd="1" destOrd="0" presId="urn:microsoft.com/office/officeart/2005/8/layout/orgChart1"/>
    <dgm:cxn modelId="{C22427FA-E953-4D70-A210-080A2AF73A52}" type="presOf" srcId="{A5C09A1B-4229-4DC6-9B37-945F1FEB01FD}" destId="{03162A98-AFDC-494B-B0E2-2E7D2F15635D}" srcOrd="0" destOrd="0" presId="urn:microsoft.com/office/officeart/2005/8/layout/orgChart1"/>
    <dgm:cxn modelId="{48B8CFB3-F8CC-4373-807E-A70D50359E0C}" type="presOf" srcId="{50822247-AA8E-43F4-A824-BAD8368B6F63}" destId="{27CE6E32-6E66-4751-91DA-06C149AE56F2}" srcOrd="0" destOrd="0" presId="urn:microsoft.com/office/officeart/2005/8/layout/orgChart1"/>
    <dgm:cxn modelId="{54611E83-7E14-4F44-8EF7-7AAD743126B6}" type="presOf" srcId="{A3462EEF-2609-4D5C-8FCE-BF57B84AFCBC}" destId="{1FC03D90-3AF5-469C-8D73-FFD823A43CFE}" srcOrd="1" destOrd="0" presId="urn:microsoft.com/office/officeart/2005/8/layout/orgChart1"/>
    <dgm:cxn modelId="{4019F276-7031-461F-B440-C4D8597FE513}" type="presOf" srcId="{7FEA6EE3-6C0B-4643-A436-4CE95212673E}" destId="{531B734B-D256-4CCC-8DBD-9BDE63DC2550}" srcOrd="0" destOrd="0" presId="urn:microsoft.com/office/officeart/2005/8/layout/orgChart1"/>
    <dgm:cxn modelId="{B34794AD-CCC1-447F-84A5-FD72C0F21EEC}" type="presParOf" srcId="{27CE6E32-6E66-4751-91DA-06C149AE56F2}" destId="{41EA2802-CA35-4FDE-A439-08E8269909DA}" srcOrd="0" destOrd="0" presId="urn:microsoft.com/office/officeart/2005/8/layout/orgChart1"/>
    <dgm:cxn modelId="{9245B2C7-FAC4-4F7D-B608-053390F0F419}" type="presParOf" srcId="{41EA2802-CA35-4FDE-A439-08E8269909DA}" destId="{32E349A8-26E2-46B7-A817-2727871D05BC}" srcOrd="0" destOrd="0" presId="urn:microsoft.com/office/officeart/2005/8/layout/orgChart1"/>
    <dgm:cxn modelId="{9C921043-4B5C-4C8D-81AD-16996783DB19}" type="presParOf" srcId="{32E349A8-26E2-46B7-A817-2727871D05BC}" destId="{531B734B-D256-4CCC-8DBD-9BDE63DC2550}" srcOrd="0" destOrd="0" presId="urn:microsoft.com/office/officeart/2005/8/layout/orgChart1"/>
    <dgm:cxn modelId="{BEE72C76-FE81-4AD4-97EC-49212F4CFBD1}" type="presParOf" srcId="{32E349A8-26E2-46B7-A817-2727871D05BC}" destId="{47A3DB3E-B933-42F4-AC2C-CFEF413FE2AA}" srcOrd="1" destOrd="0" presId="urn:microsoft.com/office/officeart/2005/8/layout/orgChart1"/>
    <dgm:cxn modelId="{7C435422-12B4-4153-8329-BC06DB544AC3}" type="presParOf" srcId="{41EA2802-CA35-4FDE-A439-08E8269909DA}" destId="{51BC72B2-47BF-4574-AC6B-27B16C28B2D0}" srcOrd="1" destOrd="0" presId="urn:microsoft.com/office/officeart/2005/8/layout/orgChart1"/>
    <dgm:cxn modelId="{C3EEC0F9-46BA-4526-909E-2CA5958DEE8D}" type="presParOf" srcId="{51BC72B2-47BF-4574-AC6B-27B16C28B2D0}" destId="{6D31D9A7-F08F-4415-8E3E-E371AF88D12B}" srcOrd="0" destOrd="0" presId="urn:microsoft.com/office/officeart/2005/8/layout/orgChart1"/>
    <dgm:cxn modelId="{5E59C4C6-C0F1-4622-8673-F976C65E44CA}" type="presParOf" srcId="{51BC72B2-47BF-4574-AC6B-27B16C28B2D0}" destId="{9664901F-587F-4D52-93C6-AA6BCFCA1FB9}" srcOrd="1" destOrd="0" presId="urn:microsoft.com/office/officeart/2005/8/layout/orgChart1"/>
    <dgm:cxn modelId="{ED845427-B137-4905-954E-9886A8658CFC}" type="presParOf" srcId="{9664901F-587F-4D52-93C6-AA6BCFCA1FB9}" destId="{8B585CCE-3C15-4B1E-97D7-CA4C06873062}" srcOrd="0" destOrd="0" presId="urn:microsoft.com/office/officeart/2005/8/layout/orgChart1"/>
    <dgm:cxn modelId="{251E7E8B-DF24-43A4-A669-22F4389247AF}" type="presParOf" srcId="{8B585CCE-3C15-4B1E-97D7-CA4C06873062}" destId="{03162A98-AFDC-494B-B0E2-2E7D2F15635D}" srcOrd="0" destOrd="0" presId="urn:microsoft.com/office/officeart/2005/8/layout/orgChart1"/>
    <dgm:cxn modelId="{BB4DEF50-2E5C-49F6-B89E-12BEFFDCAD72}" type="presParOf" srcId="{8B585CCE-3C15-4B1E-97D7-CA4C06873062}" destId="{94A0EE85-EC90-40F6-B210-6B6DC0A8AC4C}" srcOrd="1" destOrd="0" presId="urn:microsoft.com/office/officeart/2005/8/layout/orgChart1"/>
    <dgm:cxn modelId="{87969BEF-04C0-4A03-AE49-86073EBEAF91}" type="presParOf" srcId="{9664901F-587F-4D52-93C6-AA6BCFCA1FB9}" destId="{D3A360B3-586D-418F-B63F-F0761780495A}" srcOrd="1" destOrd="0" presId="urn:microsoft.com/office/officeart/2005/8/layout/orgChart1"/>
    <dgm:cxn modelId="{5814955B-40A1-43CC-B620-F5D41940E70A}" type="presParOf" srcId="{9664901F-587F-4D52-93C6-AA6BCFCA1FB9}" destId="{FF4FCE5E-3409-41E6-BA1C-F5EBF034E279}" srcOrd="2" destOrd="0" presId="urn:microsoft.com/office/officeart/2005/8/layout/orgChart1"/>
    <dgm:cxn modelId="{1C05759F-301F-43B5-AB7D-F540CB512C65}" type="presParOf" srcId="{51BC72B2-47BF-4574-AC6B-27B16C28B2D0}" destId="{18FDFE8F-F292-43BB-977A-EEE1FFA52E66}" srcOrd="2" destOrd="0" presId="urn:microsoft.com/office/officeart/2005/8/layout/orgChart1"/>
    <dgm:cxn modelId="{67F3ED03-8479-4F4C-BD34-6D68DADBE2DE}" type="presParOf" srcId="{51BC72B2-47BF-4574-AC6B-27B16C28B2D0}" destId="{130C3129-0878-41A5-961B-1582B0C7A1D3}" srcOrd="3" destOrd="0" presId="urn:microsoft.com/office/officeart/2005/8/layout/orgChart1"/>
    <dgm:cxn modelId="{4F5DF898-5808-4041-81DE-A5CC699C5389}" type="presParOf" srcId="{130C3129-0878-41A5-961B-1582B0C7A1D3}" destId="{9C542556-31B6-483D-B90D-B7851B3FE8C8}" srcOrd="0" destOrd="0" presId="urn:microsoft.com/office/officeart/2005/8/layout/orgChart1"/>
    <dgm:cxn modelId="{2C1D4753-55F9-476D-8A2A-5268DC24FB45}" type="presParOf" srcId="{9C542556-31B6-483D-B90D-B7851B3FE8C8}" destId="{2A1267D9-635E-4619-8768-6C3C12B2254E}" srcOrd="0" destOrd="0" presId="urn:microsoft.com/office/officeart/2005/8/layout/orgChart1"/>
    <dgm:cxn modelId="{AEAFAB77-71B9-487F-A3BC-FCD2CD45A620}" type="presParOf" srcId="{9C542556-31B6-483D-B90D-B7851B3FE8C8}" destId="{1FC03D90-3AF5-469C-8D73-FFD823A43CFE}" srcOrd="1" destOrd="0" presId="urn:microsoft.com/office/officeart/2005/8/layout/orgChart1"/>
    <dgm:cxn modelId="{AA1A072C-0BB2-4969-8A48-79F747CA0947}" type="presParOf" srcId="{130C3129-0878-41A5-961B-1582B0C7A1D3}" destId="{1B203210-AFFF-4D75-B510-DD51C088EAD4}" srcOrd="1" destOrd="0" presId="urn:microsoft.com/office/officeart/2005/8/layout/orgChart1"/>
    <dgm:cxn modelId="{97C2BD2A-C6A3-4497-AECE-DF58857B663F}" type="presParOf" srcId="{130C3129-0878-41A5-961B-1582B0C7A1D3}" destId="{575D070B-A0F9-485B-8C67-A945E5D4D1F3}" srcOrd="2" destOrd="0" presId="urn:microsoft.com/office/officeart/2005/8/layout/orgChart1"/>
    <dgm:cxn modelId="{9046FFE9-749D-4D88-9A19-617227E8D51A}" type="presParOf" srcId="{41EA2802-CA35-4FDE-A439-08E8269909DA}" destId="{0C4DD330-B4EE-4562-84B4-6C7B09F6C3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22247-AA8E-43F4-A824-BAD8368B6F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CE6E32-6E66-4751-91DA-06C149AE56F2}" type="pres">
      <dgm:prSet presAssocID="{50822247-AA8E-43F4-A824-BAD8368B6F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FCDE53F-6B67-4557-A669-BB48FE81C952}" type="presOf" srcId="{50822247-AA8E-43F4-A824-BAD8368B6F63}" destId="{27CE6E32-6E66-4751-91DA-06C149AE56F2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22247-AA8E-43F4-A824-BAD8368B6F63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EA6EE3-6C0B-4643-A436-4CE95212673E}">
      <dgm:prSet/>
      <dgm:spPr/>
      <dgm:t>
        <a:bodyPr/>
        <a:lstStyle/>
        <a:p>
          <a:pPr algn="ctr" rtl="0"/>
          <a:r>
            <a:rPr lang="pt-BR" dirty="0" err="1" smtClean="0">
              <a:solidFill>
                <a:schemeClr val="accent2"/>
              </a:solidFill>
            </a:rPr>
            <a:t>Model</a:t>
          </a:r>
          <a:r>
            <a:rPr lang="pt-BR" dirty="0" smtClean="0">
              <a:solidFill>
                <a:schemeClr val="accent2"/>
              </a:solidFill>
            </a:rPr>
            <a:t> </a:t>
          </a:r>
          <a:r>
            <a:rPr lang="pt-BR" dirty="0" err="1" smtClean="0">
              <a:solidFill>
                <a:schemeClr val="accent2"/>
              </a:solidFill>
            </a:rPr>
            <a:t>Based</a:t>
          </a:r>
          <a:endParaRPr lang="pt-BR" dirty="0">
            <a:solidFill>
              <a:schemeClr val="accent2"/>
            </a:solidFill>
          </a:endParaRPr>
        </a:p>
      </dgm:t>
    </dgm:pt>
    <dgm:pt modelId="{962331CD-120E-446C-910E-96A7090FF105}" type="parTrans" cxnId="{3005E6CF-F7EB-4EEF-B17D-BA0E43D0B77E}">
      <dgm:prSet/>
      <dgm:spPr/>
      <dgm:t>
        <a:bodyPr/>
        <a:lstStyle/>
        <a:p>
          <a:pPr algn="ctr"/>
          <a:endParaRPr lang="pt-BR"/>
        </a:p>
      </dgm:t>
    </dgm:pt>
    <dgm:pt modelId="{C59DCD17-1F30-419F-944A-4E1426D78996}" type="sibTrans" cxnId="{3005E6CF-F7EB-4EEF-B17D-BA0E43D0B77E}">
      <dgm:prSet/>
      <dgm:spPr/>
      <dgm:t>
        <a:bodyPr/>
        <a:lstStyle/>
        <a:p>
          <a:pPr algn="ctr"/>
          <a:endParaRPr lang="pt-BR"/>
        </a:p>
      </dgm:t>
    </dgm:pt>
    <dgm:pt modelId="{A5C09A1B-4229-4DC6-9B37-945F1FEB01FD}">
      <dgm:prSet/>
      <dgm:spPr/>
      <dgm:t>
        <a:bodyPr/>
        <a:lstStyle/>
        <a:p>
          <a:pPr algn="ctr" rtl="0"/>
          <a:r>
            <a:rPr lang="pt-BR" dirty="0" err="1" smtClean="0"/>
            <a:t>Edge</a:t>
          </a:r>
          <a:r>
            <a:rPr lang="pt-BR" dirty="0" smtClean="0"/>
            <a:t> </a:t>
          </a:r>
          <a:r>
            <a:rPr lang="pt-BR" dirty="0" err="1" smtClean="0"/>
            <a:t>Based</a:t>
          </a:r>
          <a:endParaRPr lang="pt-BR" dirty="0"/>
        </a:p>
      </dgm:t>
    </dgm:pt>
    <dgm:pt modelId="{EBA02E79-8D6E-4019-A2E7-6B057431C53A}" type="parTrans" cxnId="{8F52C319-0FE7-4D38-AAB9-4F6DD210F39C}">
      <dgm:prSet/>
      <dgm:spPr/>
      <dgm:t>
        <a:bodyPr/>
        <a:lstStyle/>
        <a:p>
          <a:pPr algn="ctr"/>
          <a:endParaRPr lang="pt-BR"/>
        </a:p>
      </dgm:t>
    </dgm:pt>
    <dgm:pt modelId="{39ED5B2E-71EB-45AC-8AE9-13CD9CF68939}" type="sibTrans" cxnId="{8F52C319-0FE7-4D38-AAB9-4F6DD210F39C}">
      <dgm:prSet/>
      <dgm:spPr/>
      <dgm:t>
        <a:bodyPr/>
        <a:lstStyle/>
        <a:p>
          <a:pPr algn="ctr"/>
          <a:endParaRPr lang="pt-BR"/>
        </a:p>
      </dgm:t>
    </dgm:pt>
    <dgm:pt modelId="{A3462EEF-2609-4D5C-8FCE-BF57B84AFCBC}">
      <dgm:prSet/>
      <dgm:spPr/>
      <dgm:t>
        <a:bodyPr/>
        <a:lstStyle/>
        <a:p>
          <a:pPr algn="ctr" rtl="0"/>
          <a:r>
            <a:rPr lang="pt-BR" smtClean="0"/>
            <a:t>Optical flow based</a:t>
          </a:r>
          <a:endParaRPr lang="pt-BR" dirty="0"/>
        </a:p>
      </dgm:t>
    </dgm:pt>
    <dgm:pt modelId="{021D8781-E554-423D-A44E-94A7294D6F36}" type="parTrans" cxnId="{1E377A45-1C39-4450-8842-86A5610D58B2}">
      <dgm:prSet/>
      <dgm:spPr/>
      <dgm:t>
        <a:bodyPr/>
        <a:lstStyle/>
        <a:p>
          <a:pPr algn="ctr"/>
          <a:endParaRPr lang="pt-BR"/>
        </a:p>
      </dgm:t>
    </dgm:pt>
    <dgm:pt modelId="{084A9724-5422-4705-B9B0-F17524E42CC3}" type="sibTrans" cxnId="{1E377A45-1C39-4450-8842-86A5610D58B2}">
      <dgm:prSet/>
      <dgm:spPr/>
      <dgm:t>
        <a:bodyPr/>
        <a:lstStyle/>
        <a:p>
          <a:pPr algn="ctr"/>
          <a:endParaRPr lang="pt-BR"/>
        </a:p>
      </dgm:t>
    </dgm:pt>
    <dgm:pt modelId="{0A780A41-A213-4B59-9689-2DA935CC94CE}">
      <dgm:prSet/>
      <dgm:spPr/>
      <dgm:t>
        <a:bodyPr/>
        <a:lstStyle/>
        <a:p>
          <a:pPr algn="ctr" rtl="0"/>
          <a:r>
            <a:rPr lang="pt-BR" smtClean="0"/>
            <a:t>Texture based</a:t>
          </a:r>
          <a:endParaRPr lang="pt-BR" dirty="0"/>
        </a:p>
      </dgm:t>
    </dgm:pt>
    <dgm:pt modelId="{C9CB36DF-940F-460E-84F5-EB677ECD8054}" type="parTrans" cxnId="{9409A597-CB9E-4823-B8DA-BCDD9227FA86}">
      <dgm:prSet/>
      <dgm:spPr/>
      <dgm:t>
        <a:bodyPr/>
        <a:lstStyle/>
        <a:p>
          <a:endParaRPr lang="pt-BR"/>
        </a:p>
      </dgm:t>
    </dgm:pt>
    <dgm:pt modelId="{C38CDF3E-70AF-4462-885F-E6A35ECF6D31}" type="sibTrans" cxnId="{9409A597-CB9E-4823-B8DA-BCDD9227FA86}">
      <dgm:prSet/>
      <dgm:spPr/>
      <dgm:t>
        <a:bodyPr/>
        <a:lstStyle/>
        <a:p>
          <a:endParaRPr lang="pt-BR"/>
        </a:p>
      </dgm:t>
    </dgm:pt>
    <dgm:pt modelId="{5B7179B5-31DD-4099-A3DC-BBB6D7B68ABE}">
      <dgm:prSet/>
      <dgm:spPr/>
      <dgm:t>
        <a:bodyPr/>
        <a:lstStyle/>
        <a:p>
          <a:pPr algn="ctr" rtl="0"/>
          <a:r>
            <a:rPr lang="pt-BR" dirty="0" err="1" smtClean="0">
              <a:solidFill>
                <a:schemeClr val="accent1">
                  <a:lumMod val="50000"/>
                </a:schemeClr>
              </a:solidFill>
            </a:rPr>
            <a:t>Point</a:t>
          </a:r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dirty="0" err="1" smtClean="0">
              <a:solidFill>
                <a:schemeClr val="accent1">
                  <a:lumMod val="50000"/>
                </a:schemeClr>
              </a:solidFill>
            </a:rPr>
            <a:t>Sampling</a:t>
          </a:r>
          <a:endParaRPr lang="pt-BR" dirty="0">
            <a:solidFill>
              <a:schemeClr val="accent1">
                <a:lumMod val="50000"/>
              </a:schemeClr>
            </a:solidFill>
          </a:endParaRPr>
        </a:p>
      </dgm:t>
    </dgm:pt>
    <dgm:pt modelId="{195750BE-19AA-4D21-9439-884D5ABED66D}" type="parTrans" cxnId="{53605FC9-2409-4579-AE53-91A62293FB80}">
      <dgm:prSet/>
      <dgm:spPr/>
      <dgm:t>
        <a:bodyPr/>
        <a:lstStyle/>
        <a:p>
          <a:endParaRPr lang="pt-BR"/>
        </a:p>
      </dgm:t>
    </dgm:pt>
    <dgm:pt modelId="{2BCD67D1-40D5-4868-B678-252D75EB462E}" type="sibTrans" cxnId="{53605FC9-2409-4579-AE53-91A62293FB80}">
      <dgm:prSet/>
      <dgm:spPr/>
      <dgm:t>
        <a:bodyPr/>
        <a:lstStyle/>
        <a:p>
          <a:endParaRPr lang="pt-BR"/>
        </a:p>
      </dgm:t>
    </dgm:pt>
    <dgm:pt modelId="{AF30206B-767A-476D-AF13-229D079B4F67}">
      <dgm:prSet/>
      <dgm:spPr/>
      <dgm:t>
        <a:bodyPr/>
        <a:lstStyle/>
        <a:p>
          <a:pPr algn="ctr" rtl="0"/>
          <a:r>
            <a:rPr lang="pt-BR" dirty="0" err="1" smtClean="0">
              <a:solidFill>
                <a:schemeClr val="bg2">
                  <a:lumMod val="25000"/>
                </a:schemeClr>
              </a:solidFill>
            </a:rPr>
            <a:t>Explicit</a:t>
          </a:r>
          <a:r>
            <a:rPr lang="pt-BR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dirty="0" err="1" smtClean="0">
              <a:solidFill>
                <a:schemeClr val="bg2">
                  <a:lumMod val="25000"/>
                </a:schemeClr>
              </a:solidFill>
            </a:rPr>
            <a:t>edge</a:t>
          </a:r>
          <a:r>
            <a:rPr lang="pt-BR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dirty="0" err="1" smtClean="0">
              <a:solidFill>
                <a:schemeClr val="bg2">
                  <a:lumMod val="25000"/>
                </a:schemeClr>
              </a:solidFill>
            </a:rPr>
            <a:t>detection</a:t>
          </a:r>
          <a:endParaRPr lang="pt-BR" dirty="0">
            <a:solidFill>
              <a:schemeClr val="bg2">
                <a:lumMod val="25000"/>
              </a:schemeClr>
            </a:solidFill>
          </a:endParaRPr>
        </a:p>
      </dgm:t>
    </dgm:pt>
    <dgm:pt modelId="{6E5615A6-0C89-4AE8-BEA2-244DA49626F4}" type="parTrans" cxnId="{2284C4B7-D80F-44BB-AB54-3603B2F8950F}">
      <dgm:prSet/>
      <dgm:spPr/>
      <dgm:t>
        <a:bodyPr/>
        <a:lstStyle/>
        <a:p>
          <a:endParaRPr lang="pt-BR"/>
        </a:p>
      </dgm:t>
    </dgm:pt>
    <dgm:pt modelId="{45998D90-7D62-45A0-8B1F-9B30B2673B99}" type="sibTrans" cxnId="{2284C4B7-D80F-44BB-AB54-3603B2F8950F}">
      <dgm:prSet/>
      <dgm:spPr/>
      <dgm:t>
        <a:bodyPr/>
        <a:lstStyle/>
        <a:p>
          <a:endParaRPr lang="pt-BR"/>
        </a:p>
      </dgm:t>
    </dgm:pt>
    <dgm:pt modelId="{D9828116-B4C3-4489-B089-ABC98AEF506C}">
      <dgm:prSet/>
      <dgm:spPr/>
      <dgm:t>
        <a:bodyPr/>
        <a:lstStyle/>
        <a:p>
          <a:pPr algn="ctr" rtl="0"/>
          <a:r>
            <a:rPr lang="pt-BR" dirty="0" err="1" smtClean="0">
              <a:solidFill>
                <a:schemeClr val="accent1">
                  <a:lumMod val="50000"/>
                </a:schemeClr>
              </a:solidFill>
            </a:rPr>
            <a:t>Template</a:t>
          </a:r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dirty="0" err="1" smtClean="0">
              <a:solidFill>
                <a:schemeClr val="accent1">
                  <a:lumMod val="50000"/>
                </a:schemeClr>
              </a:solidFill>
            </a:rPr>
            <a:t>matching</a:t>
          </a:r>
          <a:endParaRPr lang="pt-BR" dirty="0">
            <a:solidFill>
              <a:schemeClr val="accent1">
                <a:lumMod val="50000"/>
              </a:schemeClr>
            </a:solidFill>
          </a:endParaRPr>
        </a:p>
      </dgm:t>
    </dgm:pt>
    <dgm:pt modelId="{DFC10442-52D7-4B1F-A920-58319F9D76C9}" type="parTrans" cxnId="{B04B82C5-C668-4304-AD4C-A87D303EEB81}">
      <dgm:prSet/>
      <dgm:spPr/>
      <dgm:t>
        <a:bodyPr/>
        <a:lstStyle/>
        <a:p>
          <a:endParaRPr lang="pt-BR"/>
        </a:p>
      </dgm:t>
    </dgm:pt>
    <dgm:pt modelId="{509BB66F-7A05-49AC-A812-3E2EDD66A3A1}" type="sibTrans" cxnId="{B04B82C5-C668-4304-AD4C-A87D303EEB81}">
      <dgm:prSet/>
      <dgm:spPr/>
      <dgm:t>
        <a:bodyPr/>
        <a:lstStyle/>
        <a:p>
          <a:endParaRPr lang="pt-BR"/>
        </a:p>
      </dgm:t>
    </dgm:pt>
    <dgm:pt modelId="{1C25F852-F42C-42AB-91B0-012DCD91A400}">
      <dgm:prSet/>
      <dgm:spPr/>
      <dgm:t>
        <a:bodyPr/>
        <a:lstStyle/>
        <a:p>
          <a:pPr algn="ctr" rtl="0"/>
          <a:r>
            <a:rPr lang="pt-BR" dirty="0" err="1" smtClean="0">
              <a:solidFill>
                <a:schemeClr val="bg2">
                  <a:lumMod val="25000"/>
                </a:schemeClr>
              </a:solidFill>
            </a:rPr>
            <a:t>Interest</a:t>
          </a:r>
          <a:r>
            <a:rPr lang="pt-BR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dirty="0" err="1" smtClean="0">
              <a:solidFill>
                <a:schemeClr val="bg2">
                  <a:lumMod val="25000"/>
                </a:schemeClr>
              </a:solidFill>
            </a:rPr>
            <a:t>point</a:t>
          </a:r>
          <a:r>
            <a:rPr lang="pt-BR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dirty="0" err="1" smtClean="0">
              <a:solidFill>
                <a:schemeClr val="bg2">
                  <a:lumMod val="25000"/>
                </a:schemeClr>
              </a:solidFill>
            </a:rPr>
            <a:t>based</a:t>
          </a:r>
          <a:endParaRPr lang="pt-BR" dirty="0">
            <a:solidFill>
              <a:schemeClr val="bg2">
                <a:lumMod val="25000"/>
              </a:schemeClr>
            </a:solidFill>
          </a:endParaRPr>
        </a:p>
      </dgm:t>
    </dgm:pt>
    <dgm:pt modelId="{2BC2AF80-09D0-4F9D-81F5-35D88B8591F4}" type="parTrans" cxnId="{47CF1B1A-3897-4E0B-9861-26333E3A5007}">
      <dgm:prSet/>
      <dgm:spPr/>
      <dgm:t>
        <a:bodyPr/>
        <a:lstStyle/>
        <a:p>
          <a:endParaRPr lang="pt-BR"/>
        </a:p>
      </dgm:t>
    </dgm:pt>
    <dgm:pt modelId="{408F95B2-2BFE-4CBC-B3C1-22C1D97FD531}" type="sibTrans" cxnId="{47CF1B1A-3897-4E0B-9861-26333E3A5007}">
      <dgm:prSet/>
      <dgm:spPr/>
      <dgm:t>
        <a:bodyPr/>
        <a:lstStyle/>
        <a:p>
          <a:endParaRPr lang="pt-BR"/>
        </a:p>
      </dgm:t>
    </dgm:pt>
    <dgm:pt modelId="{27CE6E32-6E66-4751-91DA-06C149AE56F2}" type="pres">
      <dgm:prSet presAssocID="{50822247-AA8E-43F4-A824-BAD8368B6F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EA2802-CA35-4FDE-A439-08E8269909DA}" type="pres">
      <dgm:prSet presAssocID="{7FEA6EE3-6C0B-4643-A436-4CE95212673E}" presName="hierRoot1" presStyleCnt="0">
        <dgm:presLayoutVars>
          <dgm:hierBranch val="init"/>
        </dgm:presLayoutVars>
      </dgm:prSet>
      <dgm:spPr/>
    </dgm:pt>
    <dgm:pt modelId="{32E349A8-26E2-46B7-A817-2727871D05BC}" type="pres">
      <dgm:prSet presAssocID="{7FEA6EE3-6C0B-4643-A436-4CE95212673E}" presName="rootComposite1" presStyleCnt="0"/>
      <dgm:spPr/>
    </dgm:pt>
    <dgm:pt modelId="{531B734B-D256-4CCC-8DBD-9BDE63DC2550}" type="pres">
      <dgm:prSet presAssocID="{7FEA6EE3-6C0B-4643-A436-4CE95212673E}" presName="rootText1" presStyleLbl="node0" presStyleIdx="0" presStyleCnt="1" custLinFactNeighborY="-126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A3DB3E-B933-42F4-AC2C-CFEF413FE2AA}" type="pres">
      <dgm:prSet presAssocID="{7FEA6EE3-6C0B-4643-A436-4CE95212673E}" presName="rootConnector1" presStyleLbl="node1" presStyleIdx="0" presStyleCnt="0"/>
      <dgm:spPr/>
    </dgm:pt>
    <dgm:pt modelId="{51BC72B2-47BF-4574-AC6B-27B16C28B2D0}" type="pres">
      <dgm:prSet presAssocID="{7FEA6EE3-6C0B-4643-A436-4CE95212673E}" presName="hierChild2" presStyleCnt="0"/>
      <dgm:spPr/>
    </dgm:pt>
    <dgm:pt modelId="{6D31D9A7-F08F-4415-8E3E-E371AF88D12B}" type="pres">
      <dgm:prSet presAssocID="{EBA02E79-8D6E-4019-A2E7-6B057431C53A}" presName="Name37" presStyleLbl="parChTrans1D2" presStyleIdx="0" presStyleCnt="3"/>
      <dgm:spPr/>
    </dgm:pt>
    <dgm:pt modelId="{9664901F-587F-4D52-93C6-AA6BCFCA1FB9}" type="pres">
      <dgm:prSet presAssocID="{A5C09A1B-4229-4DC6-9B37-945F1FEB01FD}" presName="hierRoot2" presStyleCnt="0">
        <dgm:presLayoutVars>
          <dgm:hierBranch val="init"/>
        </dgm:presLayoutVars>
      </dgm:prSet>
      <dgm:spPr/>
    </dgm:pt>
    <dgm:pt modelId="{8B585CCE-3C15-4B1E-97D7-CA4C06873062}" type="pres">
      <dgm:prSet presAssocID="{A5C09A1B-4229-4DC6-9B37-945F1FEB01FD}" presName="rootComposite" presStyleCnt="0"/>
      <dgm:spPr/>
    </dgm:pt>
    <dgm:pt modelId="{03162A98-AFDC-494B-B0E2-2E7D2F15635D}" type="pres">
      <dgm:prSet presAssocID="{A5C09A1B-4229-4DC6-9B37-945F1FEB01FD}" presName="rootText" presStyleLbl="node2" presStyleIdx="0" presStyleCnt="3">
        <dgm:presLayoutVars>
          <dgm:chPref val="3"/>
        </dgm:presLayoutVars>
      </dgm:prSet>
      <dgm:spPr/>
    </dgm:pt>
    <dgm:pt modelId="{94A0EE85-EC90-40F6-B210-6B6DC0A8AC4C}" type="pres">
      <dgm:prSet presAssocID="{A5C09A1B-4229-4DC6-9B37-945F1FEB01FD}" presName="rootConnector" presStyleLbl="node2" presStyleIdx="0" presStyleCnt="3"/>
      <dgm:spPr/>
    </dgm:pt>
    <dgm:pt modelId="{D3A360B3-586D-418F-B63F-F0761780495A}" type="pres">
      <dgm:prSet presAssocID="{A5C09A1B-4229-4DC6-9B37-945F1FEB01FD}" presName="hierChild4" presStyleCnt="0"/>
      <dgm:spPr/>
    </dgm:pt>
    <dgm:pt modelId="{DFA9EA68-6057-4E48-B8CD-DD5F102A8B81}" type="pres">
      <dgm:prSet presAssocID="{195750BE-19AA-4D21-9439-884D5ABED66D}" presName="Name37" presStyleLbl="parChTrans1D3" presStyleIdx="0" presStyleCnt="2"/>
      <dgm:spPr/>
    </dgm:pt>
    <dgm:pt modelId="{70C59C08-2896-41D7-B4E2-C91C3BABB71E}" type="pres">
      <dgm:prSet presAssocID="{5B7179B5-31DD-4099-A3DC-BBB6D7B68ABE}" presName="hierRoot2" presStyleCnt="0">
        <dgm:presLayoutVars>
          <dgm:hierBranch val="init"/>
        </dgm:presLayoutVars>
      </dgm:prSet>
      <dgm:spPr/>
    </dgm:pt>
    <dgm:pt modelId="{B82D066E-43ED-438B-B684-86ADD2EF2311}" type="pres">
      <dgm:prSet presAssocID="{5B7179B5-31DD-4099-A3DC-BBB6D7B68ABE}" presName="rootComposite" presStyleCnt="0"/>
      <dgm:spPr/>
    </dgm:pt>
    <dgm:pt modelId="{DA2A1F78-B2F8-4B7F-B807-E8FE8DBDB6DF}" type="pres">
      <dgm:prSet presAssocID="{5B7179B5-31DD-4099-A3DC-BBB6D7B68AB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3BE42B-4167-43A2-9DA5-60F2B44B3A54}" type="pres">
      <dgm:prSet presAssocID="{5B7179B5-31DD-4099-A3DC-BBB6D7B68ABE}" presName="rootConnector" presStyleLbl="node3" presStyleIdx="0" presStyleCnt="2"/>
      <dgm:spPr/>
    </dgm:pt>
    <dgm:pt modelId="{92562960-A9C1-4D46-A662-2604CACB5BD4}" type="pres">
      <dgm:prSet presAssocID="{5B7179B5-31DD-4099-A3DC-BBB6D7B68ABE}" presName="hierChild4" presStyleCnt="0"/>
      <dgm:spPr/>
    </dgm:pt>
    <dgm:pt modelId="{D09D806A-57FD-4117-A661-F73D5962DA1B}" type="pres">
      <dgm:prSet presAssocID="{6E5615A6-0C89-4AE8-BEA2-244DA49626F4}" presName="Name37" presStyleLbl="parChTrans1D4" presStyleIdx="0" presStyleCnt="2"/>
      <dgm:spPr/>
    </dgm:pt>
    <dgm:pt modelId="{FAC54905-936A-4162-B88E-D5CC5E2AC08A}" type="pres">
      <dgm:prSet presAssocID="{AF30206B-767A-476D-AF13-229D079B4F67}" presName="hierRoot2" presStyleCnt="0">
        <dgm:presLayoutVars>
          <dgm:hierBranch val="init"/>
        </dgm:presLayoutVars>
      </dgm:prSet>
      <dgm:spPr/>
    </dgm:pt>
    <dgm:pt modelId="{A3A1AFAE-7E65-4F85-9DC9-E5ACF3D3FFD8}" type="pres">
      <dgm:prSet presAssocID="{AF30206B-767A-476D-AF13-229D079B4F67}" presName="rootComposite" presStyleCnt="0"/>
      <dgm:spPr/>
    </dgm:pt>
    <dgm:pt modelId="{3A710F9E-E96D-45BF-9DE8-A1834A45D9B7}" type="pres">
      <dgm:prSet presAssocID="{AF30206B-767A-476D-AF13-229D079B4F67}" presName="rootText" presStyleLbl="node4" presStyleIdx="0" presStyleCnt="2" custLinFactNeighborX="-40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939842-7C30-4A29-8C4D-0B0A09334748}" type="pres">
      <dgm:prSet presAssocID="{AF30206B-767A-476D-AF13-229D079B4F67}" presName="rootConnector" presStyleLbl="node4" presStyleIdx="0" presStyleCnt="2"/>
      <dgm:spPr/>
    </dgm:pt>
    <dgm:pt modelId="{96E3167E-B7A9-4117-B501-7DF5FD3B7F79}" type="pres">
      <dgm:prSet presAssocID="{AF30206B-767A-476D-AF13-229D079B4F67}" presName="hierChild4" presStyleCnt="0"/>
      <dgm:spPr/>
    </dgm:pt>
    <dgm:pt modelId="{F813EC18-5A61-4B0E-8D33-425274912F19}" type="pres">
      <dgm:prSet presAssocID="{AF30206B-767A-476D-AF13-229D079B4F67}" presName="hierChild5" presStyleCnt="0"/>
      <dgm:spPr/>
    </dgm:pt>
    <dgm:pt modelId="{ED7D4502-84D3-411D-BD7F-4D3E988FEF21}" type="pres">
      <dgm:prSet presAssocID="{5B7179B5-31DD-4099-A3DC-BBB6D7B68ABE}" presName="hierChild5" presStyleCnt="0"/>
      <dgm:spPr/>
    </dgm:pt>
    <dgm:pt modelId="{FF4FCE5E-3409-41E6-BA1C-F5EBF034E279}" type="pres">
      <dgm:prSet presAssocID="{A5C09A1B-4229-4DC6-9B37-945F1FEB01FD}" presName="hierChild5" presStyleCnt="0"/>
      <dgm:spPr/>
    </dgm:pt>
    <dgm:pt modelId="{18FDFE8F-F292-43BB-977A-EEE1FFA52E66}" type="pres">
      <dgm:prSet presAssocID="{021D8781-E554-423D-A44E-94A7294D6F36}" presName="Name37" presStyleLbl="parChTrans1D2" presStyleIdx="1" presStyleCnt="3"/>
      <dgm:spPr/>
    </dgm:pt>
    <dgm:pt modelId="{130C3129-0878-41A5-961B-1582B0C7A1D3}" type="pres">
      <dgm:prSet presAssocID="{A3462EEF-2609-4D5C-8FCE-BF57B84AFCBC}" presName="hierRoot2" presStyleCnt="0">
        <dgm:presLayoutVars>
          <dgm:hierBranch val="init"/>
        </dgm:presLayoutVars>
      </dgm:prSet>
      <dgm:spPr/>
    </dgm:pt>
    <dgm:pt modelId="{9C542556-31B6-483D-B90D-B7851B3FE8C8}" type="pres">
      <dgm:prSet presAssocID="{A3462EEF-2609-4D5C-8FCE-BF57B84AFCBC}" presName="rootComposite" presStyleCnt="0"/>
      <dgm:spPr/>
    </dgm:pt>
    <dgm:pt modelId="{2A1267D9-635E-4619-8768-6C3C12B2254E}" type="pres">
      <dgm:prSet presAssocID="{A3462EEF-2609-4D5C-8FCE-BF57B84AFCB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C03D90-3AF5-469C-8D73-FFD823A43CFE}" type="pres">
      <dgm:prSet presAssocID="{A3462EEF-2609-4D5C-8FCE-BF57B84AFCBC}" presName="rootConnector" presStyleLbl="node2" presStyleIdx="1" presStyleCnt="3"/>
      <dgm:spPr/>
    </dgm:pt>
    <dgm:pt modelId="{1B203210-AFFF-4D75-B510-DD51C088EAD4}" type="pres">
      <dgm:prSet presAssocID="{A3462EEF-2609-4D5C-8FCE-BF57B84AFCBC}" presName="hierChild4" presStyleCnt="0"/>
      <dgm:spPr/>
    </dgm:pt>
    <dgm:pt modelId="{575D070B-A0F9-485B-8C67-A945E5D4D1F3}" type="pres">
      <dgm:prSet presAssocID="{A3462EEF-2609-4D5C-8FCE-BF57B84AFCBC}" presName="hierChild5" presStyleCnt="0"/>
      <dgm:spPr/>
    </dgm:pt>
    <dgm:pt modelId="{F217FB1F-77E6-41CA-9AB6-EEDF9342AEF9}" type="pres">
      <dgm:prSet presAssocID="{C9CB36DF-940F-460E-84F5-EB677ECD8054}" presName="Name37" presStyleLbl="parChTrans1D2" presStyleIdx="2" presStyleCnt="3"/>
      <dgm:spPr/>
    </dgm:pt>
    <dgm:pt modelId="{049B8235-5C95-4AAB-9A85-17E2556AA8AE}" type="pres">
      <dgm:prSet presAssocID="{0A780A41-A213-4B59-9689-2DA935CC94CE}" presName="hierRoot2" presStyleCnt="0">
        <dgm:presLayoutVars>
          <dgm:hierBranch val="init"/>
        </dgm:presLayoutVars>
      </dgm:prSet>
      <dgm:spPr/>
    </dgm:pt>
    <dgm:pt modelId="{7F53377B-A599-4D31-B750-EA17C37143A6}" type="pres">
      <dgm:prSet presAssocID="{0A780A41-A213-4B59-9689-2DA935CC94CE}" presName="rootComposite" presStyleCnt="0"/>
      <dgm:spPr/>
    </dgm:pt>
    <dgm:pt modelId="{F1E055EE-2D7F-4544-A4F3-1CAE262240ED}" type="pres">
      <dgm:prSet presAssocID="{0A780A41-A213-4B59-9689-2DA935CC94C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48FBF1-C3B8-4FD6-8187-DE5350D79F08}" type="pres">
      <dgm:prSet presAssocID="{0A780A41-A213-4B59-9689-2DA935CC94CE}" presName="rootConnector" presStyleLbl="node2" presStyleIdx="2" presStyleCnt="3"/>
      <dgm:spPr/>
    </dgm:pt>
    <dgm:pt modelId="{43EDCADD-BB21-4CA0-89E2-32C748D1D7D9}" type="pres">
      <dgm:prSet presAssocID="{0A780A41-A213-4B59-9689-2DA935CC94CE}" presName="hierChild4" presStyleCnt="0"/>
      <dgm:spPr/>
    </dgm:pt>
    <dgm:pt modelId="{E9204516-60F4-4582-8AB2-1FE51C5E361B}" type="pres">
      <dgm:prSet presAssocID="{DFC10442-52D7-4B1F-A920-58319F9D76C9}" presName="Name37" presStyleLbl="parChTrans1D3" presStyleIdx="1" presStyleCnt="2"/>
      <dgm:spPr/>
    </dgm:pt>
    <dgm:pt modelId="{F1D082B4-F139-463E-9D80-1534BFCEAF9F}" type="pres">
      <dgm:prSet presAssocID="{D9828116-B4C3-4489-B089-ABC98AEF506C}" presName="hierRoot2" presStyleCnt="0">
        <dgm:presLayoutVars>
          <dgm:hierBranch val="init"/>
        </dgm:presLayoutVars>
      </dgm:prSet>
      <dgm:spPr/>
    </dgm:pt>
    <dgm:pt modelId="{7A9CE549-C07F-4AA3-A62E-E03ED2A2EC77}" type="pres">
      <dgm:prSet presAssocID="{D9828116-B4C3-4489-B089-ABC98AEF506C}" presName="rootComposite" presStyleCnt="0"/>
      <dgm:spPr/>
    </dgm:pt>
    <dgm:pt modelId="{9EA7471B-CA79-4978-A5BE-39F3A37972C2}" type="pres">
      <dgm:prSet presAssocID="{D9828116-B4C3-4489-B089-ABC98AEF506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CFBD9E-6ED0-4C62-99EA-509AACC89B8A}" type="pres">
      <dgm:prSet presAssocID="{D9828116-B4C3-4489-B089-ABC98AEF506C}" presName="rootConnector" presStyleLbl="node3" presStyleIdx="1" presStyleCnt="2"/>
      <dgm:spPr/>
    </dgm:pt>
    <dgm:pt modelId="{03A662B8-15B0-419A-A607-EC85A3ACDDB1}" type="pres">
      <dgm:prSet presAssocID="{D9828116-B4C3-4489-B089-ABC98AEF506C}" presName="hierChild4" presStyleCnt="0"/>
      <dgm:spPr/>
    </dgm:pt>
    <dgm:pt modelId="{74A6CFD3-9A15-4C4C-84F0-01B98C84E2F8}" type="pres">
      <dgm:prSet presAssocID="{2BC2AF80-09D0-4F9D-81F5-35D88B8591F4}" presName="Name37" presStyleLbl="parChTrans1D4" presStyleIdx="1" presStyleCnt="2"/>
      <dgm:spPr/>
    </dgm:pt>
    <dgm:pt modelId="{8C5F4EED-E8F9-4CB9-9ACC-290ADEEFD269}" type="pres">
      <dgm:prSet presAssocID="{1C25F852-F42C-42AB-91B0-012DCD91A400}" presName="hierRoot2" presStyleCnt="0">
        <dgm:presLayoutVars>
          <dgm:hierBranch val="init"/>
        </dgm:presLayoutVars>
      </dgm:prSet>
      <dgm:spPr/>
    </dgm:pt>
    <dgm:pt modelId="{88910338-1DCD-4BA2-9AD0-1E314869004D}" type="pres">
      <dgm:prSet presAssocID="{1C25F852-F42C-42AB-91B0-012DCD91A400}" presName="rootComposite" presStyleCnt="0"/>
      <dgm:spPr/>
    </dgm:pt>
    <dgm:pt modelId="{56DE3ACD-380A-4F03-BEB3-37110B3572CC}" type="pres">
      <dgm:prSet presAssocID="{1C25F852-F42C-42AB-91B0-012DCD91A40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FF4B71-6FA2-4898-B278-A4A5C38EE5C0}" type="pres">
      <dgm:prSet presAssocID="{1C25F852-F42C-42AB-91B0-012DCD91A400}" presName="rootConnector" presStyleLbl="node4" presStyleIdx="1" presStyleCnt="2"/>
      <dgm:spPr/>
    </dgm:pt>
    <dgm:pt modelId="{93E40D54-67A5-4A69-90C1-910E54BE2467}" type="pres">
      <dgm:prSet presAssocID="{1C25F852-F42C-42AB-91B0-012DCD91A400}" presName="hierChild4" presStyleCnt="0"/>
      <dgm:spPr/>
    </dgm:pt>
    <dgm:pt modelId="{4F6ADBAF-EC56-4672-98EF-98868E172E5E}" type="pres">
      <dgm:prSet presAssocID="{1C25F852-F42C-42AB-91B0-012DCD91A400}" presName="hierChild5" presStyleCnt="0"/>
      <dgm:spPr/>
    </dgm:pt>
    <dgm:pt modelId="{A0A7D840-701A-41DD-B6D4-6E6AC05F698A}" type="pres">
      <dgm:prSet presAssocID="{D9828116-B4C3-4489-B089-ABC98AEF506C}" presName="hierChild5" presStyleCnt="0"/>
      <dgm:spPr/>
    </dgm:pt>
    <dgm:pt modelId="{B3D18B5F-8245-4C67-94AA-3B1F7F7A4514}" type="pres">
      <dgm:prSet presAssocID="{0A780A41-A213-4B59-9689-2DA935CC94CE}" presName="hierChild5" presStyleCnt="0"/>
      <dgm:spPr/>
    </dgm:pt>
    <dgm:pt modelId="{0C4DD330-B4EE-4562-84B4-6C7B09F6C37F}" type="pres">
      <dgm:prSet presAssocID="{7FEA6EE3-6C0B-4643-A436-4CE95212673E}" presName="hierChild3" presStyleCnt="0"/>
      <dgm:spPr/>
    </dgm:pt>
  </dgm:ptLst>
  <dgm:cxnLst>
    <dgm:cxn modelId="{9409A597-CB9E-4823-B8DA-BCDD9227FA86}" srcId="{7FEA6EE3-6C0B-4643-A436-4CE95212673E}" destId="{0A780A41-A213-4B59-9689-2DA935CC94CE}" srcOrd="2" destOrd="0" parTransId="{C9CB36DF-940F-460E-84F5-EB677ECD8054}" sibTransId="{C38CDF3E-70AF-4462-885F-E6A35ECF6D31}"/>
    <dgm:cxn modelId="{16032BC4-27D4-4F28-8069-5D25B9E0C316}" type="presOf" srcId="{5B7179B5-31DD-4099-A3DC-BBB6D7B68ABE}" destId="{0C3BE42B-4167-43A2-9DA5-60F2B44B3A54}" srcOrd="1" destOrd="0" presId="urn:microsoft.com/office/officeart/2005/8/layout/orgChart1"/>
    <dgm:cxn modelId="{EB402BB5-D086-45A7-AA92-D75644C9C4C1}" type="presOf" srcId="{DFC10442-52D7-4B1F-A920-58319F9D76C9}" destId="{E9204516-60F4-4582-8AB2-1FE51C5E361B}" srcOrd="0" destOrd="0" presId="urn:microsoft.com/office/officeart/2005/8/layout/orgChart1"/>
    <dgm:cxn modelId="{D019B7FF-89F2-4D97-AB94-7F01FAB8FE9C}" type="presOf" srcId="{C9CB36DF-940F-460E-84F5-EB677ECD8054}" destId="{F217FB1F-77E6-41CA-9AB6-EEDF9342AEF9}" srcOrd="0" destOrd="0" presId="urn:microsoft.com/office/officeart/2005/8/layout/orgChart1"/>
    <dgm:cxn modelId="{ADC4DC6B-A36C-4B3C-BE3D-E5CD85FA1A12}" type="presOf" srcId="{0A780A41-A213-4B59-9689-2DA935CC94CE}" destId="{4C48FBF1-C3B8-4FD6-8187-DE5350D79F08}" srcOrd="1" destOrd="0" presId="urn:microsoft.com/office/officeart/2005/8/layout/orgChart1"/>
    <dgm:cxn modelId="{59923B9A-C9ED-464E-AEED-4302CBCEB559}" type="presOf" srcId="{D9828116-B4C3-4489-B089-ABC98AEF506C}" destId="{18CFBD9E-6ED0-4C62-99EA-509AACC89B8A}" srcOrd="1" destOrd="0" presId="urn:microsoft.com/office/officeart/2005/8/layout/orgChart1"/>
    <dgm:cxn modelId="{97A77745-1CE0-4051-9E91-03FDDE4A42B4}" type="presOf" srcId="{7FEA6EE3-6C0B-4643-A436-4CE95212673E}" destId="{531B734B-D256-4CCC-8DBD-9BDE63DC2550}" srcOrd="0" destOrd="0" presId="urn:microsoft.com/office/officeart/2005/8/layout/orgChart1"/>
    <dgm:cxn modelId="{41E911F8-C1BB-49FB-B38D-6827B41C8FA3}" type="presOf" srcId="{AF30206B-767A-476D-AF13-229D079B4F67}" destId="{D5939842-7C30-4A29-8C4D-0B0A09334748}" srcOrd="1" destOrd="0" presId="urn:microsoft.com/office/officeart/2005/8/layout/orgChart1"/>
    <dgm:cxn modelId="{53605FC9-2409-4579-AE53-91A62293FB80}" srcId="{A5C09A1B-4229-4DC6-9B37-945F1FEB01FD}" destId="{5B7179B5-31DD-4099-A3DC-BBB6D7B68ABE}" srcOrd="0" destOrd="0" parTransId="{195750BE-19AA-4D21-9439-884D5ABED66D}" sibTransId="{2BCD67D1-40D5-4868-B678-252D75EB462E}"/>
    <dgm:cxn modelId="{65A7358F-290A-421A-8D1E-1CBCBA508F66}" type="presOf" srcId="{5B7179B5-31DD-4099-A3DC-BBB6D7B68ABE}" destId="{DA2A1F78-B2F8-4B7F-B807-E8FE8DBDB6DF}" srcOrd="0" destOrd="0" presId="urn:microsoft.com/office/officeart/2005/8/layout/orgChart1"/>
    <dgm:cxn modelId="{3C1A9C5C-C74A-48F5-933C-16D8EA80CAEB}" type="presOf" srcId="{AF30206B-767A-476D-AF13-229D079B4F67}" destId="{3A710F9E-E96D-45BF-9DE8-A1834A45D9B7}" srcOrd="0" destOrd="0" presId="urn:microsoft.com/office/officeart/2005/8/layout/orgChart1"/>
    <dgm:cxn modelId="{D1556BA6-37A2-4DAD-B358-5CCCCEAABA70}" type="presOf" srcId="{EBA02E79-8D6E-4019-A2E7-6B057431C53A}" destId="{6D31D9A7-F08F-4415-8E3E-E371AF88D12B}" srcOrd="0" destOrd="0" presId="urn:microsoft.com/office/officeart/2005/8/layout/orgChart1"/>
    <dgm:cxn modelId="{B04B82C5-C668-4304-AD4C-A87D303EEB81}" srcId="{0A780A41-A213-4B59-9689-2DA935CC94CE}" destId="{D9828116-B4C3-4489-B089-ABC98AEF506C}" srcOrd="0" destOrd="0" parTransId="{DFC10442-52D7-4B1F-A920-58319F9D76C9}" sibTransId="{509BB66F-7A05-49AC-A812-3E2EDD66A3A1}"/>
    <dgm:cxn modelId="{9973FEE7-79FE-480A-8124-5750803EDC05}" type="presOf" srcId="{7FEA6EE3-6C0B-4643-A436-4CE95212673E}" destId="{47A3DB3E-B933-42F4-AC2C-CFEF413FE2AA}" srcOrd="1" destOrd="0" presId="urn:microsoft.com/office/officeart/2005/8/layout/orgChart1"/>
    <dgm:cxn modelId="{1D7ABB36-9D6A-4366-8299-484826EEF8E9}" type="presOf" srcId="{1C25F852-F42C-42AB-91B0-012DCD91A400}" destId="{D4FF4B71-6FA2-4898-B278-A4A5C38EE5C0}" srcOrd="1" destOrd="0" presId="urn:microsoft.com/office/officeart/2005/8/layout/orgChart1"/>
    <dgm:cxn modelId="{11EDB6E1-71E0-4C24-8F8F-D0678C8663AA}" type="presOf" srcId="{50822247-AA8E-43F4-A824-BAD8368B6F63}" destId="{27CE6E32-6E66-4751-91DA-06C149AE56F2}" srcOrd="0" destOrd="0" presId="urn:microsoft.com/office/officeart/2005/8/layout/orgChart1"/>
    <dgm:cxn modelId="{1D030BC7-CFFC-48BF-82C0-3BF39C4D5BD6}" type="presOf" srcId="{1C25F852-F42C-42AB-91B0-012DCD91A400}" destId="{56DE3ACD-380A-4F03-BEB3-37110B3572CC}" srcOrd="0" destOrd="0" presId="urn:microsoft.com/office/officeart/2005/8/layout/orgChart1"/>
    <dgm:cxn modelId="{BDABBEA5-5B17-493F-A76A-DE830367BCBE}" type="presOf" srcId="{195750BE-19AA-4D21-9439-884D5ABED66D}" destId="{DFA9EA68-6057-4E48-B8CD-DD5F102A8B81}" srcOrd="0" destOrd="0" presId="urn:microsoft.com/office/officeart/2005/8/layout/orgChart1"/>
    <dgm:cxn modelId="{68B7F93A-D4B5-4C4B-ACE5-DE0229DE9D8E}" type="presOf" srcId="{0A780A41-A213-4B59-9689-2DA935CC94CE}" destId="{F1E055EE-2D7F-4544-A4F3-1CAE262240ED}" srcOrd="0" destOrd="0" presId="urn:microsoft.com/office/officeart/2005/8/layout/orgChart1"/>
    <dgm:cxn modelId="{3005E6CF-F7EB-4EEF-B17D-BA0E43D0B77E}" srcId="{50822247-AA8E-43F4-A824-BAD8368B6F63}" destId="{7FEA6EE3-6C0B-4643-A436-4CE95212673E}" srcOrd="0" destOrd="0" parTransId="{962331CD-120E-446C-910E-96A7090FF105}" sibTransId="{C59DCD17-1F30-419F-944A-4E1426D78996}"/>
    <dgm:cxn modelId="{2284C4B7-D80F-44BB-AB54-3603B2F8950F}" srcId="{5B7179B5-31DD-4099-A3DC-BBB6D7B68ABE}" destId="{AF30206B-767A-476D-AF13-229D079B4F67}" srcOrd="0" destOrd="0" parTransId="{6E5615A6-0C89-4AE8-BEA2-244DA49626F4}" sibTransId="{45998D90-7D62-45A0-8B1F-9B30B2673B99}"/>
    <dgm:cxn modelId="{04BE8647-B684-4AEA-8491-A505207DF5D9}" type="presOf" srcId="{6E5615A6-0C89-4AE8-BEA2-244DA49626F4}" destId="{D09D806A-57FD-4117-A661-F73D5962DA1B}" srcOrd="0" destOrd="0" presId="urn:microsoft.com/office/officeart/2005/8/layout/orgChart1"/>
    <dgm:cxn modelId="{6AC4231D-9961-4B83-A5A0-6403B8411B1C}" type="presOf" srcId="{A5C09A1B-4229-4DC6-9B37-945F1FEB01FD}" destId="{94A0EE85-EC90-40F6-B210-6B6DC0A8AC4C}" srcOrd="1" destOrd="0" presId="urn:microsoft.com/office/officeart/2005/8/layout/orgChart1"/>
    <dgm:cxn modelId="{A9FA1A49-E3AB-4BED-8026-CB5893097929}" type="presOf" srcId="{A3462EEF-2609-4D5C-8FCE-BF57B84AFCBC}" destId="{1FC03D90-3AF5-469C-8D73-FFD823A43CFE}" srcOrd="1" destOrd="0" presId="urn:microsoft.com/office/officeart/2005/8/layout/orgChart1"/>
    <dgm:cxn modelId="{242F4D8F-63B7-44BA-9649-DE451A1E32CC}" type="presOf" srcId="{021D8781-E554-423D-A44E-94A7294D6F36}" destId="{18FDFE8F-F292-43BB-977A-EEE1FFA52E66}" srcOrd="0" destOrd="0" presId="urn:microsoft.com/office/officeart/2005/8/layout/orgChart1"/>
    <dgm:cxn modelId="{3E266932-7E49-4F9C-BB24-3A0D276BF9C6}" type="presOf" srcId="{A5C09A1B-4229-4DC6-9B37-945F1FEB01FD}" destId="{03162A98-AFDC-494B-B0E2-2E7D2F15635D}" srcOrd="0" destOrd="0" presId="urn:microsoft.com/office/officeart/2005/8/layout/orgChart1"/>
    <dgm:cxn modelId="{B526AD20-A565-40E3-AFE6-AA986B1FDB0E}" type="presOf" srcId="{D9828116-B4C3-4489-B089-ABC98AEF506C}" destId="{9EA7471B-CA79-4978-A5BE-39F3A37972C2}" srcOrd="0" destOrd="0" presId="urn:microsoft.com/office/officeart/2005/8/layout/orgChart1"/>
    <dgm:cxn modelId="{FC07727B-E64B-40B6-AFDC-2F9D11AB1000}" type="presOf" srcId="{2BC2AF80-09D0-4F9D-81F5-35D88B8591F4}" destId="{74A6CFD3-9A15-4C4C-84F0-01B98C84E2F8}" srcOrd="0" destOrd="0" presId="urn:microsoft.com/office/officeart/2005/8/layout/orgChart1"/>
    <dgm:cxn modelId="{47CF1B1A-3897-4E0B-9861-26333E3A5007}" srcId="{D9828116-B4C3-4489-B089-ABC98AEF506C}" destId="{1C25F852-F42C-42AB-91B0-012DCD91A400}" srcOrd="0" destOrd="0" parTransId="{2BC2AF80-09D0-4F9D-81F5-35D88B8591F4}" sibTransId="{408F95B2-2BFE-4CBC-B3C1-22C1D97FD531}"/>
    <dgm:cxn modelId="{1E377A45-1C39-4450-8842-86A5610D58B2}" srcId="{7FEA6EE3-6C0B-4643-A436-4CE95212673E}" destId="{A3462EEF-2609-4D5C-8FCE-BF57B84AFCBC}" srcOrd="1" destOrd="0" parTransId="{021D8781-E554-423D-A44E-94A7294D6F36}" sibTransId="{084A9724-5422-4705-B9B0-F17524E42CC3}"/>
    <dgm:cxn modelId="{167D71E7-3F92-4D22-B11A-7E8D955A773B}" type="presOf" srcId="{A3462EEF-2609-4D5C-8FCE-BF57B84AFCBC}" destId="{2A1267D9-635E-4619-8768-6C3C12B2254E}" srcOrd="0" destOrd="0" presId="urn:microsoft.com/office/officeart/2005/8/layout/orgChart1"/>
    <dgm:cxn modelId="{8F52C319-0FE7-4D38-AAB9-4F6DD210F39C}" srcId="{7FEA6EE3-6C0B-4643-A436-4CE95212673E}" destId="{A5C09A1B-4229-4DC6-9B37-945F1FEB01FD}" srcOrd="0" destOrd="0" parTransId="{EBA02E79-8D6E-4019-A2E7-6B057431C53A}" sibTransId="{39ED5B2E-71EB-45AC-8AE9-13CD9CF68939}"/>
    <dgm:cxn modelId="{3D075A5F-5B04-4A34-A5CA-B7C231296EAB}" type="presParOf" srcId="{27CE6E32-6E66-4751-91DA-06C149AE56F2}" destId="{41EA2802-CA35-4FDE-A439-08E8269909DA}" srcOrd="0" destOrd="0" presId="urn:microsoft.com/office/officeart/2005/8/layout/orgChart1"/>
    <dgm:cxn modelId="{27BDF60B-8BA7-4BDC-BFA7-EB95A9A60BB6}" type="presParOf" srcId="{41EA2802-CA35-4FDE-A439-08E8269909DA}" destId="{32E349A8-26E2-46B7-A817-2727871D05BC}" srcOrd="0" destOrd="0" presId="urn:microsoft.com/office/officeart/2005/8/layout/orgChart1"/>
    <dgm:cxn modelId="{676388C9-2E74-48A5-B309-2BD93C2802B2}" type="presParOf" srcId="{32E349A8-26E2-46B7-A817-2727871D05BC}" destId="{531B734B-D256-4CCC-8DBD-9BDE63DC2550}" srcOrd="0" destOrd="0" presId="urn:microsoft.com/office/officeart/2005/8/layout/orgChart1"/>
    <dgm:cxn modelId="{D3853F83-3E8F-40E5-ADEB-5879AF25E928}" type="presParOf" srcId="{32E349A8-26E2-46B7-A817-2727871D05BC}" destId="{47A3DB3E-B933-42F4-AC2C-CFEF413FE2AA}" srcOrd="1" destOrd="0" presId="urn:microsoft.com/office/officeart/2005/8/layout/orgChart1"/>
    <dgm:cxn modelId="{E5577A32-B894-4E29-83A7-6053E5440FC0}" type="presParOf" srcId="{41EA2802-CA35-4FDE-A439-08E8269909DA}" destId="{51BC72B2-47BF-4574-AC6B-27B16C28B2D0}" srcOrd="1" destOrd="0" presId="urn:microsoft.com/office/officeart/2005/8/layout/orgChart1"/>
    <dgm:cxn modelId="{95B41778-6E5E-4631-BE85-74B919E26B76}" type="presParOf" srcId="{51BC72B2-47BF-4574-AC6B-27B16C28B2D0}" destId="{6D31D9A7-F08F-4415-8E3E-E371AF88D12B}" srcOrd="0" destOrd="0" presId="urn:microsoft.com/office/officeart/2005/8/layout/orgChart1"/>
    <dgm:cxn modelId="{22588512-B784-4C64-920F-96A2BB17EF63}" type="presParOf" srcId="{51BC72B2-47BF-4574-AC6B-27B16C28B2D0}" destId="{9664901F-587F-4D52-93C6-AA6BCFCA1FB9}" srcOrd="1" destOrd="0" presId="urn:microsoft.com/office/officeart/2005/8/layout/orgChart1"/>
    <dgm:cxn modelId="{A30F77C9-1740-4099-AACC-A2BEDCA90A70}" type="presParOf" srcId="{9664901F-587F-4D52-93C6-AA6BCFCA1FB9}" destId="{8B585CCE-3C15-4B1E-97D7-CA4C06873062}" srcOrd="0" destOrd="0" presId="urn:microsoft.com/office/officeart/2005/8/layout/orgChart1"/>
    <dgm:cxn modelId="{F36B2EEA-614D-4AE8-AF19-5BD33486578A}" type="presParOf" srcId="{8B585CCE-3C15-4B1E-97D7-CA4C06873062}" destId="{03162A98-AFDC-494B-B0E2-2E7D2F15635D}" srcOrd="0" destOrd="0" presId="urn:microsoft.com/office/officeart/2005/8/layout/orgChart1"/>
    <dgm:cxn modelId="{D81CC1D8-FD82-4AE3-A528-CF055B99A40C}" type="presParOf" srcId="{8B585CCE-3C15-4B1E-97D7-CA4C06873062}" destId="{94A0EE85-EC90-40F6-B210-6B6DC0A8AC4C}" srcOrd="1" destOrd="0" presId="urn:microsoft.com/office/officeart/2005/8/layout/orgChart1"/>
    <dgm:cxn modelId="{BB63AD58-D097-452D-84F9-2BDAC5C2C6DD}" type="presParOf" srcId="{9664901F-587F-4D52-93C6-AA6BCFCA1FB9}" destId="{D3A360B3-586D-418F-B63F-F0761780495A}" srcOrd="1" destOrd="0" presId="urn:microsoft.com/office/officeart/2005/8/layout/orgChart1"/>
    <dgm:cxn modelId="{DAF81BD9-1C32-4E15-B117-7C22576F16ED}" type="presParOf" srcId="{D3A360B3-586D-418F-B63F-F0761780495A}" destId="{DFA9EA68-6057-4E48-B8CD-DD5F102A8B81}" srcOrd="0" destOrd="0" presId="urn:microsoft.com/office/officeart/2005/8/layout/orgChart1"/>
    <dgm:cxn modelId="{95EAD363-46D3-4E98-9B0B-EBD2602B4144}" type="presParOf" srcId="{D3A360B3-586D-418F-B63F-F0761780495A}" destId="{70C59C08-2896-41D7-B4E2-C91C3BABB71E}" srcOrd="1" destOrd="0" presId="urn:microsoft.com/office/officeart/2005/8/layout/orgChart1"/>
    <dgm:cxn modelId="{BBF6C06A-739B-421A-ADC2-0899DA170A8A}" type="presParOf" srcId="{70C59C08-2896-41D7-B4E2-C91C3BABB71E}" destId="{B82D066E-43ED-438B-B684-86ADD2EF2311}" srcOrd="0" destOrd="0" presId="urn:microsoft.com/office/officeart/2005/8/layout/orgChart1"/>
    <dgm:cxn modelId="{1EE2F1DD-8724-443C-B288-F78FAD29B14C}" type="presParOf" srcId="{B82D066E-43ED-438B-B684-86ADD2EF2311}" destId="{DA2A1F78-B2F8-4B7F-B807-E8FE8DBDB6DF}" srcOrd="0" destOrd="0" presId="urn:microsoft.com/office/officeart/2005/8/layout/orgChart1"/>
    <dgm:cxn modelId="{021AF57A-50A4-48B3-BBC9-EDC40B9B243B}" type="presParOf" srcId="{B82D066E-43ED-438B-B684-86ADD2EF2311}" destId="{0C3BE42B-4167-43A2-9DA5-60F2B44B3A54}" srcOrd="1" destOrd="0" presId="urn:microsoft.com/office/officeart/2005/8/layout/orgChart1"/>
    <dgm:cxn modelId="{C498261D-DD53-4138-BC0B-2178D5137A16}" type="presParOf" srcId="{70C59C08-2896-41D7-B4E2-C91C3BABB71E}" destId="{92562960-A9C1-4D46-A662-2604CACB5BD4}" srcOrd="1" destOrd="0" presId="urn:microsoft.com/office/officeart/2005/8/layout/orgChart1"/>
    <dgm:cxn modelId="{0289905F-10B9-4A39-A2D0-468D3B66023E}" type="presParOf" srcId="{92562960-A9C1-4D46-A662-2604CACB5BD4}" destId="{D09D806A-57FD-4117-A661-F73D5962DA1B}" srcOrd="0" destOrd="0" presId="urn:microsoft.com/office/officeart/2005/8/layout/orgChart1"/>
    <dgm:cxn modelId="{40321B2F-42F3-43C8-8DBB-396E6031956C}" type="presParOf" srcId="{92562960-A9C1-4D46-A662-2604CACB5BD4}" destId="{FAC54905-936A-4162-B88E-D5CC5E2AC08A}" srcOrd="1" destOrd="0" presId="urn:microsoft.com/office/officeart/2005/8/layout/orgChart1"/>
    <dgm:cxn modelId="{EA6CA79A-2CD2-4B3C-BBD5-B47BA326F78B}" type="presParOf" srcId="{FAC54905-936A-4162-B88E-D5CC5E2AC08A}" destId="{A3A1AFAE-7E65-4F85-9DC9-E5ACF3D3FFD8}" srcOrd="0" destOrd="0" presId="urn:microsoft.com/office/officeart/2005/8/layout/orgChart1"/>
    <dgm:cxn modelId="{3958D6E5-423B-44C5-8451-D0483F0221EB}" type="presParOf" srcId="{A3A1AFAE-7E65-4F85-9DC9-E5ACF3D3FFD8}" destId="{3A710F9E-E96D-45BF-9DE8-A1834A45D9B7}" srcOrd="0" destOrd="0" presId="urn:microsoft.com/office/officeart/2005/8/layout/orgChart1"/>
    <dgm:cxn modelId="{DBAB42D1-0ED1-4E7E-AFFB-E8294A5C5B3B}" type="presParOf" srcId="{A3A1AFAE-7E65-4F85-9DC9-E5ACF3D3FFD8}" destId="{D5939842-7C30-4A29-8C4D-0B0A09334748}" srcOrd="1" destOrd="0" presId="urn:microsoft.com/office/officeart/2005/8/layout/orgChart1"/>
    <dgm:cxn modelId="{CDDC322C-30F9-4245-A276-AA9A527376AC}" type="presParOf" srcId="{FAC54905-936A-4162-B88E-D5CC5E2AC08A}" destId="{96E3167E-B7A9-4117-B501-7DF5FD3B7F79}" srcOrd="1" destOrd="0" presId="urn:microsoft.com/office/officeart/2005/8/layout/orgChart1"/>
    <dgm:cxn modelId="{E1F04322-51F8-47FC-94EA-205576842CFE}" type="presParOf" srcId="{FAC54905-936A-4162-B88E-D5CC5E2AC08A}" destId="{F813EC18-5A61-4B0E-8D33-425274912F19}" srcOrd="2" destOrd="0" presId="urn:microsoft.com/office/officeart/2005/8/layout/orgChart1"/>
    <dgm:cxn modelId="{7DBDFE8F-9598-4EE4-994C-FDAA6E1806C1}" type="presParOf" srcId="{70C59C08-2896-41D7-B4E2-C91C3BABB71E}" destId="{ED7D4502-84D3-411D-BD7F-4D3E988FEF21}" srcOrd="2" destOrd="0" presId="urn:microsoft.com/office/officeart/2005/8/layout/orgChart1"/>
    <dgm:cxn modelId="{622AC585-E4DA-49C8-9FFA-20795B26EB08}" type="presParOf" srcId="{9664901F-587F-4D52-93C6-AA6BCFCA1FB9}" destId="{FF4FCE5E-3409-41E6-BA1C-F5EBF034E279}" srcOrd="2" destOrd="0" presId="urn:microsoft.com/office/officeart/2005/8/layout/orgChart1"/>
    <dgm:cxn modelId="{C2E9FE0F-10F3-472A-99CD-1D9F5D219CF6}" type="presParOf" srcId="{51BC72B2-47BF-4574-AC6B-27B16C28B2D0}" destId="{18FDFE8F-F292-43BB-977A-EEE1FFA52E66}" srcOrd="2" destOrd="0" presId="urn:microsoft.com/office/officeart/2005/8/layout/orgChart1"/>
    <dgm:cxn modelId="{503DA026-8AA3-43BE-AEB6-0ED1A52A42F5}" type="presParOf" srcId="{51BC72B2-47BF-4574-AC6B-27B16C28B2D0}" destId="{130C3129-0878-41A5-961B-1582B0C7A1D3}" srcOrd="3" destOrd="0" presId="urn:microsoft.com/office/officeart/2005/8/layout/orgChart1"/>
    <dgm:cxn modelId="{5AD6DF2F-3EF8-4160-88E6-9012DFCB7F4D}" type="presParOf" srcId="{130C3129-0878-41A5-961B-1582B0C7A1D3}" destId="{9C542556-31B6-483D-B90D-B7851B3FE8C8}" srcOrd="0" destOrd="0" presId="urn:microsoft.com/office/officeart/2005/8/layout/orgChart1"/>
    <dgm:cxn modelId="{FCC139FA-FCD1-4B5A-AD67-008329335130}" type="presParOf" srcId="{9C542556-31B6-483D-B90D-B7851B3FE8C8}" destId="{2A1267D9-635E-4619-8768-6C3C12B2254E}" srcOrd="0" destOrd="0" presId="urn:microsoft.com/office/officeart/2005/8/layout/orgChart1"/>
    <dgm:cxn modelId="{7F5866ED-D86E-45A4-80CD-F7FC24080C26}" type="presParOf" srcId="{9C542556-31B6-483D-B90D-B7851B3FE8C8}" destId="{1FC03D90-3AF5-469C-8D73-FFD823A43CFE}" srcOrd="1" destOrd="0" presId="urn:microsoft.com/office/officeart/2005/8/layout/orgChart1"/>
    <dgm:cxn modelId="{6FF83764-BD09-4684-B9C6-F6CE35152ED7}" type="presParOf" srcId="{130C3129-0878-41A5-961B-1582B0C7A1D3}" destId="{1B203210-AFFF-4D75-B510-DD51C088EAD4}" srcOrd="1" destOrd="0" presId="urn:microsoft.com/office/officeart/2005/8/layout/orgChart1"/>
    <dgm:cxn modelId="{6E1DE281-F30F-4BCE-B15C-D2D80B4A4ECF}" type="presParOf" srcId="{130C3129-0878-41A5-961B-1582B0C7A1D3}" destId="{575D070B-A0F9-485B-8C67-A945E5D4D1F3}" srcOrd="2" destOrd="0" presId="urn:microsoft.com/office/officeart/2005/8/layout/orgChart1"/>
    <dgm:cxn modelId="{75261226-14C4-43B0-989F-D2D1DD94CE1F}" type="presParOf" srcId="{51BC72B2-47BF-4574-AC6B-27B16C28B2D0}" destId="{F217FB1F-77E6-41CA-9AB6-EEDF9342AEF9}" srcOrd="4" destOrd="0" presId="urn:microsoft.com/office/officeart/2005/8/layout/orgChart1"/>
    <dgm:cxn modelId="{53F1D8BA-AA3B-4998-A7B5-8D50893B048B}" type="presParOf" srcId="{51BC72B2-47BF-4574-AC6B-27B16C28B2D0}" destId="{049B8235-5C95-4AAB-9A85-17E2556AA8AE}" srcOrd="5" destOrd="0" presId="urn:microsoft.com/office/officeart/2005/8/layout/orgChart1"/>
    <dgm:cxn modelId="{18DCA991-C21E-475E-9788-BE309A743EA6}" type="presParOf" srcId="{049B8235-5C95-4AAB-9A85-17E2556AA8AE}" destId="{7F53377B-A599-4D31-B750-EA17C37143A6}" srcOrd="0" destOrd="0" presId="urn:microsoft.com/office/officeart/2005/8/layout/orgChart1"/>
    <dgm:cxn modelId="{773B3C32-9E8D-4636-A663-A07E79AA9E3A}" type="presParOf" srcId="{7F53377B-A599-4D31-B750-EA17C37143A6}" destId="{F1E055EE-2D7F-4544-A4F3-1CAE262240ED}" srcOrd="0" destOrd="0" presId="urn:microsoft.com/office/officeart/2005/8/layout/orgChart1"/>
    <dgm:cxn modelId="{889E1ADA-C1A9-4333-A652-DE3981859355}" type="presParOf" srcId="{7F53377B-A599-4D31-B750-EA17C37143A6}" destId="{4C48FBF1-C3B8-4FD6-8187-DE5350D79F08}" srcOrd="1" destOrd="0" presId="urn:microsoft.com/office/officeart/2005/8/layout/orgChart1"/>
    <dgm:cxn modelId="{97951968-46B9-4438-BCBE-9A46654C4751}" type="presParOf" srcId="{049B8235-5C95-4AAB-9A85-17E2556AA8AE}" destId="{43EDCADD-BB21-4CA0-89E2-32C748D1D7D9}" srcOrd="1" destOrd="0" presId="urn:microsoft.com/office/officeart/2005/8/layout/orgChart1"/>
    <dgm:cxn modelId="{1C85D933-4528-4783-B712-AE5D73A8907A}" type="presParOf" srcId="{43EDCADD-BB21-4CA0-89E2-32C748D1D7D9}" destId="{E9204516-60F4-4582-8AB2-1FE51C5E361B}" srcOrd="0" destOrd="0" presId="urn:microsoft.com/office/officeart/2005/8/layout/orgChart1"/>
    <dgm:cxn modelId="{DC8DEE15-010A-48E2-9BD3-813A57C838A7}" type="presParOf" srcId="{43EDCADD-BB21-4CA0-89E2-32C748D1D7D9}" destId="{F1D082B4-F139-463E-9D80-1534BFCEAF9F}" srcOrd="1" destOrd="0" presId="urn:microsoft.com/office/officeart/2005/8/layout/orgChart1"/>
    <dgm:cxn modelId="{5F18B667-8685-4C24-9EEE-83CAAB325C9C}" type="presParOf" srcId="{F1D082B4-F139-463E-9D80-1534BFCEAF9F}" destId="{7A9CE549-C07F-4AA3-A62E-E03ED2A2EC77}" srcOrd="0" destOrd="0" presId="urn:microsoft.com/office/officeart/2005/8/layout/orgChart1"/>
    <dgm:cxn modelId="{05401471-D6DD-47C8-A6C2-1111529C972A}" type="presParOf" srcId="{7A9CE549-C07F-4AA3-A62E-E03ED2A2EC77}" destId="{9EA7471B-CA79-4978-A5BE-39F3A37972C2}" srcOrd="0" destOrd="0" presId="urn:microsoft.com/office/officeart/2005/8/layout/orgChart1"/>
    <dgm:cxn modelId="{18C6A4DC-B815-4C20-9C49-68A4398388BD}" type="presParOf" srcId="{7A9CE549-C07F-4AA3-A62E-E03ED2A2EC77}" destId="{18CFBD9E-6ED0-4C62-99EA-509AACC89B8A}" srcOrd="1" destOrd="0" presId="urn:microsoft.com/office/officeart/2005/8/layout/orgChart1"/>
    <dgm:cxn modelId="{3B73B4CF-ACA3-4305-A23F-18EDBABF5704}" type="presParOf" srcId="{F1D082B4-F139-463E-9D80-1534BFCEAF9F}" destId="{03A662B8-15B0-419A-A607-EC85A3ACDDB1}" srcOrd="1" destOrd="0" presId="urn:microsoft.com/office/officeart/2005/8/layout/orgChart1"/>
    <dgm:cxn modelId="{79250C03-5C0B-457D-9AC9-0685123ED001}" type="presParOf" srcId="{03A662B8-15B0-419A-A607-EC85A3ACDDB1}" destId="{74A6CFD3-9A15-4C4C-84F0-01B98C84E2F8}" srcOrd="0" destOrd="0" presId="urn:microsoft.com/office/officeart/2005/8/layout/orgChart1"/>
    <dgm:cxn modelId="{CA3D3DB1-3867-45A1-9590-6E214188BAC5}" type="presParOf" srcId="{03A662B8-15B0-419A-A607-EC85A3ACDDB1}" destId="{8C5F4EED-E8F9-4CB9-9ACC-290ADEEFD269}" srcOrd="1" destOrd="0" presId="urn:microsoft.com/office/officeart/2005/8/layout/orgChart1"/>
    <dgm:cxn modelId="{CFAE55F1-5110-4DE3-AB70-EFA425373CDC}" type="presParOf" srcId="{8C5F4EED-E8F9-4CB9-9ACC-290ADEEFD269}" destId="{88910338-1DCD-4BA2-9AD0-1E314869004D}" srcOrd="0" destOrd="0" presId="urn:microsoft.com/office/officeart/2005/8/layout/orgChart1"/>
    <dgm:cxn modelId="{4B19B280-F19E-43EA-85CF-89413699802B}" type="presParOf" srcId="{88910338-1DCD-4BA2-9AD0-1E314869004D}" destId="{56DE3ACD-380A-4F03-BEB3-37110B3572CC}" srcOrd="0" destOrd="0" presId="urn:microsoft.com/office/officeart/2005/8/layout/orgChart1"/>
    <dgm:cxn modelId="{0FACFCDE-BD3D-42D9-B02E-9D3C6573121F}" type="presParOf" srcId="{88910338-1DCD-4BA2-9AD0-1E314869004D}" destId="{D4FF4B71-6FA2-4898-B278-A4A5C38EE5C0}" srcOrd="1" destOrd="0" presId="urn:microsoft.com/office/officeart/2005/8/layout/orgChart1"/>
    <dgm:cxn modelId="{A6997275-EC38-4483-A562-6ED412D389BF}" type="presParOf" srcId="{8C5F4EED-E8F9-4CB9-9ACC-290ADEEFD269}" destId="{93E40D54-67A5-4A69-90C1-910E54BE2467}" srcOrd="1" destOrd="0" presId="urn:microsoft.com/office/officeart/2005/8/layout/orgChart1"/>
    <dgm:cxn modelId="{9E78A75F-EBA0-4885-A421-F4F70C671DFD}" type="presParOf" srcId="{8C5F4EED-E8F9-4CB9-9ACC-290ADEEFD269}" destId="{4F6ADBAF-EC56-4672-98EF-98868E172E5E}" srcOrd="2" destOrd="0" presId="urn:microsoft.com/office/officeart/2005/8/layout/orgChart1"/>
    <dgm:cxn modelId="{962509C7-EE8E-4FCC-B543-8DF8037268A1}" type="presParOf" srcId="{F1D082B4-F139-463E-9D80-1534BFCEAF9F}" destId="{A0A7D840-701A-41DD-B6D4-6E6AC05F698A}" srcOrd="2" destOrd="0" presId="urn:microsoft.com/office/officeart/2005/8/layout/orgChart1"/>
    <dgm:cxn modelId="{EEAD30C4-B9BE-4C67-80F3-6F8C347D071B}" type="presParOf" srcId="{049B8235-5C95-4AAB-9A85-17E2556AA8AE}" destId="{B3D18B5F-8245-4C67-94AA-3B1F7F7A4514}" srcOrd="2" destOrd="0" presId="urn:microsoft.com/office/officeart/2005/8/layout/orgChart1"/>
    <dgm:cxn modelId="{0DD92FF0-1390-4786-B082-A4D636C8DCF2}" type="presParOf" srcId="{41EA2802-CA35-4FDE-A439-08E8269909DA}" destId="{0C4DD330-B4EE-4562-84B4-6C7B09F6C3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FDFE8F-F292-43BB-977A-EEE1FFA52E66}">
      <dsp:nvSpPr>
        <dsp:cNvPr id="0" name=""/>
        <dsp:cNvSpPr/>
      </dsp:nvSpPr>
      <dsp:spPr>
        <a:xfrm>
          <a:off x="3071834" y="1960809"/>
          <a:ext cx="1681052" cy="75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082"/>
              </a:lnTo>
              <a:lnTo>
                <a:pt x="1681052" y="468082"/>
              </a:lnTo>
              <a:lnTo>
                <a:pt x="1681052" y="7598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1D9A7-F08F-4415-8E3E-E371AF88D12B}">
      <dsp:nvSpPr>
        <dsp:cNvPr id="0" name=""/>
        <dsp:cNvSpPr/>
      </dsp:nvSpPr>
      <dsp:spPr>
        <a:xfrm>
          <a:off x="1390781" y="1960809"/>
          <a:ext cx="1681052" cy="759835"/>
        </a:xfrm>
        <a:custGeom>
          <a:avLst/>
          <a:gdLst/>
          <a:ahLst/>
          <a:cxnLst/>
          <a:rect l="0" t="0" r="0" b="0"/>
          <a:pathLst>
            <a:path>
              <a:moveTo>
                <a:pt x="1681052" y="0"/>
              </a:moveTo>
              <a:lnTo>
                <a:pt x="1681052" y="468082"/>
              </a:lnTo>
              <a:lnTo>
                <a:pt x="0" y="468082"/>
              </a:lnTo>
              <a:lnTo>
                <a:pt x="0" y="7598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B734B-D256-4CCC-8DBD-9BDE63DC2550}">
      <dsp:nvSpPr>
        <dsp:cNvPr id="0" name=""/>
        <dsp:cNvSpPr/>
      </dsp:nvSpPr>
      <dsp:spPr>
        <a:xfrm>
          <a:off x="1682534" y="571509"/>
          <a:ext cx="2778599" cy="1389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Online Monocular MAR</a:t>
          </a:r>
          <a:endParaRPr lang="pt-BR" sz="3400" kern="1200" dirty="0"/>
        </a:p>
      </dsp:txBody>
      <dsp:txXfrm>
        <a:off x="1682534" y="571509"/>
        <a:ext cx="2778599" cy="1389299"/>
      </dsp:txXfrm>
    </dsp:sp>
    <dsp:sp modelId="{03162A98-AFDC-494B-B0E2-2E7D2F15635D}">
      <dsp:nvSpPr>
        <dsp:cNvPr id="0" name=""/>
        <dsp:cNvSpPr/>
      </dsp:nvSpPr>
      <dsp:spPr>
        <a:xfrm>
          <a:off x="1481" y="2720644"/>
          <a:ext cx="2778599" cy="1389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err="1" smtClean="0">
              <a:solidFill>
                <a:schemeClr val="accent2"/>
              </a:solidFill>
            </a:rPr>
            <a:t>Model</a:t>
          </a:r>
          <a:r>
            <a:rPr lang="pt-BR" sz="3400" kern="1200" dirty="0" smtClean="0">
              <a:solidFill>
                <a:schemeClr val="accent2"/>
              </a:solidFill>
            </a:rPr>
            <a:t> </a:t>
          </a:r>
          <a:r>
            <a:rPr lang="pt-BR" sz="3400" kern="1200" dirty="0" err="1" smtClean="0">
              <a:solidFill>
                <a:schemeClr val="accent2"/>
              </a:solidFill>
            </a:rPr>
            <a:t>Based</a:t>
          </a:r>
          <a:endParaRPr lang="pt-BR" sz="3400" kern="1200" dirty="0">
            <a:solidFill>
              <a:schemeClr val="accent2"/>
            </a:solidFill>
          </a:endParaRPr>
        </a:p>
      </dsp:txBody>
      <dsp:txXfrm>
        <a:off x="1481" y="2720644"/>
        <a:ext cx="2778599" cy="1389299"/>
      </dsp:txXfrm>
    </dsp:sp>
    <dsp:sp modelId="{2A1267D9-635E-4619-8768-6C3C12B2254E}">
      <dsp:nvSpPr>
        <dsp:cNvPr id="0" name=""/>
        <dsp:cNvSpPr/>
      </dsp:nvSpPr>
      <dsp:spPr>
        <a:xfrm>
          <a:off x="3363586" y="2720644"/>
          <a:ext cx="2778599" cy="1389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err="1" smtClean="0">
              <a:solidFill>
                <a:schemeClr val="accent2"/>
              </a:solidFill>
            </a:rPr>
            <a:t>SfM</a:t>
          </a:r>
          <a:endParaRPr lang="pt-BR" sz="3400" kern="1200" dirty="0">
            <a:solidFill>
              <a:schemeClr val="accent2"/>
            </a:solidFill>
          </a:endParaRPr>
        </a:p>
      </dsp:txBody>
      <dsp:txXfrm>
        <a:off x="3363586" y="2720644"/>
        <a:ext cx="2778599" cy="1389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6CFD3-9A15-4C4C-84F0-01B98C84E2F8}">
      <dsp:nvSpPr>
        <dsp:cNvPr id="0" name=""/>
        <dsp:cNvSpPr/>
      </dsp:nvSpPr>
      <dsp:spPr>
        <a:xfrm>
          <a:off x="4907632" y="3545531"/>
          <a:ext cx="276852" cy="84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015"/>
              </a:lnTo>
              <a:lnTo>
                <a:pt x="276852" y="849015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04516-60F4-4582-8AB2-1FE51C5E361B}">
      <dsp:nvSpPr>
        <dsp:cNvPr id="0" name=""/>
        <dsp:cNvSpPr/>
      </dsp:nvSpPr>
      <dsp:spPr>
        <a:xfrm>
          <a:off x="5600186" y="2235095"/>
          <a:ext cx="91440" cy="387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593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7FB1F-77E6-41CA-9AB6-EEDF9342AEF9}">
      <dsp:nvSpPr>
        <dsp:cNvPr id="0" name=""/>
        <dsp:cNvSpPr/>
      </dsp:nvSpPr>
      <dsp:spPr>
        <a:xfrm>
          <a:off x="3412627" y="922842"/>
          <a:ext cx="2233279" cy="389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12"/>
              </a:lnTo>
              <a:lnTo>
                <a:pt x="2233279" y="195612"/>
              </a:lnTo>
              <a:lnTo>
                <a:pt x="2233279" y="389409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DFE8F-F292-43BB-977A-EEE1FFA52E66}">
      <dsp:nvSpPr>
        <dsp:cNvPr id="0" name=""/>
        <dsp:cNvSpPr/>
      </dsp:nvSpPr>
      <dsp:spPr>
        <a:xfrm>
          <a:off x="3366907" y="922842"/>
          <a:ext cx="91440" cy="389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09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D806A-57FD-4117-A661-F73D5962DA1B}">
      <dsp:nvSpPr>
        <dsp:cNvPr id="0" name=""/>
        <dsp:cNvSpPr/>
      </dsp:nvSpPr>
      <dsp:spPr>
        <a:xfrm>
          <a:off x="441074" y="3545531"/>
          <a:ext cx="201862" cy="84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015"/>
              </a:lnTo>
              <a:lnTo>
                <a:pt x="201862" y="849015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9EA68-6057-4E48-B8CD-DD5F102A8B81}">
      <dsp:nvSpPr>
        <dsp:cNvPr id="0" name=""/>
        <dsp:cNvSpPr/>
      </dsp:nvSpPr>
      <dsp:spPr>
        <a:xfrm>
          <a:off x="1133628" y="2235095"/>
          <a:ext cx="91440" cy="387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593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1D9A7-F08F-4415-8E3E-E371AF88D12B}">
      <dsp:nvSpPr>
        <dsp:cNvPr id="0" name=""/>
        <dsp:cNvSpPr/>
      </dsp:nvSpPr>
      <dsp:spPr>
        <a:xfrm>
          <a:off x="1179348" y="922842"/>
          <a:ext cx="2233279" cy="389409"/>
        </a:xfrm>
        <a:custGeom>
          <a:avLst/>
          <a:gdLst/>
          <a:ahLst/>
          <a:cxnLst/>
          <a:rect l="0" t="0" r="0" b="0"/>
          <a:pathLst>
            <a:path>
              <a:moveTo>
                <a:pt x="2233279" y="0"/>
              </a:moveTo>
              <a:lnTo>
                <a:pt x="2233279" y="195612"/>
              </a:lnTo>
              <a:lnTo>
                <a:pt x="0" y="195612"/>
              </a:lnTo>
              <a:lnTo>
                <a:pt x="0" y="389409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B734B-D256-4CCC-8DBD-9BDE63DC2550}">
      <dsp:nvSpPr>
        <dsp:cNvPr id="0" name=""/>
        <dsp:cNvSpPr/>
      </dsp:nvSpPr>
      <dsp:spPr>
        <a:xfrm>
          <a:off x="2489784" y="0"/>
          <a:ext cx="1845685" cy="92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>
              <a:solidFill>
                <a:schemeClr val="accent2"/>
              </a:solidFill>
            </a:rPr>
            <a:t>Model</a:t>
          </a:r>
          <a:r>
            <a:rPr lang="pt-BR" sz="2500" kern="1200" dirty="0" smtClean="0">
              <a:solidFill>
                <a:schemeClr val="accent2"/>
              </a:solidFill>
            </a:rPr>
            <a:t> </a:t>
          </a:r>
          <a:r>
            <a:rPr lang="pt-BR" sz="2500" kern="1200" dirty="0" err="1" smtClean="0">
              <a:solidFill>
                <a:schemeClr val="accent2"/>
              </a:solidFill>
            </a:rPr>
            <a:t>Based</a:t>
          </a:r>
          <a:endParaRPr lang="pt-BR" sz="2500" kern="1200" dirty="0">
            <a:solidFill>
              <a:schemeClr val="accent2"/>
            </a:solidFill>
          </a:endParaRPr>
        </a:p>
      </dsp:txBody>
      <dsp:txXfrm>
        <a:off x="2489784" y="0"/>
        <a:ext cx="1845685" cy="922842"/>
      </dsp:txXfrm>
    </dsp:sp>
    <dsp:sp modelId="{03162A98-AFDC-494B-B0E2-2E7D2F15635D}">
      <dsp:nvSpPr>
        <dsp:cNvPr id="0" name=""/>
        <dsp:cNvSpPr/>
      </dsp:nvSpPr>
      <dsp:spPr>
        <a:xfrm>
          <a:off x="256505" y="1312252"/>
          <a:ext cx="1845685" cy="92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/>
            <a:t>Edge</a:t>
          </a:r>
          <a:r>
            <a:rPr lang="pt-BR" sz="2500" kern="1200" dirty="0" smtClean="0"/>
            <a:t> </a:t>
          </a:r>
          <a:r>
            <a:rPr lang="pt-BR" sz="2500" kern="1200" dirty="0" err="1" smtClean="0"/>
            <a:t>Based</a:t>
          </a:r>
          <a:endParaRPr lang="pt-BR" sz="2500" kern="1200" dirty="0"/>
        </a:p>
      </dsp:txBody>
      <dsp:txXfrm>
        <a:off x="256505" y="1312252"/>
        <a:ext cx="1845685" cy="922842"/>
      </dsp:txXfrm>
    </dsp:sp>
    <dsp:sp modelId="{DA2A1F78-B2F8-4B7F-B807-E8FE8DBDB6DF}">
      <dsp:nvSpPr>
        <dsp:cNvPr id="0" name=""/>
        <dsp:cNvSpPr/>
      </dsp:nvSpPr>
      <dsp:spPr>
        <a:xfrm>
          <a:off x="256505" y="2622688"/>
          <a:ext cx="1845685" cy="92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>
              <a:solidFill>
                <a:schemeClr val="accent1">
                  <a:lumMod val="50000"/>
                </a:schemeClr>
              </a:solidFill>
            </a:rPr>
            <a:t>Point</a:t>
          </a:r>
          <a:r>
            <a:rPr lang="pt-BR" sz="25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2500" kern="1200" dirty="0" err="1" smtClean="0">
              <a:solidFill>
                <a:schemeClr val="accent1">
                  <a:lumMod val="50000"/>
                </a:schemeClr>
              </a:solidFill>
            </a:rPr>
            <a:t>Sampling</a:t>
          </a:r>
          <a:endParaRPr lang="pt-BR" sz="2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6505" y="2622688"/>
        <a:ext cx="1845685" cy="922842"/>
      </dsp:txXfrm>
    </dsp:sp>
    <dsp:sp modelId="{3A710F9E-E96D-45BF-9DE8-A1834A45D9B7}">
      <dsp:nvSpPr>
        <dsp:cNvPr id="0" name=""/>
        <dsp:cNvSpPr/>
      </dsp:nvSpPr>
      <dsp:spPr>
        <a:xfrm>
          <a:off x="642936" y="3933125"/>
          <a:ext cx="1845685" cy="92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>
              <a:solidFill>
                <a:schemeClr val="bg2">
                  <a:lumMod val="25000"/>
                </a:schemeClr>
              </a:solidFill>
            </a:rPr>
            <a:t>Explicit</a:t>
          </a:r>
          <a:r>
            <a:rPr lang="pt-BR" sz="250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sz="2500" kern="1200" dirty="0" err="1" smtClean="0">
              <a:solidFill>
                <a:schemeClr val="bg2">
                  <a:lumMod val="25000"/>
                </a:schemeClr>
              </a:solidFill>
            </a:rPr>
            <a:t>edge</a:t>
          </a:r>
          <a:r>
            <a:rPr lang="pt-BR" sz="250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sz="2500" kern="1200" dirty="0" err="1" smtClean="0">
              <a:solidFill>
                <a:schemeClr val="bg2">
                  <a:lumMod val="25000"/>
                </a:schemeClr>
              </a:solidFill>
            </a:rPr>
            <a:t>detection</a:t>
          </a:r>
          <a:endParaRPr lang="pt-BR" sz="2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42936" y="3933125"/>
        <a:ext cx="1845685" cy="922842"/>
      </dsp:txXfrm>
    </dsp:sp>
    <dsp:sp modelId="{2A1267D9-635E-4619-8768-6C3C12B2254E}">
      <dsp:nvSpPr>
        <dsp:cNvPr id="0" name=""/>
        <dsp:cNvSpPr/>
      </dsp:nvSpPr>
      <dsp:spPr>
        <a:xfrm>
          <a:off x="2489784" y="1312252"/>
          <a:ext cx="1845685" cy="92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Optical flow based</a:t>
          </a:r>
          <a:endParaRPr lang="pt-BR" sz="2500" kern="1200" dirty="0"/>
        </a:p>
      </dsp:txBody>
      <dsp:txXfrm>
        <a:off x="2489784" y="1312252"/>
        <a:ext cx="1845685" cy="922842"/>
      </dsp:txXfrm>
    </dsp:sp>
    <dsp:sp modelId="{F1E055EE-2D7F-4544-A4F3-1CAE262240ED}">
      <dsp:nvSpPr>
        <dsp:cNvPr id="0" name=""/>
        <dsp:cNvSpPr/>
      </dsp:nvSpPr>
      <dsp:spPr>
        <a:xfrm>
          <a:off x="4723063" y="1312252"/>
          <a:ext cx="1845685" cy="92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Texture based</a:t>
          </a:r>
          <a:endParaRPr lang="pt-BR" sz="2500" kern="1200" dirty="0"/>
        </a:p>
      </dsp:txBody>
      <dsp:txXfrm>
        <a:off x="4723063" y="1312252"/>
        <a:ext cx="1845685" cy="922842"/>
      </dsp:txXfrm>
    </dsp:sp>
    <dsp:sp modelId="{9EA7471B-CA79-4978-A5BE-39F3A37972C2}">
      <dsp:nvSpPr>
        <dsp:cNvPr id="0" name=""/>
        <dsp:cNvSpPr/>
      </dsp:nvSpPr>
      <dsp:spPr>
        <a:xfrm>
          <a:off x="4723063" y="2622688"/>
          <a:ext cx="1845685" cy="92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>
              <a:solidFill>
                <a:schemeClr val="accent1">
                  <a:lumMod val="50000"/>
                </a:schemeClr>
              </a:solidFill>
            </a:rPr>
            <a:t>Template</a:t>
          </a:r>
          <a:r>
            <a:rPr lang="pt-BR" sz="25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2500" kern="1200" dirty="0" err="1" smtClean="0">
              <a:solidFill>
                <a:schemeClr val="accent1">
                  <a:lumMod val="50000"/>
                </a:schemeClr>
              </a:solidFill>
            </a:rPr>
            <a:t>matching</a:t>
          </a:r>
          <a:endParaRPr lang="pt-BR" sz="2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23063" y="2622688"/>
        <a:ext cx="1845685" cy="922842"/>
      </dsp:txXfrm>
    </dsp:sp>
    <dsp:sp modelId="{56DE3ACD-380A-4F03-BEB3-37110B3572CC}">
      <dsp:nvSpPr>
        <dsp:cNvPr id="0" name=""/>
        <dsp:cNvSpPr/>
      </dsp:nvSpPr>
      <dsp:spPr>
        <a:xfrm>
          <a:off x="5184485" y="3933125"/>
          <a:ext cx="1845685" cy="922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>
              <a:solidFill>
                <a:schemeClr val="bg2">
                  <a:lumMod val="25000"/>
                </a:schemeClr>
              </a:solidFill>
            </a:rPr>
            <a:t>Interest</a:t>
          </a:r>
          <a:r>
            <a:rPr lang="pt-BR" sz="250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sz="2500" kern="1200" dirty="0" err="1" smtClean="0">
              <a:solidFill>
                <a:schemeClr val="bg2">
                  <a:lumMod val="25000"/>
                </a:schemeClr>
              </a:solidFill>
            </a:rPr>
            <a:t>point</a:t>
          </a:r>
          <a:r>
            <a:rPr lang="pt-BR" sz="250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sz="2500" kern="1200" dirty="0" err="1" smtClean="0">
              <a:solidFill>
                <a:schemeClr val="bg2">
                  <a:lumMod val="25000"/>
                </a:schemeClr>
              </a:solidFill>
            </a:rPr>
            <a:t>based</a:t>
          </a:r>
          <a:endParaRPr lang="pt-BR" sz="2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184485" y="3933125"/>
        <a:ext cx="1845685" cy="92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553B5-7704-4607-BA24-9E33E1FBACD5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24BB9-1612-4C52-B93C-F73E0FADF9A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Wii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RA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4BB9-1612-4C52-B93C-F73E0FADF9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</a:t>
            </a:r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based</a:t>
            </a:r>
            <a:r>
              <a:rPr lang="pt-BR" dirty="0" smtClean="0"/>
              <a:t>, a</a:t>
            </a:r>
            <a:r>
              <a:rPr lang="pt-BR" baseline="0" dirty="0" smtClean="0"/>
              <a:t> imagem do mundo real é obtida antes do rastreamento ocorrer e é armazenada em um modelo 3D, usado para estimar a pose da câmera. Todo movimento da câmera é estimado, sem qualquer conhecimento prévio da cena, que é adquirida durante o monitoramento. Às vezes é mais simples que o </a:t>
            </a:r>
            <a:r>
              <a:rPr lang="pt-BR" baseline="0" dirty="0" err="1" smtClean="0"/>
              <a:t>SfM</a:t>
            </a:r>
            <a:r>
              <a:rPr lang="pt-BR" baseline="0" dirty="0" smtClean="0"/>
              <a:t>, mas depende da visibilidade dos objetos modelados anteriormente na imagem do mundo real. Sistemas baseados em </a:t>
            </a:r>
            <a:r>
              <a:rPr lang="pt-BR" baseline="0" dirty="0" err="1" smtClean="0"/>
              <a:t>SfM</a:t>
            </a:r>
            <a:r>
              <a:rPr lang="pt-BR" baseline="0" dirty="0" smtClean="0"/>
              <a:t> não têm essa restrição, pois eles são capazes de monitorar continuamente a câmera em cenas desconhecidas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4BB9-1612-4C52-B93C-F73E0FADF9A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286BC-BECB-47D0-B673-29DE17A99777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9A9338-A88C-472A-903E-6A030C3689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75F5-8A07-4590-AE85-1DD3FF07FDB5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D185-B884-4D69-83EB-9AFB4FB301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BFB7-CD24-4A03-97B5-A2AB88050C8A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E86A-3F89-4579-A3E2-2800E3150B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FCC7-1476-4C45-B1B3-CB4AA2FF37DB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BE55-8F2D-49E4-81CF-3A17BAA445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FFB4-DB29-49A3-9333-129A1641D43D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CFA3F5-0972-4E58-A9F8-D200675820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E7C397-D145-4A82-A892-97BB3758D243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784CE4-469D-412C-AA82-555A2DB68B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9A1CC8-2F85-4D8D-857C-5888C1871A40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768C5F-9E2B-4374-A61D-0E8354394E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A9DF-9443-4285-B3C8-10EB6AC62B0C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DE3B-1E41-408E-B3B4-2C66D24BCA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D85B-C4F3-4D58-A5CC-E963222B04FD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4F762C-5FBD-4F4D-B436-38ADA52DFF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07E2-5DB1-4877-8365-8AEA73D6972D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F010-31BD-4236-BDB1-55A3DDB8B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1EE54E-F3B6-4207-ACEE-2F394BA47682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5F2FAA9-4EAB-4272-8945-39E52D9FE7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25A3A-E5DF-48F7-9306-060763F99C7C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B277A-D5B3-4184-B209-80B7F20A73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4" r:id="rId2"/>
    <p:sldLayoutId id="2147483769" r:id="rId3"/>
    <p:sldLayoutId id="2147483770" r:id="rId4"/>
    <p:sldLayoutId id="2147483771" r:id="rId5"/>
    <p:sldLayoutId id="2147483765" r:id="rId6"/>
    <p:sldLayoutId id="2147483772" r:id="rId7"/>
    <p:sldLayoutId id="2147483766" r:id="rId8"/>
    <p:sldLayoutId id="2147483773" r:id="rId9"/>
    <p:sldLayoutId id="2147483767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P5y7yp06n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Eohr1mmRTo&amp;feature=player_embedde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XcIZ1R68SQ&amp;feature=player_embedded" TargetMode="External"/><Relationship Id="rId2" Type="http://schemas.openxmlformats.org/officeDocument/2006/relationships/hyperlink" Target="http://www.youtube.com/watch?v=b4_V4qZNF3I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lh6.ggpht.com/_9D4SOjStw_I/S5vl-GHaIkI/AAAAAAAABoA/dWfWMdjsMxg/s1600-h/edge_detection_1%5b4%5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Ot-YgCBD5FA&amp;feature=player_embedded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lh5.ggpht.com/_9D4SOjStw_I/S5vl_yHabtI/AAAAAAAABoI/KcTKSRk3jkc/s1600-h/62002792_2-Imagemns-de-EYETOY-COM-JOGO-PLAYSTATION-2-EYETOY-KINETICS-E-LENTE%5b4%5d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lh3.ggpht.com/_9D4SOjStw_I/S5vmG1t0lUI/AAAAAAAABoo/bT7SVOfkSwM/s1600-h/skel1%5b5%5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lh4.ggpht.com/_9D4SOjStw_I/S5vmIebL_WI/AAAAAAAABow/vpb4f_m0KnI/s1600-h/natal_wire%5b5%5d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_UzcnTYqc4&amp;feature=player_embedded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XU2hYz68Uk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0375" y="3929063"/>
            <a:ext cx="6477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Realidade aumentada      sem marcadores</a:t>
            </a:r>
            <a:endParaRPr lang="pt-BR" dirty="0"/>
          </a:p>
        </p:txBody>
      </p:sp>
      <p:sp>
        <p:nvSpPr>
          <p:cNvPr id="13314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pt-BR" smtClean="0"/>
              <a:t>“Markless Tracking”</a:t>
            </a:r>
          </a:p>
        </p:txBody>
      </p:sp>
      <p:pic>
        <p:nvPicPr>
          <p:cNvPr id="13315" name="Picture 2" descr="http://contrapontoonline.files.wordpress.com/2009/11/f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85813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Grandes marcos históricos da 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1938</a:t>
            </a:r>
          </a:p>
          <a:p>
            <a:pPr lvl="1" eaLnBrk="1" hangingPunct="1"/>
            <a:r>
              <a:rPr lang="pt-BR" smtClean="0"/>
              <a:t>Konrad Zuse inventa o primeiro computador digital, conhecido como o Z1.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t-BR" smtClean="0"/>
              <a:t> </a:t>
            </a:r>
          </a:p>
          <a:p>
            <a:pPr lvl="1" eaLnBrk="1" hangingPunct="1">
              <a:buFont typeface="Wingdings 2" pitchFamily="18" charset="2"/>
              <a:buNone/>
            </a:pPr>
            <a:endParaRPr lang="pt-BR" smtClean="0"/>
          </a:p>
        </p:txBody>
      </p:sp>
      <p:pic>
        <p:nvPicPr>
          <p:cNvPr id="4" name="Imagem 3" descr="z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286125"/>
            <a:ext cx="3800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z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286125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1966</a:t>
            </a:r>
          </a:p>
          <a:p>
            <a:pPr lvl="1" eaLnBrk="1" hangingPunct="1"/>
            <a:r>
              <a:rPr lang="pt-BR" smtClean="0"/>
              <a:t>Ivan Sutherland inventa capacetes para exibição de imagens, sugerindo uma janela para um mundo virtual. </a:t>
            </a:r>
          </a:p>
          <a:p>
            <a:pPr eaLnBrk="1" hangingPunct="1"/>
            <a:endParaRPr lang="pt-BR" smtClean="0"/>
          </a:p>
        </p:txBody>
      </p:sp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Grandes marcos históricos da RA</a:t>
            </a:r>
          </a:p>
        </p:txBody>
      </p:sp>
      <p:pic>
        <p:nvPicPr>
          <p:cNvPr id="5" name="Imagem 4" descr="iv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000375"/>
            <a:ext cx="2951162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ivan-suther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" y="3057525"/>
            <a:ext cx="45466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Grandes marcos históricos da 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dirty="0" smtClean="0"/>
              <a:t>1989</a:t>
            </a:r>
          </a:p>
          <a:p>
            <a:pPr lvl="1" eaLnBrk="1" hangingPunct="1"/>
            <a:r>
              <a:rPr lang="pt-BR" dirty="0" err="1" smtClean="0"/>
              <a:t>Jaron</a:t>
            </a:r>
            <a:r>
              <a:rPr lang="pt-BR" dirty="0" smtClean="0"/>
              <a:t> </a:t>
            </a:r>
            <a:r>
              <a:rPr lang="pt-BR" dirty="0" err="1" smtClean="0"/>
              <a:t>Lanier</a:t>
            </a:r>
            <a:r>
              <a:rPr lang="pt-BR" dirty="0" smtClean="0"/>
              <a:t> inventa o termo “Realidade Virtual” e cria o primeiro comercial em torno de mundos virtuais. </a:t>
            </a:r>
          </a:p>
          <a:p>
            <a:pPr lvl="1"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pic>
        <p:nvPicPr>
          <p:cNvPr id="4" name="Imagem 3" descr="j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720850"/>
            <a:ext cx="5715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Grandes marcos históricos da RA</a:t>
            </a:r>
          </a:p>
        </p:txBody>
      </p:sp>
      <p:sp>
        <p:nvSpPr>
          <p:cNvPr id="2560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1990</a:t>
            </a:r>
          </a:p>
          <a:p>
            <a:pPr lvl="1" eaLnBrk="1" hangingPunct="1"/>
            <a:r>
              <a:rPr lang="pt-BR" smtClean="0"/>
              <a:t>Tom Caudell cunha o termo “Realidade Ampliada”, enquanto estava na Boeing, a fim de ajudar trabalhadores a montar a conexão de cabos em aeronaves. 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smtClean="0"/>
              <a:t>Tendências Futuras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r>
              <a:rPr lang="pt-BR" dirty="0" smtClean="0"/>
              <a:t>“O mercado total de RA é estimado em atingir US$ 350 milhões em 2014, sendo 48% em publicidade e o restante em aplicações móveis, jogos e aplicações customizadas, mostrando a grande diversidade da área” (ABI </a:t>
            </a:r>
            <a:r>
              <a:rPr lang="pt-BR" dirty="0" err="1" smtClean="0"/>
              <a:t>Research</a:t>
            </a:r>
            <a:r>
              <a:rPr lang="pt-BR" dirty="0" smtClean="0"/>
              <a:t>)</a:t>
            </a:r>
          </a:p>
          <a:p>
            <a:r>
              <a:rPr lang="pt-BR" dirty="0" smtClean="0"/>
              <a:t>“Nos próximos anos, a RA deixará de ser uma tecnologia de nicho para aplicações militar, médica e da indústria pesada para ser uma difusão no mercado” (Jackie Fenn, </a:t>
            </a:r>
            <a:r>
              <a:rPr lang="pt-BR" dirty="0" err="1" smtClean="0"/>
              <a:t>vice-presiddente</a:t>
            </a:r>
            <a:r>
              <a:rPr lang="pt-BR" dirty="0" smtClean="0"/>
              <a:t> do </a:t>
            </a:r>
            <a:r>
              <a:rPr lang="pt-BR" dirty="0" err="1" smtClean="0"/>
              <a:t>Gartner</a:t>
            </a:r>
            <a:r>
              <a:rPr lang="pt-B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t-BR" smtClean="0"/>
              <a:t>Dois bons motivos para a RA explodir nos próximos anos...</a:t>
            </a:r>
          </a:p>
        </p:txBody>
      </p:sp>
      <p:sp>
        <p:nvSpPr>
          <p:cNvPr id="70660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noFill/>
          <a:ln/>
        </p:spPr>
        <p:txBody>
          <a:bodyPr/>
          <a:lstStyle/>
          <a:p>
            <a:r>
              <a:rPr lang="pt-BR" smtClean="0"/>
              <a:t>Tendências Futuras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503488"/>
            <a:ext cx="3497262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852738"/>
            <a:ext cx="3810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Tipos de Sistemas de 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38" y="1643063"/>
            <a:ext cx="8153400" cy="4495800"/>
          </a:xfrm>
        </p:spPr>
        <p:txBody>
          <a:bodyPr/>
          <a:lstStyle/>
          <a:p>
            <a:pPr eaLnBrk="1" hangingPunct="1"/>
            <a:r>
              <a:rPr lang="pt-BR" dirty="0" smtClean="0"/>
              <a:t>Sistema de visão ótica direta;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Sistema de visão direta por vídeo;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Sistema de visão por vídeo baseado em monitor;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Sistema de visão ótica por projeção.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Sistema de visão ótica direta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“O sistema de visão ótica direta utiliza óculos ou capacetes com lentes que capturam a imagem real, possibilitando a projeção de imagens virtuais ajustadas com a cena real.”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Usa-se uma lente inclinada que permite a visão direta e que reflita a projeção de imagens geradas por computador diretamente nos olhos do usuário.”</a:t>
            </a:r>
          </a:p>
        </p:txBody>
      </p:sp>
      <p:pic>
        <p:nvPicPr>
          <p:cNvPr id="4" name="Imagem 3" descr="se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43125"/>
            <a:ext cx="71437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Sistema de visão ótica direta</a:t>
            </a:r>
          </a:p>
        </p:txBody>
      </p:sp>
      <p:pic>
        <p:nvPicPr>
          <p:cNvPr id="28674" name="Imagem 3" descr="see d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758950"/>
            <a:ext cx="831691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Sistema de visão direta por vídeo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“Utiliza capacetes com microcâmeras de vídeo acopladas. A cena real, capturada pela microcâmera, é misturada com os elementos virtuais gerados por computador e apresentadas aos olhos do usuário, através de pequenos monitores montados no capacete.”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Equipe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André Fernando A. R. Pimentel (afarp)</a:t>
            </a:r>
          </a:p>
          <a:p>
            <a:pPr eaLnBrk="1" hangingPunct="1"/>
            <a:r>
              <a:rPr lang="pt-BR" smtClean="0"/>
              <a:t>Arthur Lima Cirino (alc6)</a:t>
            </a:r>
          </a:p>
          <a:p>
            <a:pPr eaLnBrk="1" hangingPunct="1"/>
            <a:r>
              <a:rPr lang="pt-BR" smtClean="0"/>
              <a:t>Cleivson Siqueira de Arruda(csa3)</a:t>
            </a:r>
          </a:p>
          <a:p>
            <a:pPr eaLnBrk="1" hangingPunct="1"/>
            <a:r>
              <a:rPr lang="pt-BR" smtClean="0"/>
              <a:t>Diogo Torres de M. Medeiros (dtmm)</a:t>
            </a:r>
          </a:p>
          <a:p>
            <a:pPr eaLnBrk="1" hangingPunct="1"/>
            <a:r>
              <a:rPr lang="pt-BR" smtClean="0"/>
              <a:t>Rubem Salzano Neto(rsn3)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Sistema de visão direta por vídeo</a:t>
            </a:r>
          </a:p>
        </p:txBody>
      </p:sp>
      <p:sp>
        <p:nvSpPr>
          <p:cNvPr id="30722" name="AutoShape 2" descr="http://www.realidadeaumentada.com.br/images/sistema03.jpg"/>
          <p:cNvSpPr>
            <a:spLocks noChangeAspect="1" noChangeArrowheads="1"/>
          </p:cNvSpPr>
          <p:nvPr/>
        </p:nvSpPr>
        <p:spPr bwMode="auto">
          <a:xfrm>
            <a:off x="131763" y="-754063"/>
            <a:ext cx="3429000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Tw Cen MT" pitchFamily="34" charset="0"/>
            </a:endParaRPr>
          </a:p>
        </p:txBody>
      </p:sp>
      <p:pic>
        <p:nvPicPr>
          <p:cNvPr id="30723" name="Imagem 4" descr="se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smtClean="0"/>
              <a:t>Sistema de visão por vídeo baseado em monitor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“O sistema de visão por vídeo baseado em monitor utiliza uma </a:t>
            </a:r>
            <a:r>
              <a:rPr lang="pt-BR" i="1" smtClean="0"/>
              <a:t>webcam</a:t>
            </a:r>
            <a:r>
              <a:rPr lang="pt-BR" smtClean="0"/>
              <a:t> para capturar a cena real. Depois de capturada, a cena real é misturada com os objetos virtuais gerados por computador e apresentada no monitor.”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“O ponto de vista do usuário normalmente é fixo e depende do posicionamento da </a:t>
            </a:r>
            <a:r>
              <a:rPr lang="pt-BR" i="1" smtClean="0"/>
              <a:t>webcam</a:t>
            </a:r>
            <a:r>
              <a:rPr lang="pt-BR" smtClean="0"/>
              <a:t>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Sistema de visão por vídeo baseado em monitor</a:t>
            </a:r>
            <a:endParaRPr lang="pt-BR" dirty="0"/>
          </a:p>
        </p:txBody>
      </p:sp>
      <p:pic>
        <p:nvPicPr>
          <p:cNvPr id="32770" name="Imagem 3" descr="baseada por moni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60538"/>
            <a:ext cx="8929687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Sistema de visão ótica por projeção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“O sistema de visão ótica por projeção utiliza superfícies do ambiente real, onde são projetadas imagens dos objetos virtuais, cujo conjunto é apresentado ao usuário que o visualiza sem a necessidade de nenhum equipamento auxiliar. Embora interessante, esse sistema é muito restrito às condições do espaço real, em função da necessidade de superfícies de projeção. “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Sistema de visão ótica por projeção</a:t>
            </a:r>
            <a:endParaRPr lang="pt-BR" dirty="0"/>
          </a:p>
        </p:txBody>
      </p:sp>
      <p:pic>
        <p:nvPicPr>
          <p:cNvPr id="5" name="Imagem 4" descr="surfa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643063"/>
            <a:ext cx="6400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43488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      </a:t>
            </a:r>
            <a:r>
              <a:rPr lang="pt-BR" dirty="0" smtClean="0">
                <a:hlinkClick r:id="rId3"/>
              </a:rPr>
              <a:t>www.youtube.com/watch?v=rP5y7yp06n0</a:t>
            </a:r>
            <a:endParaRPr lang="pt-BR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Conclusões sobre a 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“Os sistemas de visão ótica são apropriados para situações onde a perda da imagem pode ser perigosa, como é o caso de uma pessoa andando pela rua, dirigindo um carro ou pilotando um avião.”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“Em locais fechados, onde o usuário tem controle da situação, o uso da visão por vídeo é adequado e não oferece perigo, pois em caso de perda da imagem, pode-se retirar o capacete com segurança, se for o caso.” 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2938" y="2857500"/>
            <a:ext cx="8153400" cy="9906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dirty="0" smtClean="0"/>
              <a:t> Definições de Realidade Aumentada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Marcadores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  “Os processos mais comuns de interação com elementos de RA dependem de um marcador (“</a:t>
            </a:r>
            <a:r>
              <a:rPr lang="pt-BR" dirty="0" err="1" smtClean="0"/>
              <a:t>marker</a:t>
            </a:r>
            <a:r>
              <a:rPr lang="pt-BR" dirty="0" smtClean="0"/>
              <a:t>”) que, na verdade é um pequeno desenho em preto-e-branco impresso numa folha de papel. É como se fosse um ícone grande chapado num cartão, cuja função é prover um referencial em cima do qual é “apoiado” um modelo matemático tridimensional. Em alguns casos, objetos comuns da própria cena sendo filmada podem servir de marcados, por exemplo, uma caneta ou mesmo um rosto.”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Marcadores</a:t>
            </a:r>
          </a:p>
        </p:txBody>
      </p:sp>
      <p:pic>
        <p:nvPicPr>
          <p:cNvPr id="7" name="Imagem 6" descr="marc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857375"/>
            <a:ext cx="30003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marc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50031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marc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3071813"/>
            <a:ext cx="3405188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Marcadores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   “A imagem do marcador é capturada e o software reconhece não só a imagem no cartão, que é colocado dentro do enquadramento da câmera, mas reconhece também a posição do ícone em relação à câmera, informação que dará a perspectiva correta à imagem 3D que será mostrada. Em geral, a imagem impressa do ícone determina um plano imaginário, sobre o qual a ação de RA irá transcorrer, e o objeto tridimensional aparecerá fundido na imagem estampada na tela, mesclando a cena real com a imagem computadorizada, como se fosse um holograma.“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Introdução;</a:t>
            </a:r>
          </a:p>
          <a:p>
            <a:pPr eaLnBrk="1" hangingPunct="1"/>
            <a:r>
              <a:rPr lang="pt-BR" smtClean="0"/>
              <a:t>Definições de Realidade Aumentada;</a:t>
            </a:r>
          </a:p>
          <a:p>
            <a:pPr eaLnBrk="1" hangingPunct="1"/>
            <a:r>
              <a:rPr lang="pt-BR" smtClean="0"/>
              <a:t>Exemplos de Realidade Aumentada;</a:t>
            </a:r>
          </a:p>
          <a:p>
            <a:pPr eaLnBrk="1" hangingPunct="1"/>
            <a:r>
              <a:rPr lang="pt-BR" smtClean="0"/>
              <a:t>Realidade Aumentada sem Marcadores.</a:t>
            </a:r>
          </a:p>
          <a:p>
            <a:pPr lvl="1" eaLnBrk="1" hangingPunct="1"/>
            <a:r>
              <a:rPr lang="pt-BR" smtClean="0"/>
              <a:t>Definição</a:t>
            </a:r>
          </a:p>
          <a:p>
            <a:pPr lvl="1" eaLnBrk="1" hangingPunct="1"/>
            <a:r>
              <a:rPr lang="pt-BR" smtClean="0"/>
              <a:t>Exemplos</a:t>
            </a:r>
          </a:p>
          <a:p>
            <a:pPr lvl="1" eaLnBrk="1" hangingPunct="1"/>
            <a:r>
              <a:rPr lang="pt-BR" smtClean="0"/>
              <a:t>Técnicas</a:t>
            </a:r>
          </a:p>
          <a:p>
            <a:pPr eaLnBrk="1" hangingPunct="1"/>
            <a:r>
              <a:rPr lang="pt-BR" smtClean="0"/>
              <a:t>Conclusão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lvl="1" eaLnBrk="1" hangingPunct="1">
              <a:buFont typeface="Wingdings 2" pitchFamily="18" charset="2"/>
              <a:buNone/>
            </a:pPr>
            <a:endParaRPr lang="pt-BR" smtClean="0"/>
          </a:p>
          <a:p>
            <a:pPr lvl="1" eaLnBrk="1" hangingPunct="1"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arc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038" y="3643313"/>
            <a:ext cx="38592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Marcadores</a:t>
            </a:r>
          </a:p>
        </p:txBody>
      </p:sp>
      <p:pic>
        <p:nvPicPr>
          <p:cNvPr id="5" name="Imagem 4" descr="marc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7375"/>
            <a:ext cx="4167188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marc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2500313"/>
            <a:ext cx="43576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Exemplos sobre Marcadores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>
              <a:buFont typeface="Wingdings" pitchFamily="2" charset="2"/>
              <a:buNone/>
            </a:pPr>
            <a:r>
              <a:rPr lang="pt-BR" smtClean="0">
                <a:hlinkClick r:id="rId2"/>
              </a:rPr>
              <a:t>http://www.youtube.com/watch?v=6Eohr1mmRTo&amp;feature=player_embedded</a:t>
            </a:r>
            <a:endParaRPr lang="pt-B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Aplicações Atuais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Comércio;</a:t>
            </a:r>
          </a:p>
          <a:p>
            <a:pPr eaLnBrk="1" hangingPunct="1"/>
            <a:r>
              <a:rPr lang="pt-BR" smtClean="0"/>
              <a:t>Militar;</a:t>
            </a:r>
          </a:p>
          <a:p>
            <a:pPr eaLnBrk="1" hangingPunct="1"/>
            <a:r>
              <a:rPr lang="pt-BR" smtClean="0"/>
              <a:t>Engenharia;</a:t>
            </a:r>
          </a:p>
          <a:p>
            <a:pPr eaLnBrk="1" hangingPunct="1"/>
            <a:r>
              <a:rPr lang="pt-BR" smtClean="0"/>
              <a:t>Robótica;</a:t>
            </a:r>
          </a:p>
          <a:p>
            <a:pPr eaLnBrk="1" hangingPunct="1"/>
            <a:r>
              <a:rPr lang="pt-BR" smtClean="0"/>
              <a:t>Jogos;</a:t>
            </a:r>
          </a:p>
          <a:p>
            <a:pPr eaLnBrk="1" hangingPunct="1"/>
            <a:r>
              <a:rPr lang="pt-BR" smtClean="0"/>
              <a:t>Medicina;</a:t>
            </a:r>
          </a:p>
          <a:p>
            <a:pPr eaLnBrk="1" hangingPunct="1"/>
            <a:r>
              <a:rPr lang="pt-BR" smtClean="0"/>
              <a:t>Educação.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Aplicações Atuais - Comércio</a:t>
            </a:r>
          </a:p>
        </p:txBody>
      </p:sp>
      <p:sp>
        <p:nvSpPr>
          <p:cNvPr id="44034" name="AutoShape 2" descr="http://blog.go2nplay.com/wp-content/uploads/2009/08/Realidade-Aumenta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Tw Cen MT" pitchFamily="34" charset="0"/>
            </a:endParaRPr>
          </a:p>
        </p:txBody>
      </p:sp>
      <p:sp>
        <p:nvSpPr>
          <p:cNvPr id="44035" name="AutoShape 4" descr="http://blog.go2nplay.com/wp-content/uploads/2009/08/Realidade-Aumenta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Tw Cen MT" pitchFamily="34" charset="0"/>
            </a:endParaRPr>
          </a:p>
        </p:txBody>
      </p:sp>
      <p:pic>
        <p:nvPicPr>
          <p:cNvPr id="44036" name="Imagem 7" descr="racomerc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133600"/>
            <a:ext cx="621506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959725" cy="614363"/>
          </a:xfrm>
        </p:spPr>
        <p:txBody>
          <a:bodyPr/>
          <a:lstStyle/>
          <a:p>
            <a:pPr eaLnBrk="1" hangingPunct="1"/>
            <a:r>
              <a:rPr lang="pt-BR" smtClean="0"/>
              <a:t>Surface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Aplicações Atuais - Militar</a:t>
            </a:r>
          </a:p>
        </p:txBody>
      </p:sp>
      <p:pic>
        <p:nvPicPr>
          <p:cNvPr id="45058" name="Espaço Reservado para Conteúdo 4" descr="milit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738313"/>
            <a:ext cx="6072188" cy="45481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Aplicações Atuais  Engenharia</a:t>
            </a:r>
          </a:p>
        </p:txBody>
      </p:sp>
      <p:pic>
        <p:nvPicPr>
          <p:cNvPr id="46082" name="Espaço Reservado para Conteúdo 4" descr="engenharia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643063"/>
            <a:ext cx="6572250" cy="4967287"/>
          </a:xfrm>
        </p:spPr>
      </p:pic>
      <p:pic>
        <p:nvPicPr>
          <p:cNvPr id="6" name="Imagem 5" descr="e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25" y="1643063"/>
            <a:ext cx="71310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Aplicações Atuais - Robótica</a:t>
            </a:r>
          </a:p>
        </p:txBody>
      </p:sp>
      <p:pic>
        <p:nvPicPr>
          <p:cNvPr id="47106" name="Espaço Reservado para Conteúdo 4" descr="son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704975"/>
            <a:ext cx="7000875" cy="48466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Aplicações Atuais - Jogos</a:t>
            </a:r>
          </a:p>
        </p:txBody>
      </p:sp>
      <p:pic>
        <p:nvPicPr>
          <p:cNvPr id="48130" name="Imagem 5" descr="ww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071688"/>
            <a:ext cx="5238750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ço Reservado para Conteúdo 4" descr="wii-sports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750" y="1571625"/>
            <a:ext cx="6286500" cy="5029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Aplicações Atuais - Medicina</a:t>
            </a:r>
          </a:p>
        </p:txBody>
      </p:sp>
      <p:pic>
        <p:nvPicPr>
          <p:cNvPr id="49154" name="Espaço Reservado para Conteúdo 4" descr="medici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720850"/>
            <a:ext cx="6929437" cy="4851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2938" y="28575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z="3600" dirty="0" smtClean="0"/>
              <a:t>  Realidade Aumentada sem Marcadores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38" y="28575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	            Introdução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dirty="0" smtClean="0"/>
              <a:t>RA sem marcadores - Definição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“markless tracking”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algn="just" eaLnBrk="1" hangingPunct="1"/>
            <a:r>
              <a:rPr lang="pt-BR" smtClean="0"/>
              <a:t>“O rastreamento sem marcadores permite aos computadores reconhecer informações de contrastes e padrões sem quaisquer códigos, gravações ou marcas especiais no material impresso.”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RA sem marcadores - 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>
                <a:hlinkClick r:id="rId2"/>
              </a:rPr>
              <a:t>http://www.youtube.com/watch?v=b4_V4qZNF3I</a:t>
            </a:r>
            <a:endParaRPr lang="pt-BR" smtClean="0"/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>
                <a:hlinkClick r:id="rId3"/>
              </a:rPr>
              <a:t>http://www.youtube.com/watch?v=qXcIZ1R68SQ&amp;feature=player_embedded</a:t>
            </a:r>
            <a:endParaRPr lang="pt-B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realidade aumentada sem marcadores, objetos 3D virtuais são integrados em um verdadeiro ambiente 3D em tempo real. Isso é realizado usando as imagens do mundo real como marcador ao invés de marcadores aplicados em sistemas tradicionais.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dirty="0" smtClean="0"/>
              <a:t>RA sem marcadores - Definição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Projeto desenvolvido pelo GRVM</a:t>
            </a:r>
          </a:p>
          <a:p>
            <a:r>
              <a:rPr lang="pt-BR" dirty="0" smtClean="0"/>
              <a:t>Uso de duas tecnologias</a:t>
            </a:r>
          </a:p>
          <a:p>
            <a:pPr lvl="1"/>
            <a:r>
              <a:rPr lang="pt-BR" dirty="0" smtClean="0"/>
              <a:t>RA sem marcadores</a:t>
            </a:r>
          </a:p>
          <a:p>
            <a:pPr lvl="1"/>
            <a:r>
              <a:rPr lang="pt-BR" dirty="0" smtClean="0"/>
              <a:t>Reconstrução de imagens 3D a partir de 2D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8531226" cy="990600"/>
          </a:xfrm>
        </p:spPr>
        <p:txBody>
          <a:bodyPr/>
          <a:lstStyle/>
          <a:p>
            <a:pPr eaLnBrk="1" hangingPunct="1"/>
            <a:r>
              <a:rPr lang="pt-BR" dirty="0" smtClean="0"/>
              <a:t>RA sem marcadores - </a:t>
            </a:r>
            <a:r>
              <a:rPr lang="pt-BR" dirty="0" err="1" smtClean="0"/>
              <a:t>TechPetro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dirty="0" smtClean="0"/>
              <a:t>RA sem marcadores - </a:t>
            </a:r>
            <a:r>
              <a:rPr lang="pt-BR" dirty="0" smtClean="0"/>
              <a:t>Técnicas</a:t>
            </a:r>
            <a:endParaRPr lang="pt-BR" dirty="0" smtClean="0"/>
          </a:p>
        </p:txBody>
      </p:sp>
      <p:graphicFrame>
        <p:nvGraphicFramePr>
          <p:cNvPr id="6" name="Diagrama 5"/>
          <p:cNvGraphicFramePr/>
          <p:nvPr/>
        </p:nvGraphicFramePr>
        <p:xfrm>
          <a:off x="1285852" y="1571612"/>
          <a:ext cx="614366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1428728" y="2928934"/>
          <a:ext cx="214314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RA sem marcadores </a:t>
            </a:r>
            <a:r>
              <a:rPr lang="pt-BR" dirty="0" smtClean="0"/>
              <a:t>– MB</a:t>
            </a:r>
            <a:endParaRPr lang="pt-BR" dirty="0" smtClean="0"/>
          </a:p>
        </p:txBody>
      </p:sp>
      <p:graphicFrame>
        <p:nvGraphicFramePr>
          <p:cNvPr id="6" name="Diagrama 5"/>
          <p:cNvGraphicFramePr/>
          <p:nvPr/>
        </p:nvGraphicFramePr>
        <p:xfrm>
          <a:off x="1000100" y="1643050"/>
          <a:ext cx="728667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Câmeras Sensíveis à Profundidade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“A plataforma de realidade aumentada da YDreams suporta câmaras sensíveis à profundidade. Este tipo de câmaras permite a determinação da posição 3D dos utilizadores (suporta vários utilizadores) e objetos no ambiente, tornando possível uma experiência de realidade aumentadas sem marcadores.”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Edge</a:t>
            </a:r>
            <a:r>
              <a:rPr lang="pt-BR" dirty="0" smtClean="0"/>
              <a:t> </a:t>
            </a:r>
            <a:r>
              <a:rPr lang="pt-BR" dirty="0" err="1" smtClean="0"/>
              <a:t>Detection</a:t>
            </a:r>
            <a:r>
              <a:rPr lang="pt-BR" dirty="0" smtClean="0"/>
              <a:t> (Detecção de Bordas)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EyeToy – Playstation 2</a:t>
            </a:r>
          </a:p>
          <a:p>
            <a:pPr eaLnBrk="1" hangingPunct="1"/>
            <a:r>
              <a:rPr lang="pt-BR" smtClean="0"/>
              <a:t>“A ideia principal dessa técnica é determinar os pontos de uma imagem digital e disparar eventos assim que a intensidade luminosa é alterada neles.”</a:t>
            </a:r>
          </a:p>
          <a:p>
            <a:pPr eaLnBrk="1" hangingPunct="1"/>
            <a:r>
              <a:rPr lang="pt-BR" smtClean="0"/>
              <a:t>(+) reduz a quantidade de dados que devem ser processados, descartando informações consideradas “inúteis” mas preservando as propriedades estruturais da imagem. </a:t>
            </a:r>
          </a:p>
          <a:p>
            <a:pPr eaLnBrk="1" hangingPunct="1"/>
            <a:r>
              <a:rPr lang="pt-BR" smtClean="0"/>
              <a:t>Não obteve sucesso de vendas.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Edge</a:t>
            </a:r>
            <a:r>
              <a:rPr lang="pt-BR" dirty="0" smtClean="0"/>
              <a:t> </a:t>
            </a:r>
            <a:r>
              <a:rPr lang="pt-BR" dirty="0" err="1" smtClean="0"/>
              <a:t>Detection</a:t>
            </a:r>
            <a:r>
              <a:rPr lang="pt-BR" dirty="0" smtClean="0"/>
              <a:t> (Detecção de Bordas)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(-) necessidade de iluminação ótima para funcionar.</a:t>
            </a:r>
          </a:p>
        </p:txBody>
      </p:sp>
      <p:pic>
        <p:nvPicPr>
          <p:cNvPr id="1026" name="Picture 2" descr="edge_detection_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643188"/>
            <a:ext cx="35718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62002792_2-Imagemns-de-EYETOY-COM-JOGO-PLAYSTATION-2-EYETOY-KINETICS-E-LEN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2571750"/>
            <a:ext cx="27860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357313" y="5715000"/>
            <a:ext cx="742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Tw Cen MT" pitchFamily="34" charset="0"/>
                <a:hlinkClick r:id="rId6"/>
              </a:rPr>
              <a:t>http://www.youtube.com/watch?v=Ot-YgCBD5FA&amp;feature=player_embedded</a:t>
            </a:r>
            <a:endParaRPr lang="pt-BR" sz="2800">
              <a:latin typeface="Tw Cen M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Project Natal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Não haverá necessidade de colocarmos marcadores ou sensores de movimento no corpo;</a:t>
            </a:r>
          </a:p>
          <a:p>
            <a:pPr eaLnBrk="1" hangingPunct="1"/>
            <a:r>
              <a:rPr lang="pt-BR" smtClean="0"/>
              <a:t>O software do aparelho se responsabilizará por calcular as distâncias média dos principais pontos do nosso corpo (48 ao todo), montando um </a:t>
            </a:r>
            <a:r>
              <a:rPr lang="pt-BR" i="1" smtClean="0"/>
              <a:t>wireframe </a:t>
            </a:r>
            <a:r>
              <a:rPr lang="pt-BR" smtClean="0"/>
              <a:t>(esqueleto) do nosso corpo;</a:t>
            </a:r>
          </a:p>
        </p:txBody>
      </p:sp>
      <p:pic>
        <p:nvPicPr>
          <p:cNvPr id="50178" name="Picture 2" descr="skel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643438"/>
            <a:ext cx="4381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natal_wi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4643438"/>
            <a:ext cx="31765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O que é RA?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43063"/>
            <a:ext cx="8153400" cy="1928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mtClean="0"/>
              <a:t>“Realidade Aumentada é definida usualmente como a sobreposição de objetos virtuais tridimensionais, gerados por computador, com um ambiente real, por meio de algum dispositivo tecnológico.”</a:t>
            </a:r>
          </a:p>
        </p:txBody>
      </p:sp>
      <p:pic>
        <p:nvPicPr>
          <p:cNvPr id="4" name="Imagem 3" descr="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571875"/>
            <a:ext cx="7215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Project Natal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a partir desse cálculo o Xbox 360 será capaz de “montar” um ambiente virtual tridimensional, sem a necessidade de nem um outro aparelho, ou câmera ou qualquer coisa;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o Project Natal reconhecerá pessoa por pessoa;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sensor infravermelho, capaz de capturar os movimentos até mesmo em ambientes completamente escuros.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>
                <a:hlinkClick r:id="rId2"/>
              </a:rPr>
              <a:t>http://www.youtube.com/watch?v=-_UzcnTYqc4&amp;</a:t>
            </a:r>
            <a:r>
              <a:rPr lang="pt-BR" dirty="0" err="1" smtClean="0">
                <a:hlinkClick r:id="rId2"/>
              </a:rPr>
              <a:t>feature</a:t>
            </a:r>
            <a:r>
              <a:rPr lang="pt-BR" dirty="0" smtClean="0">
                <a:hlinkClick r:id="rId2"/>
              </a:rPr>
              <a:t>=</a:t>
            </a:r>
            <a:r>
              <a:rPr lang="pt-BR" dirty="0" err="1" smtClean="0">
                <a:hlinkClick r:id="rId2"/>
              </a:rPr>
              <a:t>player_embedded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Markerless motion capture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“descrever o processo de gravação de movimento e traduzir esse movimento em um modelo digital.”</a:t>
            </a:r>
          </a:p>
          <a:p>
            <a:pPr eaLnBrk="1" hangingPunct="1"/>
            <a:r>
              <a:rPr lang="pt-BR" smtClean="0"/>
              <a:t>Aplicações: militar, entretenimento, esportes e aplicações médicas;</a:t>
            </a:r>
          </a:p>
          <a:p>
            <a:pPr eaLnBrk="1" hangingPunct="1"/>
            <a:r>
              <a:rPr lang="pt-BR" smtClean="0"/>
              <a:t>No cinema ele se refere a gravação de ações de atores humanos, e usar essa informação para animar modelos de personagens digitais em 2D ou 3D;</a:t>
            </a:r>
          </a:p>
          <a:p>
            <a:pPr eaLnBrk="1" hangingPunct="1"/>
            <a:r>
              <a:rPr lang="pt-BR" smtClean="0">
                <a:hlinkClick r:id="rId2"/>
              </a:rPr>
              <a:t>http://www.youtube.com/watch?v=VXU2hYz68Uk</a:t>
            </a:r>
            <a:endParaRPr lang="pt-B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Conclusão</a:t>
            </a:r>
          </a:p>
        </p:txBody>
      </p:sp>
      <p:sp>
        <p:nvSpPr>
          <p:cNvPr id="6041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pt-BR" smtClean="0"/>
              <a:t>A realidade aumentada sem marcadores está criando um novo mercado inexplorado de aplicações para as aplicações em multimídia e criando novas oportunidades de negócios para as empresas.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4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http://www.nintendoblast.com.br/2010/03/captura-de-movimento-nos-video-games.html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i="1" dirty="0" smtClean="0"/>
              <a:t>www.</a:t>
            </a:r>
            <a:r>
              <a:rPr lang="pt-BR" b="1" i="1" dirty="0" smtClean="0"/>
              <a:t>realidadeaumentada</a:t>
            </a:r>
            <a:r>
              <a:rPr lang="pt-BR" i="1" dirty="0" smtClean="0"/>
              <a:t>.com.br/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i="1" dirty="0" err="1" smtClean="0"/>
              <a:t>pt</a:t>
            </a:r>
            <a:r>
              <a:rPr lang="pt-BR" i="1" dirty="0" smtClean="0"/>
              <a:t>.wikipedia.org/</a:t>
            </a:r>
            <a:r>
              <a:rPr lang="pt-BR" i="1" dirty="0" err="1" smtClean="0"/>
              <a:t>wiki</a:t>
            </a:r>
            <a:r>
              <a:rPr lang="pt-BR" i="1" dirty="0" smtClean="0"/>
              <a:t>/</a:t>
            </a:r>
            <a:r>
              <a:rPr lang="pt-BR" b="1" i="1" dirty="0" err="1" smtClean="0"/>
              <a:t>Realidade</a:t>
            </a:r>
            <a:r>
              <a:rPr lang="pt-BR" i="1" dirty="0" err="1" smtClean="0"/>
              <a:t>_</a:t>
            </a:r>
            <a:r>
              <a:rPr lang="pt-BR" b="1" i="1" dirty="0" err="1" smtClean="0"/>
              <a:t>aumentada</a:t>
            </a:r>
            <a:r>
              <a:rPr lang="pt-BR" i="1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http://www.baixaki.com.br/info/2124-como-funciona-a-realidade-aumentada.htm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i="1" dirty="0" smtClean="0"/>
              <a:t>www.cin.ufpe.br/~tg/2008-2/fpms.pdf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i="1" dirty="0" err="1" smtClean="0"/>
              <a:t>aindaapensar</a:t>
            </a:r>
            <a:r>
              <a:rPr lang="pt-BR" i="1" dirty="0" smtClean="0"/>
              <a:t>.blogspot.com/.../</a:t>
            </a:r>
            <a:r>
              <a:rPr lang="pt-BR" i="1" dirty="0" err="1" smtClean="0"/>
              <a:t>experiencia-com-</a:t>
            </a:r>
            <a:r>
              <a:rPr lang="pt-BR" b="1" i="1" dirty="0" err="1" smtClean="0"/>
              <a:t>realidade</a:t>
            </a:r>
            <a:r>
              <a:rPr lang="pt-BR" i="1" dirty="0" smtClean="0"/>
              <a:t>-</a:t>
            </a:r>
            <a:r>
              <a:rPr lang="pt-BR" b="1" i="1" dirty="0" smtClean="0"/>
              <a:t>aumentada</a:t>
            </a:r>
            <a:r>
              <a:rPr lang="pt-BR" i="1" dirty="0" smtClean="0"/>
              <a:t>.html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[AZU93]AZUMA, R. T. </a:t>
            </a:r>
            <a:r>
              <a:rPr lang="pt-BR" b="1" dirty="0" err="1" smtClean="0"/>
              <a:t>Tracking</a:t>
            </a:r>
            <a:r>
              <a:rPr lang="pt-BR" b="1" dirty="0" smtClean="0"/>
              <a:t> </a:t>
            </a:r>
            <a:r>
              <a:rPr lang="pt-BR" b="1" dirty="0" err="1" smtClean="0"/>
              <a:t>Requirements</a:t>
            </a:r>
            <a:r>
              <a:rPr lang="pt-BR" b="1" dirty="0" smtClean="0"/>
              <a:t> for </a:t>
            </a:r>
            <a:r>
              <a:rPr lang="pt-BR" b="1" dirty="0" err="1" smtClean="0"/>
              <a:t>Augmented</a:t>
            </a:r>
            <a:r>
              <a:rPr lang="pt-BR" b="1" dirty="0" smtClean="0"/>
              <a:t> Reality</a:t>
            </a:r>
            <a:r>
              <a:rPr lang="pt-BR" dirty="0" smtClean="0"/>
              <a:t>, Communications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ACM, 36(7):50-51, July 1993.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[BIL01]BILLINGHURST, M. </a:t>
            </a:r>
            <a:r>
              <a:rPr lang="pt-BR" dirty="0" err="1" smtClean="0"/>
              <a:t>et</a:t>
            </a:r>
            <a:r>
              <a:rPr lang="pt-BR" dirty="0" smtClean="0"/>
              <a:t> al.</a:t>
            </a:r>
            <a:r>
              <a:rPr lang="pt-BR" b="1" dirty="0" smtClean="0"/>
              <a:t> </a:t>
            </a:r>
            <a:r>
              <a:rPr lang="pt-BR" b="1" dirty="0" err="1" smtClean="0"/>
              <a:t>The</a:t>
            </a:r>
            <a:r>
              <a:rPr lang="pt-BR" b="1" dirty="0" smtClean="0"/>
              <a:t> </a:t>
            </a:r>
            <a:r>
              <a:rPr lang="pt-BR" b="1" dirty="0" err="1" smtClean="0"/>
              <a:t>MagicBook</a:t>
            </a:r>
            <a:r>
              <a:rPr lang="pt-BR" b="1" dirty="0" smtClean="0"/>
              <a:t> - </a:t>
            </a:r>
            <a:r>
              <a:rPr lang="pt-BR" b="1" dirty="0" err="1" smtClean="0"/>
              <a:t>Moving</a:t>
            </a:r>
            <a:r>
              <a:rPr lang="pt-BR" b="1" dirty="0" smtClean="0"/>
              <a:t> </a:t>
            </a:r>
            <a:r>
              <a:rPr lang="pt-BR" b="1" dirty="0" err="1" smtClean="0"/>
              <a:t>Seamlessly</a:t>
            </a:r>
            <a:r>
              <a:rPr lang="pt-BR" b="1" dirty="0" smtClean="0"/>
              <a:t> </a:t>
            </a:r>
            <a:r>
              <a:rPr lang="pt-BR" b="1" dirty="0" err="1" smtClean="0"/>
              <a:t>between</a:t>
            </a:r>
            <a:r>
              <a:rPr lang="pt-BR" b="1" dirty="0" smtClean="0"/>
              <a:t> Reality </a:t>
            </a:r>
            <a:r>
              <a:rPr lang="pt-BR" b="1" dirty="0" err="1" smtClean="0"/>
              <a:t>and</a:t>
            </a:r>
            <a:r>
              <a:rPr lang="pt-BR" b="1" dirty="0" smtClean="0"/>
              <a:t> </a:t>
            </a:r>
            <a:r>
              <a:rPr lang="pt-BR" b="1" dirty="0" err="1" smtClean="0"/>
              <a:t>Virtuality</a:t>
            </a:r>
            <a:r>
              <a:rPr lang="pt-BR" dirty="0" smtClean="0"/>
              <a:t>. </a:t>
            </a:r>
            <a:r>
              <a:rPr lang="pt-BR" dirty="0" err="1" smtClean="0"/>
              <a:t>Computer</a:t>
            </a:r>
            <a:r>
              <a:rPr lang="pt-BR" dirty="0" smtClean="0"/>
              <a:t> </a:t>
            </a:r>
            <a:r>
              <a:rPr lang="pt-BR" dirty="0" err="1" smtClean="0"/>
              <a:t>Graphics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Applications, 2001. 21(3), 2-4. Disponível em http://www.hitl.washington.edu/publications/r-2002-29/r-2002-29.pdf.  Acesso em 30 de março de 2005.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[BOM95]BOMAN, D. K. </a:t>
            </a:r>
            <a:r>
              <a:rPr lang="pt-BR" b="1" dirty="0" err="1" smtClean="0"/>
              <a:t>International</a:t>
            </a:r>
            <a:r>
              <a:rPr lang="pt-BR" b="1" dirty="0" smtClean="0"/>
              <a:t> </a:t>
            </a:r>
            <a:r>
              <a:rPr lang="pt-BR" b="1" dirty="0" err="1" smtClean="0"/>
              <a:t>Survey</a:t>
            </a:r>
            <a:r>
              <a:rPr lang="pt-BR" b="1" dirty="0" smtClean="0"/>
              <a:t>: Virtual </a:t>
            </a:r>
            <a:r>
              <a:rPr lang="pt-BR" b="1" dirty="0" err="1" smtClean="0"/>
              <a:t>Environment</a:t>
            </a:r>
            <a:r>
              <a:rPr lang="pt-BR" b="1" dirty="0" smtClean="0"/>
              <a:t> </a:t>
            </a:r>
            <a:r>
              <a:rPr lang="pt-BR" b="1" dirty="0" err="1" smtClean="0"/>
              <a:t>research</a:t>
            </a:r>
            <a:r>
              <a:rPr lang="pt-BR" dirty="0" smtClean="0"/>
              <a:t>, IEEE </a:t>
            </a:r>
            <a:r>
              <a:rPr lang="pt-BR" dirty="0" err="1" smtClean="0"/>
              <a:t>Computer</a:t>
            </a:r>
            <a:r>
              <a:rPr lang="pt-BR" dirty="0" smtClean="0"/>
              <a:t>, 28(6):57-65. Junho. 1995.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[KIR04]KIRNER, C. ; TORI, R. </a:t>
            </a:r>
            <a:r>
              <a:rPr lang="pt-BR" b="1" dirty="0" smtClean="0"/>
              <a:t>Introdução à Realidade Virtual, Realidade Misturada e Hiper-realidade</a:t>
            </a:r>
            <a:r>
              <a:rPr lang="pt-BR" dirty="0" smtClean="0"/>
              <a:t>. In: Claudio </a:t>
            </a:r>
            <a:r>
              <a:rPr lang="pt-BR" dirty="0" err="1" smtClean="0"/>
              <a:t>Kirner</a:t>
            </a:r>
            <a:r>
              <a:rPr lang="pt-BR" dirty="0" smtClean="0"/>
              <a:t>; Romero </a:t>
            </a:r>
            <a:r>
              <a:rPr lang="pt-BR" dirty="0" err="1" smtClean="0"/>
              <a:t>Tori</a:t>
            </a:r>
            <a:r>
              <a:rPr lang="pt-BR" dirty="0" smtClean="0"/>
              <a:t>. (Ed.). Realidade Virtual: Conceitos, Tecnologia e Tendências. 1ed. São Paulo, 2004, v. 1, p. 3-20.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[MIL94]MILGRAM, P. et. al. </a:t>
            </a:r>
            <a:r>
              <a:rPr lang="pt-BR" b="1" dirty="0" err="1" smtClean="0"/>
              <a:t>Augmented</a:t>
            </a:r>
            <a:r>
              <a:rPr lang="pt-BR" b="1" dirty="0" smtClean="0"/>
              <a:t> Reality: A </a:t>
            </a:r>
            <a:r>
              <a:rPr lang="pt-BR" b="1" dirty="0" err="1" smtClean="0"/>
              <a:t>Class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Displays </a:t>
            </a:r>
            <a:r>
              <a:rPr lang="pt-BR" b="1" dirty="0" err="1" smtClean="0"/>
              <a:t>on</a:t>
            </a:r>
            <a:r>
              <a:rPr lang="pt-BR" b="1" dirty="0" smtClean="0"/>
              <a:t> </a:t>
            </a:r>
            <a:r>
              <a:rPr lang="pt-BR" b="1" dirty="0" err="1" smtClean="0"/>
              <a:t>the</a:t>
            </a:r>
            <a:r>
              <a:rPr lang="pt-BR" b="1" dirty="0" smtClean="0"/>
              <a:t> </a:t>
            </a:r>
            <a:r>
              <a:rPr lang="pt-BR" b="1" dirty="0" err="1" smtClean="0"/>
              <a:t>Reality-Virtuality</a:t>
            </a:r>
            <a:r>
              <a:rPr lang="pt-BR" b="1" dirty="0" smtClean="0"/>
              <a:t> Continuum</a:t>
            </a:r>
            <a:r>
              <a:rPr lang="pt-BR" dirty="0" smtClean="0"/>
              <a:t>.  </a:t>
            </a:r>
            <a:r>
              <a:rPr lang="pt-BR" dirty="0" err="1" smtClean="0"/>
              <a:t>Telemanipulator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Telepresence</a:t>
            </a:r>
            <a:r>
              <a:rPr lang="pt-BR" dirty="0" smtClean="0"/>
              <a:t> Technologies, SPIE, V.2351, 1994.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[ZHO04]ZHOU, Z. </a:t>
            </a:r>
            <a:r>
              <a:rPr lang="pt-BR" dirty="0" err="1" smtClean="0"/>
              <a:t>et</a:t>
            </a:r>
            <a:r>
              <a:rPr lang="pt-BR" dirty="0" smtClean="0"/>
              <a:t> al.</a:t>
            </a:r>
            <a:r>
              <a:rPr lang="pt-BR" b="1" dirty="0" smtClean="0"/>
              <a:t> </a:t>
            </a:r>
            <a:r>
              <a:rPr lang="pt-BR" b="1" dirty="0" err="1" smtClean="0"/>
              <a:t>Interactive</a:t>
            </a:r>
            <a:r>
              <a:rPr lang="pt-BR" b="1" dirty="0" smtClean="0"/>
              <a:t> </a:t>
            </a:r>
            <a:r>
              <a:rPr lang="pt-BR" b="1" dirty="0" err="1" smtClean="0"/>
              <a:t>Entertainment</a:t>
            </a:r>
            <a:r>
              <a:rPr lang="pt-BR" b="1" dirty="0" smtClean="0"/>
              <a:t> Systems </a:t>
            </a:r>
            <a:r>
              <a:rPr lang="pt-BR" b="1" dirty="0" err="1" smtClean="0"/>
              <a:t>Using</a:t>
            </a:r>
            <a:r>
              <a:rPr lang="pt-BR" b="1" dirty="0" smtClean="0"/>
              <a:t> </a:t>
            </a:r>
            <a:r>
              <a:rPr lang="pt-BR" b="1" dirty="0" err="1" smtClean="0"/>
              <a:t>Tangible</a:t>
            </a:r>
            <a:r>
              <a:rPr lang="pt-BR" b="1" dirty="0" smtClean="0"/>
              <a:t> Cubes</a:t>
            </a:r>
            <a:r>
              <a:rPr lang="pt-BR" dirty="0" smtClean="0"/>
              <a:t>, </a:t>
            </a:r>
            <a:r>
              <a:rPr lang="pt-BR" dirty="0" err="1" smtClean="0"/>
              <a:t>Australian</a:t>
            </a:r>
            <a:r>
              <a:rPr lang="pt-BR" dirty="0" smtClean="0"/>
              <a:t> Workshop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Interactive</a:t>
            </a:r>
            <a:r>
              <a:rPr lang="pt-BR" dirty="0" smtClean="0"/>
              <a:t> </a:t>
            </a:r>
            <a:r>
              <a:rPr lang="pt-BR" dirty="0" err="1" smtClean="0"/>
              <a:t>Entertainment</a:t>
            </a:r>
            <a:r>
              <a:rPr lang="pt-BR" dirty="0" smtClean="0"/>
              <a:t>, p. 19-22. 2004.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http://en.wikipedia.org/wiki/Motion_capture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O que é RA?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Conceituação muito geral;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A definição só fica clara com sua inserção em um contexto mais amplo: o da Realidade Misturada.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O que é RA?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500" y="1571625"/>
            <a:ext cx="8153400" cy="1928813"/>
          </a:xfrm>
        </p:spPr>
        <p:txBody>
          <a:bodyPr/>
          <a:lstStyle/>
          <a:p>
            <a:pPr eaLnBrk="1" hangingPunct="1"/>
            <a:r>
              <a:rPr lang="pt-BR" b="1" smtClean="0"/>
              <a:t>Realidade Misturada</a:t>
            </a:r>
            <a:r>
              <a:rPr lang="pt-BR" smtClean="0"/>
              <a:t> é a </a:t>
            </a:r>
            <a:r>
              <a:rPr lang="pt-BR" b="1" smtClean="0"/>
              <a:t>sobreposição de objetos virtuais</a:t>
            </a:r>
            <a:r>
              <a:rPr lang="pt-BR" smtClean="0"/>
              <a:t> gerados por computador </a:t>
            </a:r>
            <a:r>
              <a:rPr lang="pt-BR" b="1" smtClean="0"/>
              <a:t>com o ambiente físico</a:t>
            </a:r>
            <a:r>
              <a:rPr lang="pt-BR" smtClean="0"/>
              <a:t>, mostrada ao usuário, em tempo real,com o </a:t>
            </a:r>
            <a:r>
              <a:rPr lang="pt-BR" b="1" smtClean="0"/>
              <a:t>apoio de algum dispositivo </a:t>
            </a:r>
            <a:r>
              <a:rPr lang="pt-BR" smtClean="0"/>
              <a:t>tecnológico</a:t>
            </a:r>
          </a:p>
        </p:txBody>
      </p:sp>
      <p:pic>
        <p:nvPicPr>
          <p:cNvPr id="6" name="Imagem 5" descr="realidade misturad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462338"/>
            <a:ext cx="70008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1500 A.C.</a:t>
            </a:r>
          </a:p>
          <a:p>
            <a:pPr lvl="1" eaLnBrk="1" hangingPunct="1"/>
            <a:r>
              <a:rPr lang="pt-BR" smtClean="0"/>
              <a:t>Os desenhos em cavernas de Lascaux mostravam imagens “virtuais” na escuridão da caverna, que iniciaram a ideia de aprimoramento do mundo real.</a:t>
            </a:r>
          </a:p>
          <a:p>
            <a:pPr marL="593725" lvl="2" indent="-319088" eaLnBrk="1" hangingPunct="1">
              <a:spcBef>
                <a:spcPts val="700"/>
              </a:spcBef>
              <a:buSzPct val="60000"/>
              <a:buFont typeface="Wingdings" pitchFamily="2" charset="2"/>
              <a:buNone/>
            </a:pPr>
            <a:endParaRPr lang="pt-BR" smtClean="0"/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lvl="1" eaLnBrk="1" hangingPunct="1"/>
            <a:endParaRPr lang="pt-BR" smtClean="0"/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Grandes marcos históricos da RA</a:t>
            </a:r>
          </a:p>
        </p:txBody>
      </p:sp>
      <p:pic>
        <p:nvPicPr>
          <p:cNvPr id="4" name="Imagem 3" descr="lascaux_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8573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lascaux_taureau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214563"/>
            <a:ext cx="4191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scree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2749550"/>
            <a:ext cx="478631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1849</a:t>
            </a:r>
          </a:p>
          <a:p>
            <a:pPr lvl="1" eaLnBrk="1" hangingPunct="1"/>
            <a:r>
              <a:rPr lang="pt-BR" smtClean="0"/>
              <a:t>Richard Wagner inicia a ideia das experiências em imersão utilizando um teatro escuro e envolvendo o público com imagens e sons. </a:t>
            </a:r>
          </a:p>
          <a:p>
            <a:pPr eaLnBrk="1" hangingPunct="1"/>
            <a:endParaRPr lang="pt-BR" smtClean="0"/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Grandes marcos históricos da RA</a:t>
            </a:r>
          </a:p>
        </p:txBody>
      </p:sp>
      <p:pic>
        <p:nvPicPr>
          <p:cNvPr id="6" name="Imagem 5" descr="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917700"/>
            <a:ext cx="28575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22650"/>
            <a:ext cx="4167187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559</TotalTime>
  <Words>1710</Words>
  <Application>Microsoft Office PowerPoint</Application>
  <PresentationFormat>Apresentação na tela (4:3)</PresentationFormat>
  <Paragraphs>191</Paragraphs>
  <Slides>53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Mediano</vt:lpstr>
      <vt:lpstr>Realidade aumentada      sem marcadores</vt:lpstr>
      <vt:lpstr>Equipe</vt:lpstr>
      <vt:lpstr>Roteiro</vt:lpstr>
      <vt:lpstr>             Introdução</vt:lpstr>
      <vt:lpstr>O que é RA?</vt:lpstr>
      <vt:lpstr>O que é RA?</vt:lpstr>
      <vt:lpstr>O que é RA?</vt:lpstr>
      <vt:lpstr>Grandes marcos históricos da RA</vt:lpstr>
      <vt:lpstr>Grandes marcos históricos da RA</vt:lpstr>
      <vt:lpstr>Grandes marcos históricos da RA</vt:lpstr>
      <vt:lpstr>Grandes marcos históricos da RA</vt:lpstr>
      <vt:lpstr>Grandes marcos históricos da RA</vt:lpstr>
      <vt:lpstr>Grandes marcos históricos da RA</vt:lpstr>
      <vt:lpstr>Tendências Futuras</vt:lpstr>
      <vt:lpstr>Tendências Futuras</vt:lpstr>
      <vt:lpstr>Tipos de Sistemas de RA</vt:lpstr>
      <vt:lpstr>Sistema de visão ótica direta</vt:lpstr>
      <vt:lpstr>Sistema de visão ótica direta</vt:lpstr>
      <vt:lpstr>Sistema de visão direta por vídeo</vt:lpstr>
      <vt:lpstr>Sistema de visão direta por vídeo</vt:lpstr>
      <vt:lpstr>Sistema de visão por vídeo baseado em monitor</vt:lpstr>
      <vt:lpstr>Sistema de visão por vídeo baseado em monitor</vt:lpstr>
      <vt:lpstr>Sistema de visão ótica por projeção</vt:lpstr>
      <vt:lpstr>Sistema de visão ótica por projeção</vt:lpstr>
      <vt:lpstr>Conclusões sobre a introdução</vt:lpstr>
      <vt:lpstr> Definições de Realidade Aumentada</vt:lpstr>
      <vt:lpstr>Marcadores</vt:lpstr>
      <vt:lpstr>Marcadores</vt:lpstr>
      <vt:lpstr>Marcadores</vt:lpstr>
      <vt:lpstr>Marcadores</vt:lpstr>
      <vt:lpstr>Exemplos sobre Marcadores</vt:lpstr>
      <vt:lpstr>Aplicações Atuais</vt:lpstr>
      <vt:lpstr>Aplicações Atuais - Comércio</vt:lpstr>
      <vt:lpstr>Aplicações Atuais - Militar</vt:lpstr>
      <vt:lpstr>Aplicações Atuais  Engenharia</vt:lpstr>
      <vt:lpstr>Aplicações Atuais - Robótica</vt:lpstr>
      <vt:lpstr>Aplicações Atuais - Jogos</vt:lpstr>
      <vt:lpstr>Aplicações Atuais - Medicina</vt:lpstr>
      <vt:lpstr>  Realidade Aumentada sem Marcadores</vt:lpstr>
      <vt:lpstr>RA sem marcadores - Definição</vt:lpstr>
      <vt:lpstr>RA sem marcadores - Exemplos</vt:lpstr>
      <vt:lpstr>RA sem marcadores - Definição</vt:lpstr>
      <vt:lpstr>RA sem marcadores - TechPetro</vt:lpstr>
      <vt:lpstr>RA sem marcadores - Técnicas</vt:lpstr>
      <vt:lpstr>RA sem marcadores – MB</vt:lpstr>
      <vt:lpstr>Câmeras Sensíveis à Profundidade</vt:lpstr>
      <vt:lpstr>Edge Detection (Detecção de Bordas)</vt:lpstr>
      <vt:lpstr>Edge Detection (Detecção de Bordas)</vt:lpstr>
      <vt:lpstr>Project Natal</vt:lpstr>
      <vt:lpstr>Project Natal</vt:lpstr>
      <vt:lpstr>Markerless motion capture</vt:lpstr>
      <vt:lpstr>Conclusão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Realidade aumentada      sem marcadores</dc:title>
  <dc:creator>Salzano</dc:creator>
  <cp:lastModifiedBy>alc6</cp:lastModifiedBy>
  <cp:revision>67</cp:revision>
  <dcterms:created xsi:type="dcterms:W3CDTF">2010-04-28T20:52:11Z</dcterms:created>
  <dcterms:modified xsi:type="dcterms:W3CDTF">2010-05-15T23:06:22Z</dcterms:modified>
</cp:coreProperties>
</file>