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1E2FE00-CD3D-4078-BB49-C5B7EE12CFF6}" type="datetimeFigureOut">
              <a:rPr lang="pt-BR" smtClean="0"/>
              <a:t>06/07/2012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EE88421-1E8C-4764-92BF-6C74B36A4505}" type="slidenum">
              <a:rPr lang="pt-BR" smtClean="0"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2FE00-CD3D-4078-BB49-C5B7EE12CFF6}" type="datetimeFigureOut">
              <a:rPr lang="pt-BR" smtClean="0"/>
              <a:t>06/07/2012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88421-1E8C-4764-92BF-6C74B36A45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2FE00-CD3D-4078-BB49-C5B7EE12CFF6}" type="datetimeFigureOut">
              <a:rPr lang="pt-BR" smtClean="0"/>
              <a:t>06/07/2012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88421-1E8C-4764-92BF-6C74B36A45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2FE00-CD3D-4078-BB49-C5B7EE12CFF6}" type="datetimeFigureOut">
              <a:rPr lang="pt-BR" smtClean="0"/>
              <a:t>06/07/2012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88421-1E8C-4764-92BF-6C74B36A45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2FE00-CD3D-4078-BB49-C5B7EE12CFF6}" type="datetimeFigureOut">
              <a:rPr lang="pt-BR" smtClean="0"/>
              <a:t>06/07/2012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88421-1E8C-4764-92BF-6C74B36A45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2FE00-CD3D-4078-BB49-C5B7EE12CFF6}" type="datetimeFigureOut">
              <a:rPr lang="pt-BR" smtClean="0"/>
              <a:t>06/07/2012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88421-1E8C-4764-92BF-6C74B36A4505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2FE00-CD3D-4078-BB49-C5B7EE12CFF6}" type="datetimeFigureOut">
              <a:rPr lang="pt-BR" smtClean="0"/>
              <a:t>06/07/2012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88421-1E8C-4764-92BF-6C74B36A45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2FE00-CD3D-4078-BB49-C5B7EE12CFF6}" type="datetimeFigureOut">
              <a:rPr lang="pt-BR" smtClean="0"/>
              <a:t>06/07/2012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88421-1E8C-4764-92BF-6C74B36A45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2FE00-CD3D-4078-BB49-C5B7EE12CFF6}" type="datetimeFigureOut">
              <a:rPr lang="pt-BR" smtClean="0"/>
              <a:t>06/07/2012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88421-1E8C-4764-92BF-6C74B36A45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2FE00-CD3D-4078-BB49-C5B7EE12CFF6}" type="datetimeFigureOut">
              <a:rPr lang="pt-BR" smtClean="0"/>
              <a:t>06/07/2012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88421-1E8C-4764-92BF-6C74B36A4505}" type="slidenum">
              <a:rPr lang="pt-BR" smtClean="0"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2FE00-CD3D-4078-BB49-C5B7EE12CFF6}" type="datetimeFigureOut">
              <a:rPr lang="pt-BR" smtClean="0"/>
              <a:t>06/07/2012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88421-1E8C-4764-92BF-6C74B36A45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1E2FE00-CD3D-4078-BB49-C5B7EE12CFF6}" type="datetimeFigureOut">
              <a:rPr lang="pt-BR" smtClean="0"/>
              <a:t>06/07/2012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EE88421-1E8C-4764-92BF-6C74B36A450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Pessoa" TargetMode="External"/><Relationship Id="rId2" Type="http://schemas.openxmlformats.org/officeDocument/2006/relationships/hyperlink" Target="http://pt.wikipedia.org/wiki/Usabilidad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t.wikipedia.org/wiki/Produto" TargetMode="External"/><Relationship Id="rId4" Type="http://schemas.openxmlformats.org/officeDocument/2006/relationships/hyperlink" Target="http://pt.wikipedia.org/wiki/Sit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PersonaCards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672216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André Pimentel</a:t>
            </a:r>
          </a:p>
          <a:p>
            <a:r>
              <a:rPr lang="pt-BR" dirty="0" smtClean="0"/>
              <a:t>Arthur Cirino</a:t>
            </a:r>
          </a:p>
          <a:p>
            <a:r>
              <a:rPr lang="pt-BR" dirty="0" smtClean="0"/>
              <a:t>Diogo Medeiros</a:t>
            </a:r>
          </a:p>
          <a:p>
            <a:r>
              <a:rPr lang="pt-BR" dirty="0" smtClean="0"/>
              <a:t>Marcelo da Paixão</a:t>
            </a:r>
          </a:p>
          <a:p>
            <a:r>
              <a:rPr lang="pt-BR" dirty="0" smtClean="0"/>
              <a:t>Romero Gonçalves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85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 algn="ctr">
              <a:buNone/>
            </a:pPr>
            <a:endParaRPr lang="pt-BR" sz="1050" dirty="0" smtClean="0"/>
          </a:p>
          <a:p>
            <a:pPr marL="68580" indent="0" algn="ctr">
              <a:buNone/>
            </a:pPr>
            <a:endParaRPr lang="pt-BR" dirty="0" smtClean="0"/>
          </a:p>
          <a:p>
            <a:pPr marL="68580" indent="0" algn="ctr">
              <a:buNone/>
            </a:pPr>
            <a:r>
              <a:rPr lang="pt-BR" sz="2800" dirty="0" smtClean="0"/>
              <a:t>“</a:t>
            </a:r>
            <a:r>
              <a:rPr lang="pt-BR" sz="2800" b="1" dirty="0" smtClean="0"/>
              <a:t>Personas</a:t>
            </a:r>
            <a:r>
              <a:rPr lang="pt-BR" sz="2800" dirty="0" smtClean="0"/>
              <a:t> </a:t>
            </a:r>
            <a:r>
              <a:rPr lang="pt-BR" sz="2800" dirty="0"/>
              <a:t>é uma ferramenta de </a:t>
            </a:r>
            <a:r>
              <a:rPr lang="pt-BR" sz="2800" dirty="0">
                <a:hlinkClick r:id="rId2" tooltip="Usabilidade"/>
              </a:rPr>
              <a:t>usabilidade</a:t>
            </a:r>
            <a:r>
              <a:rPr lang="pt-BR" sz="2800" dirty="0"/>
              <a:t> que utiliza </a:t>
            </a:r>
            <a:r>
              <a:rPr lang="pt-BR" sz="2800" dirty="0" smtClean="0">
                <a:hlinkClick r:id="rId3" tooltip="Pessoa"/>
              </a:rPr>
              <a:t>pessoas fictícias</a:t>
            </a:r>
            <a:r>
              <a:rPr lang="pt-BR" sz="2800" dirty="0" smtClean="0"/>
              <a:t> para </a:t>
            </a:r>
            <a:r>
              <a:rPr lang="pt-BR" sz="2800" dirty="0"/>
              <a:t>representar usuários de um </a:t>
            </a:r>
            <a:r>
              <a:rPr lang="pt-BR" sz="2800" dirty="0">
                <a:hlinkClick r:id="rId4" tooltip="Site"/>
              </a:rPr>
              <a:t>site</a:t>
            </a:r>
            <a:r>
              <a:rPr lang="pt-BR" sz="2800" dirty="0"/>
              <a:t> ou </a:t>
            </a:r>
            <a:r>
              <a:rPr lang="pt-BR" sz="2800" dirty="0" smtClean="0">
                <a:hlinkClick r:id="rId5" tooltip="Produto"/>
              </a:rPr>
              <a:t>produto</a:t>
            </a:r>
            <a:r>
              <a:rPr lang="pt-BR" sz="2800" dirty="0" smtClean="0"/>
              <a:t>”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36394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Proposta e Objetivo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2"/>
                </a:solidFill>
              </a:rPr>
              <a:t>Proposta</a:t>
            </a:r>
          </a:p>
          <a:p>
            <a:pPr lvl="1"/>
            <a:r>
              <a:rPr lang="pt-BR" dirty="0" smtClean="0"/>
              <a:t>Criar, através de um tabuleiro de personas, </a:t>
            </a:r>
            <a:r>
              <a:rPr lang="pt-BR" dirty="0"/>
              <a:t>uma ferramenta de apoio ao </a:t>
            </a:r>
            <a:r>
              <a:rPr lang="pt-BR" dirty="0" smtClean="0"/>
              <a:t>processo </a:t>
            </a:r>
            <a:r>
              <a:rPr lang="pt-BR" dirty="0"/>
              <a:t>de concepção de </a:t>
            </a:r>
            <a:r>
              <a:rPr lang="pt-BR" dirty="0" smtClean="0"/>
              <a:t>jogos</a:t>
            </a:r>
          </a:p>
          <a:p>
            <a:r>
              <a:rPr lang="pt-BR" b="1" dirty="0" smtClean="0">
                <a:solidFill>
                  <a:schemeClr val="accent2"/>
                </a:solidFill>
              </a:rPr>
              <a:t>Objetivo</a:t>
            </a:r>
          </a:p>
          <a:p>
            <a:pPr lvl="1"/>
            <a:r>
              <a:rPr lang="pt-BR" dirty="0" smtClean="0"/>
              <a:t>Aumentar </a:t>
            </a:r>
            <a:r>
              <a:rPr lang="pt-BR" dirty="0"/>
              <a:t>a confiabilidade e a taxa de sucesso dos produtos na fase de </a:t>
            </a:r>
            <a:r>
              <a:rPr lang="pt-BR" dirty="0" smtClean="0"/>
              <a:t>FFE (</a:t>
            </a:r>
            <a:r>
              <a:rPr lang="pt-BR" dirty="0" err="1"/>
              <a:t>Fuzzy</a:t>
            </a:r>
            <a:r>
              <a:rPr lang="pt-BR" dirty="0"/>
              <a:t> Front </a:t>
            </a:r>
            <a:r>
              <a:rPr lang="pt-BR" dirty="0" err="1" smtClean="0"/>
              <a:t>End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964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Proposta e Objetivo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204864"/>
            <a:ext cx="4752528" cy="4189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194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545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107</TotalTime>
  <Words>78</Words>
  <Application>Microsoft Office PowerPoint</Application>
  <PresentationFormat>Apresentação na tela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Austin</vt:lpstr>
      <vt:lpstr>PersonaCards</vt:lpstr>
      <vt:lpstr>Introdução</vt:lpstr>
      <vt:lpstr>Proposta e Objetivo</vt:lpstr>
      <vt:lpstr>Proposta e Objetivo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PersonaCards</dc:title>
  <dc:creator>Arthur Lima Cirino</dc:creator>
  <cp:lastModifiedBy>Arthur Lima Cirino</cp:lastModifiedBy>
  <cp:revision>3</cp:revision>
  <dcterms:created xsi:type="dcterms:W3CDTF">2012-07-06T11:31:32Z</dcterms:created>
  <dcterms:modified xsi:type="dcterms:W3CDTF">2012-07-06T13:18:35Z</dcterms:modified>
</cp:coreProperties>
</file>