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E4F6-54E6-4C07-AB75-6D0B2D753273}" type="datetimeFigureOut">
              <a:rPr lang="pt-BR" smtClean="0"/>
              <a:t>04/06/2011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B6954-63D5-4B58-B17A-972C782F40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7098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E4F6-54E6-4C07-AB75-6D0B2D753273}" type="datetimeFigureOut">
              <a:rPr lang="pt-BR" smtClean="0"/>
              <a:t>04/06/2011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B6954-63D5-4B58-B17A-972C782F40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588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E4F6-54E6-4C07-AB75-6D0B2D753273}" type="datetimeFigureOut">
              <a:rPr lang="pt-BR" smtClean="0"/>
              <a:t>04/06/2011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B6954-63D5-4B58-B17A-972C782F40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072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E4F6-54E6-4C07-AB75-6D0B2D753273}" type="datetimeFigureOut">
              <a:rPr lang="pt-BR" smtClean="0"/>
              <a:t>04/06/2011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B6954-63D5-4B58-B17A-972C782F40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68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E4F6-54E6-4C07-AB75-6D0B2D753273}" type="datetimeFigureOut">
              <a:rPr lang="pt-BR" smtClean="0"/>
              <a:t>04/06/2011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B6954-63D5-4B58-B17A-972C782F40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E4F6-54E6-4C07-AB75-6D0B2D753273}" type="datetimeFigureOut">
              <a:rPr lang="pt-BR" smtClean="0"/>
              <a:t>04/06/2011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B6954-63D5-4B58-B17A-972C782F40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405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E4F6-54E6-4C07-AB75-6D0B2D753273}" type="datetimeFigureOut">
              <a:rPr lang="pt-BR" smtClean="0"/>
              <a:t>04/06/2011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B6954-63D5-4B58-B17A-972C782F40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877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E4F6-54E6-4C07-AB75-6D0B2D753273}" type="datetimeFigureOut">
              <a:rPr lang="pt-BR" smtClean="0"/>
              <a:t>04/06/2011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B6954-63D5-4B58-B17A-972C782F40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058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E4F6-54E6-4C07-AB75-6D0B2D753273}" type="datetimeFigureOut">
              <a:rPr lang="pt-BR" smtClean="0"/>
              <a:t>04/06/2011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B6954-63D5-4B58-B17A-972C782F40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18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E4F6-54E6-4C07-AB75-6D0B2D753273}" type="datetimeFigureOut">
              <a:rPr lang="pt-BR" smtClean="0"/>
              <a:t>04/06/2011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B6954-63D5-4B58-B17A-972C782F40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5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E4F6-54E6-4C07-AB75-6D0B2D753273}" type="datetimeFigureOut">
              <a:rPr lang="pt-BR" smtClean="0"/>
              <a:t>04/06/2011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B6954-63D5-4B58-B17A-972C782F40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394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8E4F6-54E6-4C07-AB75-6D0B2D753273}" type="datetimeFigureOut">
              <a:rPr lang="pt-BR" smtClean="0"/>
              <a:t>04/06/2011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B6954-63D5-4B58-B17A-972C782F40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939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582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9164688" cy="6141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288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16024"/>
            <a:ext cx="9014583" cy="6453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184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0" descr="Female User Icon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924944"/>
            <a:ext cx="1080120" cy="1080120"/>
          </a:xfrm>
          <a:prstGeom prst="rect">
            <a:avLst/>
          </a:prstGeom>
          <a:noFill/>
        </p:spPr>
      </p:pic>
      <p:pic>
        <p:nvPicPr>
          <p:cNvPr id="4" name="Picture 14" descr="http://www.topsofts.com/pop/password-management/img/User-group-25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786888"/>
            <a:ext cx="1512168" cy="1512168"/>
          </a:xfrm>
          <a:prstGeom prst="rect">
            <a:avLst/>
          </a:prstGeom>
          <a:noFill/>
        </p:spPr>
      </p:pic>
      <p:pic>
        <p:nvPicPr>
          <p:cNvPr id="5" name="Picture 16" descr="http://blogs.multimeios.ufc.br/novastecnologias/wp-content/themes/gear/images/ico.big/user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11380" y="2971859"/>
            <a:ext cx="1440160" cy="1440161"/>
          </a:xfrm>
          <a:prstGeom prst="rect">
            <a:avLst/>
          </a:prstGeom>
          <a:noFill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44" r="39561" b="67547"/>
          <a:stretch/>
        </p:blipFill>
        <p:spPr bwMode="auto">
          <a:xfrm>
            <a:off x="759767" y="570505"/>
            <a:ext cx="504053" cy="62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44" r="39561" b="67547"/>
          <a:stretch/>
        </p:blipFill>
        <p:spPr bwMode="auto">
          <a:xfrm>
            <a:off x="730161" y="5240112"/>
            <a:ext cx="504053" cy="62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44" r="39561" b="67547"/>
          <a:stretch/>
        </p:blipFill>
        <p:spPr bwMode="auto">
          <a:xfrm>
            <a:off x="1925453" y="1574297"/>
            <a:ext cx="504053" cy="62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44" r="39561" b="67547"/>
          <a:stretch/>
        </p:blipFill>
        <p:spPr bwMode="auto">
          <a:xfrm>
            <a:off x="2464145" y="5501764"/>
            <a:ext cx="504053" cy="62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44" r="39561" b="67547"/>
          <a:stretch/>
        </p:blipFill>
        <p:spPr bwMode="auto">
          <a:xfrm>
            <a:off x="656539" y="1736812"/>
            <a:ext cx="504053" cy="62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44" r="39561" b="67547"/>
          <a:stretch/>
        </p:blipFill>
        <p:spPr bwMode="auto">
          <a:xfrm>
            <a:off x="2231740" y="3691940"/>
            <a:ext cx="504053" cy="62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031230"/>
            <a:ext cx="1435596" cy="957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516216" y="1040438"/>
            <a:ext cx="2556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Comissão Especial de Avaliação</a:t>
            </a:r>
            <a:endParaRPr lang="pt-BR" dirty="0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908" y="4869160"/>
            <a:ext cx="1651248" cy="1651248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5508104" y="35097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Banca Examinadora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6876256" y="555323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Conselho do Centro acadêmico</a:t>
            </a:r>
            <a:endParaRPr lang="pt-BR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410" y="400125"/>
            <a:ext cx="1286644" cy="1286644"/>
          </a:xfrm>
          <a:prstGeom prst="rect">
            <a:avLst/>
          </a:prstGeom>
        </p:spPr>
      </p:pic>
      <p:sp>
        <p:nvSpPr>
          <p:cNvPr id="20" name="CaixaDeTexto 19"/>
          <p:cNvSpPr txBox="1"/>
          <p:nvPr/>
        </p:nvSpPr>
        <p:spPr>
          <a:xfrm>
            <a:off x="2742938" y="173681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Reitor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247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11</Words>
  <Application>Microsoft Office PowerPoint</Application>
  <PresentationFormat>Apresentação na tela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alco</dc:creator>
  <cp:lastModifiedBy>alco</cp:lastModifiedBy>
  <cp:revision>6</cp:revision>
  <dcterms:created xsi:type="dcterms:W3CDTF">2011-06-04T19:18:14Z</dcterms:created>
  <dcterms:modified xsi:type="dcterms:W3CDTF">2011-06-04T20:34:33Z</dcterms:modified>
</cp:coreProperties>
</file>