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17" autoAdjust="0"/>
  </p:normalViewPr>
  <p:slideViewPr>
    <p:cSldViewPr>
      <p:cViewPr varScale="1">
        <p:scale>
          <a:sx n="49" d="100"/>
          <a:sy n="49" d="100"/>
        </p:scale>
        <p:origin x="-102" y="-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7BA49-52F3-41AE-BEDE-5787724C7EC8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9B237-DE3C-41DB-A026-31B81ECC7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80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Bruno:</a:t>
            </a:r>
            <a:r>
              <a:rPr lang="pt-BR" baseline="0" dirty="0" smtClean="0"/>
              <a:t>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Cross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selling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 uma técnica tradicional de venda em que há uma tentativa de vender ao consumidor um produto além daquele que ele tinha a intenção de comprar. Existem, entretanto, consumidores mais propensos a adquirir um novo produto. Se uma empresa conseguir “prever” esses consumidores, poderá então fazer uma economia de custos e uma abordagem mais eficiente e direta. Tendo isso em mente, a PAKDD 2007 utilizou-se deste problema, em um cenário real, para aplicar técnicas de redes neurais capazes de, a partir de uma etapa de treinamento, classificar um padrão (consumidor) em uma das duas classes: propenso ou não a comprar um novo produto.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9B237-DE3C-41DB-A026-31B81ECC76A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72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C79648-7041-4CFE-A39D-BE5C1CC8032F}" type="datetimeFigureOut">
              <a:rPr lang="pt-BR" smtClean="0"/>
              <a:t>21/06/2011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C86594-8D86-454D-9027-44642875BF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Redes neurais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Alice Lucena</a:t>
            </a:r>
          </a:p>
          <a:p>
            <a:r>
              <a:rPr lang="pt-BR" dirty="0" smtClean="0"/>
              <a:t>Bruno Sabino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340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Fazer um estudo experimental sobre a aplicação de redes neurais para um problema real. </a:t>
            </a:r>
          </a:p>
          <a:p>
            <a:r>
              <a:rPr lang="pt-BR" dirty="0" smtClean="0"/>
              <a:t>Construção de diversas configurações de rede, variando os atributos que possuem um impacto relevante no resultado final.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48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65645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Cross – </a:t>
            </a:r>
            <a:r>
              <a:rPr lang="pt-BR" dirty="0" err="1" smtClean="0"/>
              <a:t>Selling</a:t>
            </a:r>
            <a:endParaRPr lang="pt-BR" dirty="0" smtClean="0"/>
          </a:p>
          <a:p>
            <a:pPr lvl="1"/>
            <a:r>
              <a:rPr lang="pt-BR" dirty="0" smtClean="0"/>
              <a:t>Oportunidade de venda cruzada;</a:t>
            </a:r>
          </a:p>
          <a:p>
            <a:pPr lvl="1"/>
            <a:r>
              <a:rPr lang="pt-BR" dirty="0" smtClean="0"/>
              <a:t>Queremos saber se um cliente está propenso a aceitar uma determinada oferta de crédito imobiliário.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12648" y="1600200"/>
            <a:ext cx="2735216" cy="6766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/>
              <a:t>40.700 padrões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72419"/>
            <a:ext cx="2300010" cy="2300010"/>
          </a:xfrm>
        </p:spPr>
      </p:pic>
    </p:spTree>
    <p:extLst>
      <p:ext uri="{BB962C8B-B14F-4D97-AF65-F5344CB8AC3E}">
        <p14:creationId xmlns:p14="http://schemas.microsoft.com/office/powerpoint/2010/main" val="4241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Fazer um estudo experimental sobre a aplicação de redes neurais para um problema real. </a:t>
            </a:r>
          </a:p>
          <a:p>
            <a:r>
              <a:rPr lang="pt-BR" dirty="0" smtClean="0"/>
              <a:t>Construção de diversas configurações de rede, variando os atributos que possuem um impacto relevante no resultado final.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</TotalTime>
  <Words>229</Words>
  <Application>Microsoft Office PowerPoint</Application>
  <PresentationFormat>Apresentação na tela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Mediano</vt:lpstr>
      <vt:lpstr>Redes neurais</vt:lpstr>
      <vt:lpstr>Objetivo</vt:lpstr>
      <vt:lpstr>Problema</vt:lpstr>
      <vt:lpstr>Dados</vt:lpstr>
      <vt:lpstr>Objetivo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neurais</dc:title>
  <dc:creator>alco</dc:creator>
  <cp:lastModifiedBy>alco</cp:lastModifiedBy>
  <cp:revision>5</cp:revision>
  <dcterms:created xsi:type="dcterms:W3CDTF">2011-06-21T20:01:59Z</dcterms:created>
  <dcterms:modified xsi:type="dcterms:W3CDTF">2011-06-21T21:45:46Z</dcterms:modified>
</cp:coreProperties>
</file>