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0"/>
  </p:notesMasterIdLst>
  <p:sldIdLst>
    <p:sldId id="256" r:id="rId3"/>
    <p:sldId id="260" r:id="rId4"/>
    <p:sldId id="258" r:id="rId5"/>
    <p:sldId id="288" r:id="rId6"/>
    <p:sldId id="287" r:id="rId7"/>
    <p:sldId id="291" r:id="rId8"/>
    <p:sldId id="289" r:id="rId9"/>
    <p:sldId id="262" r:id="rId10"/>
    <p:sldId id="263" r:id="rId11"/>
    <p:sldId id="266" r:id="rId12"/>
    <p:sldId id="267" r:id="rId13"/>
    <p:sldId id="268" r:id="rId14"/>
    <p:sldId id="270" r:id="rId15"/>
    <p:sldId id="294" r:id="rId16"/>
    <p:sldId id="290" r:id="rId17"/>
    <p:sldId id="295" r:id="rId18"/>
    <p:sldId id="271" r:id="rId19"/>
    <p:sldId id="296" r:id="rId20"/>
    <p:sldId id="272" r:id="rId21"/>
    <p:sldId id="273" r:id="rId22"/>
    <p:sldId id="275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9" r:id="rId35"/>
    <p:sldId id="297" r:id="rId36"/>
    <p:sldId id="300" r:id="rId37"/>
    <p:sldId id="298" r:id="rId38"/>
    <p:sldId id="301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88688" autoAdjust="0"/>
  </p:normalViewPr>
  <p:slideViewPr>
    <p:cSldViewPr>
      <p:cViewPr varScale="1">
        <p:scale>
          <a:sx n="65" d="100"/>
          <a:sy n="65" d="100"/>
        </p:scale>
        <p:origin x="-6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7BA8A-3FBC-4318-80F6-DF7149B75945}" type="doc">
      <dgm:prSet loTypeId="urn:microsoft.com/office/officeart/2005/8/layout/bList2" loCatId="list" qsTypeId="urn:microsoft.com/office/officeart/2005/8/quickstyle/simple1" qsCatId="simple" csTypeId="urn:microsoft.com/office/officeart/2005/8/colors/accent3_1" csCatId="accent3" phldr="1"/>
      <dgm:spPr/>
    </dgm:pt>
    <dgm:pt modelId="{3B8A46C5-7488-45CD-B701-1F9B5712F8CA}">
      <dgm:prSet phldrT="[Texto]"/>
      <dgm:spPr/>
      <dgm:t>
        <a:bodyPr/>
        <a:lstStyle/>
        <a:p>
          <a:r>
            <a:rPr lang="pt-BR" b="1" dirty="0" smtClean="0"/>
            <a:t>Aluno</a:t>
          </a:r>
          <a:endParaRPr lang="pt-BR" b="1" dirty="0"/>
        </a:p>
      </dgm:t>
    </dgm:pt>
    <dgm:pt modelId="{80BF78B0-A3BC-4382-ADFA-E8434C94552C}" type="parTrans" cxnId="{BE7D3366-31F2-4CC4-AC7B-946EC2B1B81B}">
      <dgm:prSet/>
      <dgm:spPr/>
      <dgm:t>
        <a:bodyPr/>
        <a:lstStyle/>
        <a:p>
          <a:endParaRPr lang="pt-BR"/>
        </a:p>
      </dgm:t>
    </dgm:pt>
    <dgm:pt modelId="{5F036542-DFE2-42A5-8610-3694BA341094}" type="sibTrans" cxnId="{BE7D3366-31F2-4CC4-AC7B-946EC2B1B81B}">
      <dgm:prSet/>
      <dgm:spPr/>
      <dgm:t>
        <a:bodyPr/>
        <a:lstStyle/>
        <a:p>
          <a:endParaRPr lang="pt-BR"/>
        </a:p>
      </dgm:t>
    </dgm:pt>
    <dgm:pt modelId="{31E39CAC-9027-4D1A-9E2F-E2DFEA7D87E3}">
      <dgm:prSet phldrT="[Texto]"/>
      <dgm:spPr/>
      <dgm:t>
        <a:bodyPr/>
        <a:lstStyle/>
        <a:p>
          <a:r>
            <a:rPr lang="pt-BR" b="1" dirty="0" smtClean="0"/>
            <a:t>Funcionário</a:t>
          </a:r>
          <a:endParaRPr lang="pt-BR" b="1" dirty="0"/>
        </a:p>
      </dgm:t>
    </dgm:pt>
    <dgm:pt modelId="{6667EF85-C0B7-481A-958F-3BEC9890FF31}" type="parTrans" cxnId="{0044C1FB-69E6-4B58-A0D7-927CB39B0DAE}">
      <dgm:prSet/>
      <dgm:spPr/>
      <dgm:t>
        <a:bodyPr/>
        <a:lstStyle/>
        <a:p>
          <a:endParaRPr lang="pt-BR"/>
        </a:p>
      </dgm:t>
    </dgm:pt>
    <dgm:pt modelId="{98655704-C177-4A02-B48B-058DEC2F782E}" type="sibTrans" cxnId="{0044C1FB-69E6-4B58-A0D7-927CB39B0DAE}">
      <dgm:prSet/>
      <dgm:spPr/>
      <dgm:t>
        <a:bodyPr/>
        <a:lstStyle/>
        <a:p>
          <a:endParaRPr lang="pt-BR"/>
        </a:p>
      </dgm:t>
    </dgm:pt>
    <dgm:pt modelId="{8B127D21-935A-4309-BFA6-CDE296DF6FF6}">
      <dgm:prSet phldrT="[Texto]"/>
      <dgm:spPr/>
      <dgm:t>
        <a:bodyPr/>
        <a:lstStyle/>
        <a:p>
          <a:r>
            <a:rPr lang="pt-BR" b="1" dirty="0" smtClean="0"/>
            <a:t>Turmas</a:t>
          </a:r>
          <a:endParaRPr lang="pt-BR" b="1" dirty="0"/>
        </a:p>
      </dgm:t>
    </dgm:pt>
    <dgm:pt modelId="{8826B3E3-A30B-4147-9F18-09E16FB5867C}" type="parTrans" cxnId="{29EE28E8-FAE7-4044-8B1E-A9A40A99F4D2}">
      <dgm:prSet/>
      <dgm:spPr/>
      <dgm:t>
        <a:bodyPr/>
        <a:lstStyle/>
        <a:p>
          <a:endParaRPr lang="pt-BR"/>
        </a:p>
      </dgm:t>
    </dgm:pt>
    <dgm:pt modelId="{0BD33F0B-183A-4B68-B25D-310CE15B8E9D}" type="sibTrans" cxnId="{29EE28E8-FAE7-4044-8B1E-A9A40A99F4D2}">
      <dgm:prSet/>
      <dgm:spPr/>
      <dgm:t>
        <a:bodyPr/>
        <a:lstStyle/>
        <a:p>
          <a:endParaRPr lang="pt-BR"/>
        </a:p>
      </dgm:t>
    </dgm:pt>
    <dgm:pt modelId="{EC560074-46A7-42E2-9E31-44C2140CA64E}">
      <dgm:prSet phldrT="[Texto]"/>
      <dgm:spPr/>
      <dgm:t>
        <a:bodyPr/>
        <a:lstStyle/>
        <a:p>
          <a:r>
            <a:rPr lang="pt-BR" b="1" dirty="0" smtClean="0"/>
            <a:t>Dança</a:t>
          </a:r>
          <a:endParaRPr lang="pt-BR" b="1" dirty="0"/>
        </a:p>
      </dgm:t>
    </dgm:pt>
    <dgm:pt modelId="{4AFD816B-2E44-411E-8C6F-894AE1D94EED}" type="parTrans" cxnId="{A2B94C02-1BF0-4706-B1B9-C9DFB4B8FF5F}">
      <dgm:prSet/>
      <dgm:spPr/>
      <dgm:t>
        <a:bodyPr/>
        <a:lstStyle/>
        <a:p>
          <a:endParaRPr lang="pt-BR"/>
        </a:p>
      </dgm:t>
    </dgm:pt>
    <dgm:pt modelId="{2FCA29BE-8EF0-488E-9F27-D5E3E35AD884}" type="sibTrans" cxnId="{A2B94C02-1BF0-4706-B1B9-C9DFB4B8FF5F}">
      <dgm:prSet/>
      <dgm:spPr/>
      <dgm:t>
        <a:bodyPr/>
        <a:lstStyle/>
        <a:p>
          <a:endParaRPr lang="pt-BR"/>
        </a:p>
      </dgm:t>
    </dgm:pt>
    <dgm:pt modelId="{47F789DE-2854-46E4-BAF7-2F3F5D0C3ADF}">
      <dgm:prSet phldrT="[Texto]"/>
      <dgm:spPr/>
      <dgm:t>
        <a:bodyPr/>
        <a:lstStyle/>
        <a:p>
          <a:r>
            <a:rPr lang="pt-BR" b="1" dirty="0" smtClean="0"/>
            <a:t>Festival</a:t>
          </a:r>
          <a:endParaRPr lang="pt-BR" b="1" dirty="0"/>
        </a:p>
      </dgm:t>
    </dgm:pt>
    <dgm:pt modelId="{AB8BF8BD-C763-4843-A9E8-E88F5E80BE8C}" type="parTrans" cxnId="{8EF88E7B-920F-4930-9AEF-A2274BB1230D}">
      <dgm:prSet/>
      <dgm:spPr/>
      <dgm:t>
        <a:bodyPr/>
        <a:lstStyle/>
        <a:p>
          <a:endParaRPr lang="pt-BR"/>
        </a:p>
      </dgm:t>
    </dgm:pt>
    <dgm:pt modelId="{456ADC3C-8AFC-4B83-A6F5-71FE2976D872}" type="sibTrans" cxnId="{8EF88E7B-920F-4930-9AEF-A2274BB1230D}">
      <dgm:prSet/>
      <dgm:spPr/>
      <dgm:t>
        <a:bodyPr/>
        <a:lstStyle/>
        <a:p>
          <a:endParaRPr lang="pt-BR"/>
        </a:p>
      </dgm:t>
    </dgm:pt>
    <dgm:pt modelId="{06AA49C7-1BDB-402B-B5DF-7BD473263EED}">
      <dgm:prSet phldrT="[Texto]"/>
      <dgm:spPr/>
      <dgm:t>
        <a:bodyPr/>
        <a:lstStyle/>
        <a:p>
          <a:r>
            <a:rPr lang="pt-BR" b="1" dirty="0" smtClean="0"/>
            <a:t>Mensalidade</a:t>
          </a:r>
          <a:endParaRPr lang="pt-BR" b="1" dirty="0"/>
        </a:p>
      </dgm:t>
    </dgm:pt>
    <dgm:pt modelId="{CE4377CD-9B8A-48E7-B54D-C0FEF9C5408E}" type="parTrans" cxnId="{5041FD67-EDA2-4941-BB67-2F484EA6E69C}">
      <dgm:prSet/>
      <dgm:spPr/>
      <dgm:t>
        <a:bodyPr/>
        <a:lstStyle/>
        <a:p>
          <a:endParaRPr lang="pt-BR"/>
        </a:p>
      </dgm:t>
    </dgm:pt>
    <dgm:pt modelId="{859DCDE9-D417-4B3E-BEAD-572B919E8591}" type="sibTrans" cxnId="{5041FD67-EDA2-4941-BB67-2F484EA6E69C}">
      <dgm:prSet/>
      <dgm:spPr/>
      <dgm:t>
        <a:bodyPr/>
        <a:lstStyle/>
        <a:p>
          <a:endParaRPr lang="pt-BR"/>
        </a:p>
      </dgm:t>
    </dgm:pt>
    <dgm:pt modelId="{1CEB27DC-471F-4DC4-B41A-02E6536AA9BD}">
      <dgm:prSet phldrT="[Texto]"/>
      <dgm:spPr/>
      <dgm:t>
        <a:bodyPr/>
        <a:lstStyle/>
        <a:p>
          <a:r>
            <a:rPr lang="pt-BR" b="1" dirty="0" smtClean="0"/>
            <a:t>Despesa</a:t>
          </a:r>
          <a:endParaRPr lang="pt-BR" b="1" dirty="0"/>
        </a:p>
      </dgm:t>
    </dgm:pt>
    <dgm:pt modelId="{6B950AE6-D276-4C84-B7B0-19A525950D44}" type="parTrans" cxnId="{AEE68CAF-DCE9-4C29-A549-70BE061443A4}">
      <dgm:prSet/>
      <dgm:spPr/>
      <dgm:t>
        <a:bodyPr/>
        <a:lstStyle/>
        <a:p>
          <a:endParaRPr lang="pt-BR"/>
        </a:p>
      </dgm:t>
    </dgm:pt>
    <dgm:pt modelId="{75D0595B-614C-4278-BA7B-BFF2DB129008}" type="sibTrans" cxnId="{AEE68CAF-DCE9-4C29-A549-70BE061443A4}">
      <dgm:prSet/>
      <dgm:spPr/>
      <dgm:t>
        <a:bodyPr/>
        <a:lstStyle/>
        <a:p>
          <a:endParaRPr lang="pt-BR"/>
        </a:p>
      </dgm:t>
    </dgm:pt>
    <dgm:pt modelId="{7609EE72-55E4-418F-8C97-16481505C58E}">
      <dgm:prSet/>
      <dgm:spPr/>
      <dgm:t>
        <a:bodyPr/>
        <a:lstStyle/>
        <a:p>
          <a:r>
            <a:rPr lang="pt-BR" dirty="0" smtClean="0"/>
            <a:t>Cadastrar</a:t>
          </a:r>
          <a:endParaRPr lang="pt-BR" dirty="0"/>
        </a:p>
      </dgm:t>
    </dgm:pt>
    <dgm:pt modelId="{1FFEB2D1-B782-401B-ABDB-2AD59DBD83CA}" type="parTrans" cxnId="{DF7BC7F1-8CE2-4822-85D7-90A96F834B2A}">
      <dgm:prSet/>
      <dgm:spPr/>
      <dgm:t>
        <a:bodyPr/>
        <a:lstStyle/>
        <a:p>
          <a:endParaRPr lang="pt-BR"/>
        </a:p>
      </dgm:t>
    </dgm:pt>
    <dgm:pt modelId="{59521B71-EF55-42D9-BBC7-638D40771F82}" type="sibTrans" cxnId="{DF7BC7F1-8CE2-4822-85D7-90A96F834B2A}">
      <dgm:prSet/>
      <dgm:spPr/>
      <dgm:t>
        <a:bodyPr/>
        <a:lstStyle/>
        <a:p>
          <a:endParaRPr lang="pt-BR"/>
        </a:p>
      </dgm:t>
    </dgm:pt>
    <dgm:pt modelId="{FF42C7B1-8828-4C13-9209-6C33E24EED24}">
      <dgm:prSet/>
      <dgm:spPr/>
      <dgm:t>
        <a:bodyPr/>
        <a:lstStyle/>
        <a:p>
          <a:r>
            <a:rPr lang="pt-BR" dirty="0" smtClean="0"/>
            <a:t>Atualizar</a:t>
          </a:r>
          <a:endParaRPr lang="pt-BR" dirty="0"/>
        </a:p>
      </dgm:t>
    </dgm:pt>
    <dgm:pt modelId="{61F76B28-EE45-43DB-A55B-571002C969C2}" type="parTrans" cxnId="{937D4F28-0DDF-4F51-9B6D-E9461ECCBAC0}">
      <dgm:prSet/>
      <dgm:spPr/>
      <dgm:t>
        <a:bodyPr/>
        <a:lstStyle/>
        <a:p>
          <a:endParaRPr lang="pt-BR"/>
        </a:p>
      </dgm:t>
    </dgm:pt>
    <dgm:pt modelId="{2731387A-E7A9-4006-A1D5-8913FFC46880}" type="sibTrans" cxnId="{937D4F28-0DDF-4F51-9B6D-E9461ECCBAC0}">
      <dgm:prSet/>
      <dgm:spPr/>
      <dgm:t>
        <a:bodyPr/>
        <a:lstStyle/>
        <a:p>
          <a:endParaRPr lang="pt-BR"/>
        </a:p>
      </dgm:t>
    </dgm:pt>
    <dgm:pt modelId="{F9657E4F-D804-4E5E-A4CC-836E4908B0A0}">
      <dgm:prSet/>
      <dgm:spPr/>
      <dgm:t>
        <a:bodyPr/>
        <a:lstStyle/>
        <a:p>
          <a:r>
            <a:rPr lang="pt-BR" dirty="0" smtClean="0"/>
            <a:t>Remover</a:t>
          </a:r>
          <a:endParaRPr lang="pt-BR" dirty="0"/>
        </a:p>
      </dgm:t>
    </dgm:pt>
    <dgm:pt modelId="{380A3C55-BDEE-4720-864D-1987595DE521}" type="parTrans" cxnId="{DC631CEA-D966-4E21-A978-698C83DA3A9C}">
      <dgm:prSet/>
      <dgm:spPr/>
      <dgm:t>
        <a:bodyPr/>
        <a:lstStyle/>
        <a:p>
          <a:endParaRPr lang="pt-BR"/>
        </a:p>
      </dgm:t>
    </dgm:pt>
    <dgm:pt modelId="{8E0693B6-9647-4E61-AE13-C088AFC3B758}" type="sibTrans" cxnId="{DC631CEA-D966-4E21-A978-698C83DA3A9C}">
      <dgm:prSet/>
      <dgm:spPr/>
      <dgm:t>
        <a:bodyPr/>
        <a:lstStyle/>
        <a:p>
          <a:endParaRPr lang="pt-BR"/>
        </a:p>
      </dgm:t>
    </dgm:pt>
    <dgm:pt modelId="{938A12CB-576B-4094-8468-B71195867AC9}">
      <dgm:prSet/>
      <dgm:spPr/>
      <dgm:t>
        <a:bodyPr/>
        <a:lstStyle/>
        <a:p>
          <a:r>
            <a:rPr lang="pt-BR" dirty="0" smtClean="0"/>
            <a:t>Consultar</a:t>
          </a:r>
          <a:endParaRPr lang="pt-BR" dirty="0"/>
        </a:p>
      </dgm:t>
    </dgm:pt>
    <dgm:pt modelId="{6DB3088F-A0E4-4021-A86A-85A0A8F263D7}" type="parTrans" cxnId="{9AF32799-0CC5-4095-B9E1-B3ED9FF27A57}">
      <dgm:prSet/>
      <dgm:spPr/>
      <dgm:t>
        <a:bodyPr/>
        <a:lstStyle/>
        <a:p>
          <a:endParaRPr lang="pt-BR"/>
        </a:p>
      </dgm:t>
    </dgm:pt>
    <dgm:pt modelId="{DD5424E8-DF07-4909-B400-0A4BFCF52EE3}" type="sibTrans" cxnId="{9AF32799-0CC5-4095-B9E1-B3ED9FF27A57}">
      <dgm:prSet/>
      <dgm:spPr/>
      <dgm:t>
        <a:bodyPr/>
        <a:lstStyle/>
        <a:p>
          <a:endParaRPr lang="pt-BR"/>
        </a:p>
      </dgm:t>
    </dgm:pt>
    <dgm:pt modelId="{9A34A1D3-CAC2-4209-86FA-73D2DF102DE4}">
      <dgm:prSet/>
      <dgm:spPr/>
      <dgm:t>
        <a:bodyPr/>
        <a:lstStyle/>
        <a:p>
          <a:r>
            <a:rPr lang="pt-BR" smtClean="0"/>
            <a:t>Cadastrar</a:t>
          </a:r>
          <a:endParaRPr lang="pt-BR"/>
        </a:p>
      </dgm:t>
    </dgm:pt>
    <dgm:pt modelId="{8A354B71-57D3-4F63-B9DB-3A1559A5D26E}" type="parTrans" cxnId="{42EE1866-9154-421D-8134-74878D2E0134}">
      <dgm:prSet/>
      <dgm:spPr/>
      <dgm:t>
        <a:bodyPr/>
        <a:lstStyle/>
        <a:p>
          <a:endParaRPr lang="pt-BR"/>
        </a:p>
      </dgm:t>
    </dgm:pt>
    <dgm:pt modelId="{B5BD2A84-0027-40E6-B4C2-3DEFA8142EDA}" type="sibTrans" cxnId="{42EE1866-9154-421D-8134-74878D2E0134}">
      <dgm:prSet/>
      <dgm:spPr/>
      <dgm:t>
        <a:bodyPr/>
        <a:lstStyle/>
        <a:p>
          <a:endParaRPr lang="pt-BR"/>
        </a:p>
      </dgm:t>
    </dgm:pt>
    <dgm:pt modelId="{0F37B51D-8AC3-4866-831E-8993DF785AD6}">
      <dgm:prSet/>
      <dgm:spPr/>
      <dgm:t>
        <a:bodyPr/>
        <a:lstStyle/>
        <a:p>
          <a:r>
            <a:rPr lang="pt-BR" smtClean="0"/>
            <a:t>Atualizar</a:t>
          </a:r>
          <a:endParaRPr lang="pt-BR" dirty="0"/>
        </a:p>
      </dgm:t>
    </dgm:pt>
    <dgm:pt modelId="{B5884F57-C1CB-484F-A3CA-FCA0DC655A17}" type="parTrans" cxnId="{161B3073-CD95-4475-9719-EE2EB94F7019}">
      <dgm:prSet/>
      <dgm:spPr/>
      <dgm:t>
        <a:bodyPr/>
        <a:lstStyle/>
        <a:p>
          <a:endParaRPr lang="pt-BR"/>
        </a:p>
      </dgm:t>
    </dgm:pt>
    <dgm:pt modelId="{2B9D45CF-62FE-41F3-B61D-3950148A3BBA}" type="sibTrans" cxnId="{161B3073-CD95-4475-9719-EE2EB94F7019}">
      <dgm:prSet/>
      <dgm:spPr/>
      <dgm:t>
        <a:bodyPr/>
        <a:lstStyle/>
        <a:p>
          <a:endParaRPr lang="pt-BR"/>
        </a:p>
      </dgm:t>
    </dgm:pt>
    <dgm:pt modelId="{4D44AE1F-7785-4578-A27B-82BF197ECFF4}">
      <dgm:prSet/>
      <dgm:spPr/>
      <dgm:t>
        <a:bodyPr/>
        <a:lstStyle/>
        <a:p>
          <a:r>
            <a:rPr lang="pt-BR" smtClean="0"/>
            <a:t>Remover</a:t>
          </a:r>
          <a:endParaRPr lang="pt-BR" dirty="0"/>
        </a:p>
      </dgm:t>
    </dgm:pt>
    <dgm:pt modelId="{0C828BA0-FCE6-4263-91CD-FDF6585FB351}" type="parTrans" cxnId="{F250B675-244A-442C-B1F4-DCFED89445A4}">
      <dgm:prSet/>
      <dgm:spPr/>
      <dgm:t>
        <a:bodyPr/>
        <a:lstStyle/>
        <a:p>
          <a:endParaRPr lang="pt-BR"/>
        </a:p>
      </dgm:t>
    </dgm:pt>
    <dgm:pt modelId="{3E49261E-728A-4EB9-B757-5A96561F63F0}" type="sibTrans" cxnId="{F250B675-244A-442C-B1F4-DCFED89445A4}">
      <dgm:prSet/>
      <dgm:spPr/>
      <dgm:t>
        <a:bodyPr/>
        <a:lstStyle/>
        <a:p>
          <a:endParaRPr lang="pt-BR"/>
        </a:p>
      </dgm:t>
    </dgm:pt>
    <dgm:pt modelId="{DE42D1AE-B1F0-411D-89E8-BF6438F4C51D}">
      <dgm:prSet/>
      <dgm:spPr/>
      <dgm:t>
        <a:bodyPr/>
        <a:lstStyle/>
        <a:p>
          <a:r>
            <a:rPr lang="pt-BR" smtClean="0"/>
            <a:t>Consultar</a:t>
          </a:r>
          <a:endParaRPr lang="pt-BR" dirty="0"/>
        </a:p>
      </dgm:t>
    </dgm:pt>
    <dgm:pt modelId="{F39B1680-6DF3-4E0C-AC39-7C6842992B18}" type="parTrans" cxnId="{3991CE9E-77A3-40E9-9FEE-AC25C9E7030A}">
      <dgm:prSet/>
      <dgm:spPr/>
      <dgm:t>
        <a:bodyPr/>
        <a:lstStyle/>
        <a:p>
          <a:endParaRPr lang="pt-BR"/>
        </a:p>
      </dgm:t>
    </dgm:pt>
    <dgm:pt modelId="{4FBAA76B-876F-4040-BB8A-10BDECF20733}" type="sibTrans" cxnId="{3991CE9E-77A3-40E9-9FEE-AC25C9E7030A}">
      <dgm:prSet/>
      <dgm:spPr/>
      <dgm:t>
        <a:bodyPr/>
        <a:lstStyle/>
        <a:p>
          <a:endParaRPr lang="pt-BR"/>
        </a:p>
      </dgm:t>
    </dgm:pt>
    <dgm:pt modelId="{3994C897-3866-4C8C-A4AF-AE71E3D559B9}">
      <dgm:prSet/>
      <dgm:spPr/>
      <dgm:t>
        <a:bodyPr/>
        <a:lstStyle/>
        <a:p>
          <a:r>
            <a:rPr lang="pt-BR" smtClean="0"/>
            <a:t>Cadastrar</a:t>
          </a:r>
          <a:endParaRPr lang="pt-BR"/>
        </a:p>
      </dgm:t>
    </dgm:pt>
    <dgm:pt modelId="{9880DDEA-B1A8-4A37-AACF-3FA9EF4BA661}" type="parTrans" cxnId="{AD1DB455-378C-45A8-A757-E357E39AE2A2}">
      <dgm:prSet/>
      <dgm:spPr/>
      <dgm:t>
        <a:bodyPr/>
        <a:lstStyle/>
        <a:p>
          <a:endParaRPr lang="pt-BR"/>
        </a:p>
      </dgm:t>
    </dgm:pt>
    <dgm:pt modelId="{2EBE7A65-9C1C-42E8-A03D-450D86FC95AD}" type="sibTrans" cxnId="{AD1DB455-378C-45A8-A757-E357E39AE2A2}">
      <dgm:prSet/>
      <dgm:spPr/>
      <dgm:t>
        <a:bodyPr/>
        <a:lstStyle/>
        <a:p>
          <a:endParaRPr lang="pt-BR"/>
        </a:p>
      </dgm:t>
    </dgm:pt>
    <dgm:pt modelId="{EA369C18-2605-4A07-A7DE-8172CA565FFA}">
      <dgm:prSet/>
      <dgm:spPr/>
      <dgm:t>
        <a:bodyPr/>
        <a:lstStyle/>
        <a:p>
          <a:r>
            <a:rPr lang="pt-BR" smtClean="0"/>
            <a:t>Atualizar</a:t>
          </a:r>
          <a:endParaRPr lang="pt-BR" dirty="0"/>
        </a:p>
      </dgm:t>
    </dgm:pt>
    <dgm:pt modelId="{25E76C9F-045D-4A38-AF43-61A70DC9FD1E}" type="parTrans" cxnId="{73A90F4B-DA67-43EC-83D7-60D536BDE694}">
      <dgm:prSet/>
      <dgm:spPr/>
      <dgm:t>
        <a:bodyPr/>
        <a:lstStyle/>
        <a:p>
          <a:endParaRPr lang="pt-BR"/>
        </a:p>
      </dgm:t>
    </dgm:pt>
    <dgm:pt modelId="{9EB62978-2E48-4BE1-9FE0-3AC838D3AE18}" type="sibTrans" cxnId="{73A90F4B-DA67-43EC-83D7-60D536BDE694}">
      <dgm:prSet/>
      <dgm:spPr/>
      <dgm:t>
        <a:bodyPr/>
        <a:lstStyle/>
        <a:p>
          <a:endParaRPr lang="pt-BR"/>
        </a:p>
      </dgm:t>
    </dgm:pt>
    <dgm:pt modelId="{9E15E2CF-2D5C-4296-A8E1-DF2AA6944B1B}">
      <dgm:prSet/>
      <dgm:spPr/>
      <dgm:t>
        <a:bodyPr/>
        <a:lstStyle/>
        <a:p>
          <a:r>
            <a:rPr lang="pt-BR" smtClean="0"/>
            <a:t>Remover</a:t>
          </a:r>
          <a:endParaRPr lang="pt-BR" dirty="0"/>
        </a:p>
      </dgm:t>
    </dgm:pt>
    <dgm:pt modelId="{DC365453-4F58-4CA8-909E-292665771958}" type="parTrans" cxnId="{D8745360-CB7A-4D44-8FE4-BFEADD184DE2}">
      <dgm:prSet/>
      <dgm:spPr/>
      <dgm:t>
        <a:bodyPr/>
        <a:lstStyle/>
        <a:p>
          <a:endParaRPr lang="pt-BR"/>
        </a:p>
      </dgm:t>
    </dgm:pt>
    <dgm:pt modelId="{A7965445-CFA7-4C2D-9749-890597F51D27}" type="sibTrans" cxnId="{D8745360-CB7A-4D44-8FE4-BFEADD184DE2}">
      <dgm:prSet/>
      <dgm:spPr/>
      <dgm:t>
        <a:bodyPr/>
        <a:lstStyle/>
        <a:p>
          <a:endParaRPr lang="pt-BR"/>
        </a:p>
      </dgm:t>
    </dgm:pt>
    <dgm:pt modelId="{AF99D0AA-5D68-4E39-94FB-940AD614AEDC}">
      <dgm:prSet/>
      <dgm:spPr/>
      <dgm:t>
        <a:bodyPr/>
        <a:lstStyle/>
        <a:p>
          <a:r>
            <a:rPr lang="pt-BR" dirty="0" smtClean="0"/>
            <a:t>Consultar</a:t>
          </a:r>
          <a:endParaRPr lang="pt-BR" dirty="0"/>
        </a:p>
      </dgm:t>
    </dgm:pt>
    <dgm:pt modelId="{13E9D8C0-E42F-4C86-9652-41DD29ACCDBC}" type="parTrans" cxnId="{4429F7FC-003B-4480-A40D-1F39AC841E12}">
      <dgm:prSet/>
      <dgm:spPr/>
      <dgm:t>
        <a:bodyPr/>
        <a:lstStyle/>
        <a:p>
          <a:endParaRPr lang="pt-BR"/>
        </a:p>
      </dgm:t>
    </dgm:pt>
    <dgm:pt modelId="{7382ABE4-2058-4257-A870-BC1D8692F760}" type="sibTrans" cxnId="{4429F7FC-003B-4480-A40D-1F39AC841E12}">
      <dgm:prSet/>
      <dgm:spPr/>
      <dgm:t>
        <a:bodyPr/>
        <a:lstStyle/>
        <a:p>
          <a:endParaRPr lang="pt-BR"/>
        </a:p>
      </dgm:t>
    </dgm:pt>
    <dgm:pt modelId="{6C406AD7-A857-45B1-8034-F4918BE1E2E9}">
      <dgm:prSet/>
      <dgm:spPr/>
      <dgm:t>
        <a:bodyPr/>
        <a:lstStyle/>
        <a:p>
          <a:r>
            <a:rPr lang="pt-BR" smtClean="0"/>
            <a:t>Cadastrar</a:t>
          </a:r>
          <a:endParaRPr lang="pt-BR"/>
        </a:p>
      </dgm:t>
    </dgm:pt>
    <dgm:pt modelId="{3B2B74EE-180C-416A-ADC6-27EF451D2DFB}" type="parTrans" cxnId="{6696BB33-95A4-441F-B5F5-0CD8A77115AC}">
      <dgm:prSet/>
      <dgm:spPr/>
      <dgm:t>
        <a:bodyPr/>
        <a:lstStyle/>
        <a:p>
          <a:endParaRPr lang="pt-BR"/>
        </a:p>
      </dgm:t>
    </dgm:pt>
    <dgm:pt modelId="{5C0468D6-7A64-4F15-A0DF-64926A4B51D0}" type="sibTrans" cxnId="{6696BB33-95A4-441F-B5F5-0CD8A77115AC}">
      <dgm:prSet/>
      <dgm:spPr/>
      <dgm:t>
        <a:bodyPr/>
        <a:lstStyle/>
        <a:p>
          <a:endParaRPr lang="pt-BR"/>
        </a:p>
      </dgm:t>
    </dgm:pt>
    <dgm:pt modelId="{F08871F2-CC62-4009-B3D4-E1AB46FB71D8}">
      <dgm:prSet/>
      <dgm:spPr/>
      <dgm:t>
        <a:bodyPr/>
        <a:lstStyle/>
        <a:p>
          <a:r>
            <a:rPr lang="pt-BR" smtClean="0"/>
            <a:t>Atualizar</a:t>
          </a:r>
          <a:endParaRPr lang="pt-BR" dirty="0"/>
        </a:p>
      </dgm:t>
    </dgm:pt>
    <dgm:pt modelId="{BD39F87D-09B0-4B9A-9E17-0790AFC7280A}" type="parTrans" cxnId="{20CAF2B4-E73D-460E-B09A-2F1F35FB9E84}">
      <dgm:prSet/>
      <dgm:spPr/>
      <dgm:t>
        <a:bodyPr/>
        <a:lstStyle/>
        <a:p>
          <a:endParaRPr lang="pt-BR"/>
        </a:p>
      </dgm:t>
    </dgm:pt>
    <dgm:pt modelId="{6BF5E106-28FF-40A6-AAC2-70C03736758B}" type="sibTrans" cxnId="{20CAF2B4-E73D-460E-B09A-2F1F35FB9E84}">
      <dgm:prSet/>
      <dgm:spPr/>
      <dgm:t>
        <a:bodyPr/>
        <a:lstStyle/>
        <a:p>
          <a:endParaRPr lang="pt-BR"/>
        </a:p>
      </dgm:t>
    </dgm:pt>
    <dgm:pt modelId="{D6D808AD-C127-40D7-9693-75F9884A55CC}">
      <dgm:prSet/>
      <dgm:spPr/>
      <dgm:t>
        <a:bodyPr/>
        <a:lstStyle/>
        <a:p>
          <a:r>
            <a:rPr lang="pt-BR" smtClean="0"/>
            <a:t>Remover</a:t>
          </a:r>
          <a:endParaRPr lang="pt-BR" dirty="0"/>
        </a:p>
      </dgm:t>
    </dgm:pt>
    <dgm:pt modelId="{07580BA2-7C4D-46F0-8C53-5106A8D089E1}" type="parTrans" cxnId="{51D9BBD8-ECF6-4720-B7D8-8360D4280203}">
      <dgm:prSet/>
      <dgm:spPr/>
      <dgm:t>
        <a:bodyPr/>
        <a:lstStyle/>
        <a:p>
          <a:endParaRPr lang="pt-BR"/>
        </a:p>
      </dgm:t>
    </dgm:pt>
    <dgm:pt modelId="{E1765CDB-E96B-4637-9644-43068AF17E9E}" type="sibTrans" cxnId="{51D9BBD8-ECF6-4720-B7D8-8360D4280203}">
      <dgm:prSet/>
      <dgm:spPr/>
      <dgm:t>
        <a:bodyPr/>
        <a:lstStyle/>
        <a:p>
          <a:endParaRPr lang="pt-BR"/>
        </a:p>
      </dgm:t>
    </dgm:pt>
    <dgm:pt modelId="{6CA79800-333F-48E2-8373-49FA1E8A191C}">
      <dgm:prSet/>
      <dgm:spPr/>
      <dgm:t>
        <a:bodyPr/>
        <a:lstStyle/>
        <a:p>
          <a:r>
            <a:rPr lang="pt-BR" smtClean="0"/>
            <a:t>Consultar</a:t>
          </a:r>
          <a:endParaRPr lang="pt-BR" dirty="0"/>
        </a:p>
      </dgm:t>
    </dgm:pt>
    <dgm:pt modelId="{2361EC8D-94E6-4A5C-9270-6D663B41B225}" type="parTrans" cxnId="{A964D901-F274-4AC7-A880-929BEDDE4FD8}">
      <dgm:prSet/>
      <dgm:spPr/>
      <dgm:t>
        <a:bodyPr/>
        <a:lstStyle/>
        <a:p>
          <a:endParaRPr lang="pt-BR"/>
        </a:p>
      </dgm:t>
    </dgm:pt>
    <dgm:pt modelId="{2E28D78A-E2BE-4A31-B99A-2501959BAB51}" type="sibTrans" cxnId="{A964D901-F274-4AC7-A880-929BEDDE4FD8}">
      <dgm:prSet/>
      <dgm:spPr/>
      <dgm:t>
        <a:bodyPr/>
        <a:lstStyle/>
        <a:p>
          <a:endParaRPr lang="pt-BR"/>
        </a:p>
      </dgm:t>
    </dgm:pt>
    <dgm:pt modelId="{FAC2BEE7-7C8B-40DE-A5C9-7CEE5836340E}">
      <dgm:prSet/>
      <dgm:spPr/>
      <dgm:t>
        <a:bodyPr/>
        <a:lstStyle/>
        <a:p>
          <a:r>
            <a:rPr lang="pt-BR" smtClean="0"/>
            <a:t>Cadastrar</a:t>
          </a:r>
          <a:endParaRPr lang="pt-BR"/>
        </a:p>
      </dgm:t>
    </dgm:pt>
    <dgm:pt modelId="{055EB5AF-23F1-4AC3-940C-31A2E238716D}" type="parTrans" cxnId="{8C51844C-A6D2-4E88-8831-1246BDCF1F88}">
      <dgm:prSet/>
      <dgm:spPr/>
      <dgm:t>
        <a:bodyPr/>
        <a:lstStyle/>
        <a:p>
          <a:endParaRPr lang="pt-BR"/>
        </a:p>
      </dgm:t>
    </dgm:pt>
    <dgm:pt modelId="{151272B9-3D78-4FB1-AEDD-47027D153122}" type="sibTrans" cxnId="{8C51844C-A6D2-4E88-8831-1246BDCF1F88}">
      <dgm:prSet/>
      <dgm:spPr/>
      <dgm:t>
        <a:bodyPr/>
        <a:lstStyle/>
        <a:p>
          <a:endParaRPr lang="pt-BR"/>
        </a:p>
      </dgm:t>
    </dgm:pt>
    <dgm:pt modelId="{C18B95F7-F971-48F9-857E-4B89B387162C}">
      <dgm:prSet/>
      <dgm:spPr/>
      <dgm:t>
        <a:bodyPr/>
        <a:lstStyle/>
        <a:p>
          <a:r>
            <a:rPr lang="pt-BR" smtClean="0"/>
            <a:t>Atualizar</a:t>
          </a:r>
          <a:endParaRPr lang="pt-BR" dirty="0"/>
        </a:p>
      </dgm:t>
    </dgm:pt>
    <dgm:pt modelId="{8E8E855C-DD50-47A3-BA74-3E322396B145}" type="parTrans" cxnId="{7A9F10EF-10E7-4E66-B263-D4C89124E4C7}">
      <dgm:prSet/>
      <dgm:spPr/>
      <dgm:t>
        <a:bodyPr/>
        <a:lstStyle/>
        <a:p>
          <a:endParaRPr lang="pt-BR"/>
        </a:p>
      </dgm:t>
    </dgm:pt>
    <dgm:pt modelId="{413837CB-71AB-4BE2-8DA3-B60DD4045061}" type="sibTrans" cxnId="{7A9F10EF-10E7-4E66-B263-D4C89124E4C7}">
      <dgm:prSet/>
      <dgm:spPr/>
      <dgm:t>
        <a:bodyPr/>
        <a:lstStyle/>
        <a:p>
          <a:endParaRPr lang="pt-BR"/>
        </a:p>
      </dgm:t>
    </dgm:pt>
    <dgm:pt modelId="{0A7344DB-6885-4BFD-A216-B4F8DF7313B4}">
      <dgm:prSet/>
      <dgm:spPr/>
      <dgm:t>
        <a:bodyPr/>
        <a:lstStyle/>
        <a:p>
          <a:r>
            <a:rPr lang="pt-BR" smtClean="0"/>
            <a:t>Remover</a:t>
          </a:r>
          <a:endParaRPr lang="pt-BR" dirty="0"/>
        </a:p>
      </dgm:t>
    </dgm:pt>
    <dgm:pt modelId="{792E42E2-83B4-4AA2-BA61-1C175DC2B5E4}" type="parTrans" cxnId="{7A1A082E-F164-4DA4-A50A-B879DF51E671}">
      <dgm:prSet/>
      <dgm:spPr/>
      <dgm:t>
        <a:bodyPr/>
        <a:lstStyle/>
        <a:p>
          <a:endParaRPr lang="pt-BR"/>
        </a:p>
      </dgm:t>
    </dgm:pt>
    <dgm:pt modelId="{88B2F476-FAB2-475B-AC2C-7D3A3F081AC9}" type="sibTrans" cxnId="{7A1A082E-F164-4DA4-A50A-B879DF51E671}">
      <dgm:prSet/>
      <dgm:spPr/>
      <dgm:t>
        <a:bodyPr/>
        <a:lstStyle/>
        <a:p>
          <a:endParaRPr lang="pt-BR"/>
        </a:p>
      </dgm:t>
    </dgm:pt>
    <dgm:pt modelId="{80F77DC2-7AFD-4DE2-93BD-6AF2B1EBB7F2}">
      <dgm:prSet/>
      <dgm:spPr/>
      <dgm:t>
        <a:bodyPr/>
        <a:lstStyle/>
        <a:p>
          <a:r>
            <a:rPr lang="pt-BR" smtClean="0"/>
            <a:t>Consultar</a:t>
          </a:r>
          <a:endParaRPr lang="pt-BR" dirty="0"/>
        </a:p>
      </dgm:t>
    </dgm:pt>
    <dgm:pt modelId="{1165405F-63CA-44BD-ABB2-D381E59017CA}" type="parTrans" cxnId="{BE4B9FFA-A2B7-46D2-A963-E4C7C52DA541}">
      <dgm:prSet/>
      <dgm:spPr/>
      <dgm:t>
        <a:bodyPr/>
        <a:lstStyle/>
        <a:p>
          <a:endParaRPr lang="pt-BR"/>
        </a:p>
      </dgm:t>
    </dgm:pt>
    <dgm:pt modelId="{A4D0C7B9-D6E8-4F15-8FE6-09F0AD061F0B}" type="sibTrans" cxnId="{BE4B9FFA-A2B7-46D2-A963-E4C7C52DA541}">
      <dgm:prSet/>
      <dgm:spPr/>
      <dgm:t>
        <a:bodyPr/>
        <a:lstStyle/>
        <a:p>
          <a:endParaRPr lang="pt-BR"/>
        </a:p>
      </dgm:t>
    </dgm:pt>
    <dgm:pt modelId="{0FCEC6CE-0A4E-42A8-B951-8B782679D5A9}">
      <dgm:prSet/>
      <dgm:spPr/>
      <dgm:t>
        <a:bodyPr/>
        <a:lstStyle/>
        <a:p>
          <a:r>
            <a:rPr lang="pt-BR" dirty="0" smtClean="0"/>
            <a:t>Pagamento</a:t>
          </a:r>
          <a:endParaRPr lang="pt-BR" dirty="0"/>
        </a:p>
      </dgm:t>
    </dgm:pt>
    <dgm:pt modelId="{35AAFEDC-2ED8-44FC-B024-4BB80ABF1694}" type="parTrans" cxnId="{978CDFA4-4885-46FC-A003-8736F3A7089D}">
      <dgm:prSet/>
      <dgm:spPr/>
      <dgm:t>
        <a:bodyPr/>
        <a:lstStyle/>
        <a:p>
          <a:endParaRPr lang="pt-BR"/>
        </a:p>
      </dgm:t>
    </dgm:pt>
    <dgm:pt modelId="{64E5A673-F2E4-4A30-B405-2D73BBA1FC3A}" type="sibTrans" cxnId="{978CDFA4-4885-46FC-A003-8736F3A7089D}">
      <dgm:prSet/>
      <dgm:spPr/>
      <dgm:t>
        <a:bodyPr/>
        <a:lstStyle/>
        <a:p>
          <a:endParaRPr lang="pt-BR"/>
        </a:p>
      </dgm:t>
    </dgm:pt>
    <dgm:pt modelId="{21FB5971-B4F9-45B5-9DB0-671BF5794F23}">
      <dgm:prSet/>
      <dgm:spPr/>
      <dgm:t>
        <a:bodyPr/>
        <a:lstStyle/>
        <a:p>
          <a:r>
            <a:rPr lang="pt-BR" smtClean="0"/>
            <a:t>Cadastrar</a:t>
          </a:r>
          <a:endParaRPr lang="pt-BR"/>
        </a:p>
      </dgm:t>
    </dgm:pt>
    <dgm:pt modelId="{9CB4E03E-88E1-4F64-8528-E0709CF950C7}" type="parTrans" cxnId="{86C1AAA0-50FE-46A6-9774-9417027E7EF5}">
      <dgm:prSet/>
      <dgm:spPr/>
      <dgm:t>
        <a:bodyPr/>
        <a:lstStyle/>
        <a:p>
          <a:endParaRPr lang="pt-BR"/>
        </a:p>
      </dgm:t>
    </dgm:pt>
    <dgm:pt modelId="{A1B9BF02-42EE-4672-B238-67A36869F9E7}" type="sibTrans" cxnId="{86C1AAA0-50FE-46A6-9774-9417027E7EF5}">
      <dgm:prSet/>
      <dgm:spPr/>
      <dgm:t>
        <a:bodyPr/>
        <a:lstStyle/>
        <a:p>
          <a:endParaRPr lang="pt-BR"/>
        </a:p>
      </dgm:t>
    </dgm:pt>
    <dgm:pt modelId="{97CEBC56-2488-4CBF-AFA3-F4DE2D9004B0}">
      <dgm:prSet/>
      <dgm:spPr/>
      <dgm:t>
        <a:bodyPr/>
        <a:lstStyle/>
        <a:p>
          <a:r>
            <a:rPr lang="pt-BR" smtClean="0"/>
            <a:t>Atualizar</a:t>
          </a:r>
          <a:endParaRPr lang="pt-BR" dirty="0"/>
        </a:p>
      </dgm:t>
    </dgm:pt>
    <dgm:pt modelId="{D262B730-58AB-4697-AB79-A1859C98CB01}" type="parTrans" cxnId="{C1EBF6F5-7806-4298-8C99-31E5BDC2C150}">
      <dgm:prSet/>
      <dgm:spPr/>
      <dgm:t>
        <a:bodyPr/>
        <a:lstStyle/>
        <a:p>
          <a:endParaRPr lang="pt-BR"/>
        </a:p>
      </dgm:t>
    </dgm:pt>
    <dgm:pt modelId="{0C0F4008-1F05-4611-B8BC-A1BB9C2309F7}" type="sibTrans" cxnId="{C1EBF6F5-7806-4298-8C99-31E5BDC2C150}">
      <dgm:prSet/>
      <dgm:spPr/>
      <dgm:t>
        <a:bodyPr/>
        <a:lstStyle/>
        <a:p>
          <a:endParaRPr lang="pt-BR"/>
        </a:p>
      </dgm:t>
    </dgm:pt>
    <dgm:pt modelId="{786D4857-4709-4491-BFE4-902C21EE3BEA}">
      <dgm:prSet/>
      <dgm:spPr/>
      <dgm:t>
        <a:bodyPr/>
        <a:lstStyle/>
        <a:p>
          <a:r>
            <a:rPr lang="pt-BR" smtClean="0"/>
            <a:t>Remover</a:t>
          </a:r>
          <a:endParaRPr lang="pt-BR" dirty="0"/>
        </a:p>
      </dgm:t>
    </dgm:pt>
    <dgm:pt modelId="{2D518330-B3F4-4945-A7B8-46C24349F178}" type="parTrans" cxnId="{2F5EBE43-AF37-4E61-A3E6-E51C8FD79FDF}">
      <dgm:prSet/>
      <dgm:spPr/>
      <dgm:t>
        <a:bodyPr/>
        <a:lstStyle/>
        <a:p>
          <a:endParaRPr lang="pt-BR"/>
        </a:p>
      </dgm:t>
    </dgm:pt>
    <dgm:pt modelId="{A9321FD7-3935-48BE-B5E8-A96B53DCB779}" type="sibTrans" cxnId="{2F5EBE43-AF37-4E61-A3E6-E51C8FD79FDF}">
      <dgm:prSet/>
      <dgm:spPr/>
      <dgm:t>
        <a:bodyPr/>
        <a:lstStyle/>
        <a:p>
          <a:endParaRPr lang="pt-BR"/>
        </a:p>
      </dgm:t>
    </dgm:pt>
    <dgm:pt modelId="{525BC3EB-9D9F-4DD4-BFB4-22B95EC1487E}">
      <dgm:prSet/>
      <dgm:spPr/>
      <dgm:t>
        <a:bodyPr/>
        <a:lstStyle/>
        <a:p>
          <a:r>
            <a:rPr lang="pt-BR" smtClean="0"/>
            <a:t>Consultar</a:t>
          </a:r>
          <a:endParaRPr lang="pt-BR" dirty="0"/>
        </a:p>
      </dgm:t>
    </dgm:pt>
    <dgm:pt modelId="{A96694C6-B91B-4942-B1EA-E5EBB1ED9B74}" type="parTrans" cxnId="{D88C4332-4F51-4F67-B030-ED6B9163A008}">
      <dgm:prSet/>
      <dgm:spPr/>
      <dgm:t>
        <a:bodyPr/>
        <a:lstStyle/>
        <a:p>
          <a:endParaRPr lang="pt-BR"/>
        </a:p>
      </dgm:t>
    </dgm:pt>
    <dgm:pt modelId="{ED93FF25-4EA7-4095-ACDF-B19055C7E31F}" type="sibTrans" cxnId="{D88C4332-4F51-4F67-B030-ED6B9163A008}">
      <dgm:prSet/>
      <dgm:spPr/>
      <dgm:t>
        <a:bodyPr/>
        <a:lstStyle/>
        <a:p>
          <a:endParaRPr lang="pt-BR"/>
        </a:p>
      </dgm:t>
    </dgm:pt>
    <dgm:pt modelId="{7BB0FDFE-FD29-420A-BC93-E72C55430EC0}" type="pres">
      <dgm:prSet presAssocID="{8FA7BA8A-3FBC-4318-80F6-DF7149B75945}" presName="diagram" presStyleCnt="0">
        <dgm:presLayoutVars>
          <dgm:dir/>
          <dgm:animLvl val="lvl"/>
          <dgm:resizeHandles val="exact"/>
        </dgm:presLayoutVars>
      </dgm:prSet>
      <dgm:spPr/>
    </dgm:pt>
    <dgm:pt modelId="{120766D0-66E3-46CD-B5D5-34B111C8BE07}" type="pres">
      <dgm:prSet presAssocID="{3B8A46C5-7488-45CD-B701-1F9B5712F8CA}" presName="compNode" presStyleCnt="0"/>
      <dgm:spPr/>
    </dgm:pt>
    <dgm:pt modelId="{FD6D89C3-21CC-49E3-A9FD-51DF53FF220E}" type="pres">
      <dgm:prSet presAssocID="{3B8A46C5-7488-45CD-B701-1F9B5712F8CA}" presName="childRec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E421C1-D00A-43AF-9FF1-C5BD5713B750}" type="pres">
      <dgm:prSet presAssocID="{3B8A46C5-7488-45CD-B701-1F9B5712F8C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A0866-2826-4768-9CCA-6AB7F9FFC526}" type="pres">
      <dgm:prSet presAssocID="{3B8A46C5-7488-45CD-B701-1F9B5712F8CA}" presName="parentRect" presStyleLbl="alignNode1" presStyleIdx="0" presStyleCnt="7"/>
      <dgm:spPr/>
      <dgm:t>
        <a:bodyPr/>
        <a:lstStyle/>
        <a:p>
          <a:endParaRPr lang="en-US"/>
        </a:p>
      </dgm:t>
    </dgm:pt>
    <dgm:pt modelId="{2D669EA4-9842-4EC4-A1B2-F6D0884EFFDA}" type="pres">
      <dgm:prSet presAssocID="{3B8A46C5-7488-45CD-B701-1F9B5712F8CA}" presName="adorn" presStyleLbl="fgAccFollowNod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D6FA86-0736-4E42-8568-CBE6DF39D4D9}" type="pres">
      <dgm:prSet presAssocID="{5F036542-DFE2-42A5-8610-3694BA3410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155487-BAEA-4B25-9447-A9C8E146B9D9}" type="pres">
      <dgm:prSet presAssocID="{31E39CAC-9027-4D1A-9E2F-E2DFEA7D87E3}" presName="compNode" presStyleCnt="0"/>
      <dgm:spPr/>
    </dgm:pt>
    <dgm:pt modelId="{79A9F6E8-EACB-4933-AAA0-085B6C769C82}" type="pres">
      <dgm:prSet presAssocID="{31E39CAC-9027-4D1A-9E2F-E2DFEA7D87E3}" presName="childRec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731E4-9100-4A2B-9BA6-838FC47C307E}" type="pres">
      <dgm:prSet presAssocID="{31E39CAC-9027-4D1A-9E2F-E2DFEA7D87E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A320E-71E3-46E5-8231-AFFD6926D3B1}" type="pres">
      <dgm:prSet presAssocID="{31E39CAC-9027-4D1A-9E2F-E2DFEA7D87E3}" presName="parentRect" presStyleLbl="alignNode1" presStyleIdx="1" presStyleCnt="7"/>
      <dgm:spPr/>
      <dgm:t>
        <a:bodyPr/>
        <a:lstStyle/>
        <a:p>
          <a:endParaRPr lang="en-US"/>
        </a:p>
      </dgm:t>
    </dgm:pt>
    <dgm:pt modelId="{2C620096-81F0-4FC6-A009-46120A5C96B3}" type="pres">
      <dgm:prSet presAssocID="{31E39CAC-9027-4D1A-9E2F-E2DFEA7D87E3}" presName="adorn" presStyleLbl="fgAccFollowNod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EBBABC-A9D1-428C-8E25-3038EFAB295D}" type="pres">
      <dgm:prSet presAssocID="{98655704-C177-4A02-B48B-058DEC2F782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412F31-5C95-4D41-8393-342581757F64}" type="pres">
      <dgm:prSet presAssocID="{8B127D21-935A-4309-BFA6-CDE296DF6FF6}" presName="compNode" presStyleCnt="0"/>
      <dgm:spPr/>
    </dgm:pt>
    <dgm:pt modelId="{B2A606B1-CAEC-488E-8385-539A7FA4386A}" type="pres">
      <dgm:prSet presAssocID="{8B127D21-935A-4309-BFA6-CDE296DF6FF6}" presName="childRec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FC6B90-CD01-4E63-97D2-DC823DC759A6}" type="pres">
      <dgm:prSet presAssocID="{8B127D21-935A-4309-BFA6-CDE296DF6F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0999-23C1-4853-B86C-00798BFBEF7B}" type="pres">
      <dgm:prSet presAssocID="{8B127D21-935A-4309-BFA6-CDE296DF6FF6}" presName="parentRect" presStyleLbl="alignNode1" presStyleIdx="2" presStyleCnt="7"/>
      <dgm:spPr/>
      <dgm:t>
        <a:bodyPr/>
        <a:lstStyle/>
        <a:p>
          <a:endParaRPr lang="en-US"/>
        </a:p>
      </dgm:t>
    </dgm:pt>
    <dgm:pt modelId="{62BFFE48-636E-4E71-8628-F4A148E1ECCA}" type="pres">
      <dgm:prSet presAssocID="{8B127D21-935A-4309-BFA6-CDE296DF6FF6}" presName="adorn" presStyleLbl="fgAccFollowNod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266FC1C-3E75-41CA-B016-4D88D852BC5B}" type="pres">
      <dgm:prSet presAssocID="{0BD33F0B-183A-4B68-B25D-310CE15B8E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08AEAC-4D30-4E96-94B6-A60F15E830C0}" type="pres">
      <dgm:prSet presAssocID="{EC560074-46A7-42E2-9E31-44C2140CA64E}" presName="compNode" presStyleCnt="0"/>
      <dgm:spPr/>
    </dgm:pt>
    <dgm:pt modelId="{FD097C0F-1E8C-477D-AB75-3080FFB0DDAB}" type="pres">
      <dgm:prSet presAssocID="{EC560074-46A7-42E2-9E31-44C2140CA64E}" presName="childRec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0033C-E6F8-455A-AD48-6165A6E73D39}" type="pres">
      <dgm:prSet presAssocID="{EC560074-46A7-42E2-9E31-44C2140CA6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0E0D8-21A8-45DB-AB93-0406169F9F82}" type="pres">
      <dgm:prSet presAssocID="{EC560074-46A7-42E2-9E31-44C2140CA64E}" presName="parentRect" presStyleLbl="alignNode1" presStyleIdx="3" presStyleCnt="7"/>
      <dgm:spPr/>
      <dgm:t>
        <a:bodyPr/>
        <a:lstStyle/>
        <a:p>
          <a:endParaRPr lang="en-US"/>
        </a:p>
      </dgm:t>
    </dgm:pt>
    <dgm:pt modelId="{7D1CD4B3-2A99-4181-96FD-900F453FC4F3}" type="pres">
      <dgm:prSet presAssocID="{EC560074-46A7-42E2-9E31-44C2140CA64E}" presName="adorn" presStyleLbl="fgAccFollowNod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64DB820-9E99-48DC-B063-9C54DE1F5BF2}" type="pres">
      <dgm:prSet presAssocID="{2FCA29BE-8EF0-488E-9F27-D5E3E35AD88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E6F424D-BFD1-4A57-8751-C3E7A22973F0}" type="pres">
      <dgm:prSet presAssocID="{47F789DE-2854-46E4-BAF7-2F3F5D0C3ADF}" presName="compNode" presStyleCnt="0"/>
      <dgm:spPr/>
    </dgm:pt>
    <dgm:pt modelId="{33EC70F2-591F-4E7B-AC14-CF3F644CCA61}" type="pres">
      <dgm:prSet presAssocID="{47F789DE-2854-46E4-BAF7-2F3F5D0C3ADF}" presName="childRec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A9C06-5372-4EDC-9EA3-586F7769AFA6}" type="pres">
      <dgm:prSet presAssocID="{47F789DE-2854-46E4-BAF7-2F3F5D0C3AD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32A91-C688-4BC4-A220-923AF0B60F98}" type="pres">
      <dgm:prSet presAssocID="{47F789DE-2854-46E4-BAF7-2F3F5D0C3ADF}" presName="parentRect" presStyleLbl="alignNode1" presStyleIdx="4" presStyleCnt="7"/>
      <dgm:spPr/>
      <dgm:t>
        <a:bodyPr/>
        <a:lstStyle/>
        <a:p>
          <a:endParaRPr lang="en-US"/>
        </a:p>
      </dgm:t>
    </dgm:pt>
    <dgm:pt modelId="{051A5C05-64CB-4962-B3FC-659804BAFCD0}" type="pres">
      <dgm:prSet presAssocID="{47F789DE-2854-46E4-BAF7-2F3F5D0C3ADF}" presName="adorn" presStyleLbl="fgAccFollowNod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029B4D9-9AC4-451B-B234-898FD2580EC9}" type="pres">
      <dgm:prSet presAssocID="{456ADC3C-8AFC-4B83-A6F5-71FE2976D8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2623EF0-6BAF-4771-BF19-1B395E6F7576}" type="pres">
      <dgm:prSet presAssocID="{06AA49C7-1BDB-402B-B5DF-7BD473263EED}" presName="compNode" presStyleCnt="0"/>
      <dgm:spPr/>
    </dgm:pt>
    <dgm:pt modelId="{3836143B-C2DE-4CB4-986C-E2C0C9C770F4}" type="pres">
      <dgm:prSet presAssocID="{06AA49C7-1BDB-402B-B5DF-7BD473263EED}" presName="childRec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B1F081-1B72-4FC9-8A1C-10428F89DC7C}" type="pres">
      <dgm:prSet presAssocID="{06AA49C7-1BDB-402B-B5DF-7BD473263E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3F983-D5BE-4565-B535-CD09E0DC6BC5}" type="pres">
      <dgm:prSet presAssocID="{06AA49C7-1BDB-402B-B5DF-7BD473263EED}" presName="parentRect" presStyleLbl="alignNode1" presStyleIdx="5" presStyleCnt="7"/>
      <dgm:spPr/>
      <dgm:t>
        <a:bodyPr/>
        <a:lstStyle/>
        <a:p>
          <a:endParaRPr lang="en-US"/>
        </a:p>
      </dgm:t>
    </dgm:pt>
    <dgm:pt modelId="{F9D7404C-3C8B-41CD-9D6D-BD8DE009EA0E}" type="pres">
      <dgm:prSet presAssocID="{06AA49C7-1BDB-402B-B5DF-7BD473263EED}" presName="adorn" presStyleLbl="fgAccFollowNod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44AC8AF-ADEE-4FAE-A7F7-7988E7C377B1}" type="pres">
      <dgm:prSet presAssocID="{859DCDE9-D417-4B3E-BEAD-572B919E859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3C092B9-1CDC-4233-AC81-ECF6163189C8}" type="pres">
      <dgm:prSet presAssocID="{1CEB27DC-471F-4DC4-B41A-02E6536AA9BD}" presName="compNode" presStyleCnt="0"/>
      <dgm:spPr/>
    </dgm:pt>
    <dgm:pt modelId="{7A1828A9-3C38-4C04-AF39-C117BB56BA86}" type="pres">
      <dgm:prSet presAssocID="{1CEB27DC-471F-4DC4-B41A-02E6536AA9BD}" presName="childRec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8E682-8BC8-4713-A96A-D22337558694}" type="pres">
      <dgm:prSet presAssocID="{1CEB27DC-471F-4DC4-B41A-02E6536AA9B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B1A03-BD7A-4053-9B4E-4D7B35272A12}" type="pres">
      <dgm:prSet presAssocID="{1CEB27DC-471F-4DC4-B41A-02E6536AA9BD}" presName="parentRect" presStyleLbl="alignNode1" presStyleIdx="6" presStyleCnt="7"/>
      <dgm:spPr/>
      <dgm:t>
        <a:bodyPr/>
        <a:lstStyle/>
        <a:p>
          <a:endParaRPr lang="en-US"/>
        </a:p>
      </dgm:t>
    </dgm:pt>
    <dgm:pt modelId="{8D922861-FAD7-4703-8E91-1F6A0C0261DE}" type="pres">
      <dgm:prSet presAssocID="{1CEB27DC-471F-4DC4-B41A-02E6536AA9BD}" presName="adorn" presStyleLbl="fgAccFollowNod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9AF32799-0CC5-4095-B9E1-B3ED9FF27A57}" srcId="{3B8A46C5-7488-45CD-B701-1F9B5712F8CA}" destId="{938A12CB-576B-4094-8468-B71195867AC9}" srcOrd="3" destOrd="0" parTransId="{6DB3088F-A0E4-4021-A86A-85A0A8F263D7}" sibTransId="{DD5424E8-DF07-4909-B400-0A4BFCF52EE3}"/>
    <dgm:cxn modelId="{20CAF2B4-E73D-460E-B09A-2F1F35FB9E84}" srcId="{EC560074-46A7-42E2-9E31-44C2140CA64E}" destId="{F08871F2-CC62-4009-B3D4-E1AB46FB71D8}" srcOrd="1" destOrd="0" parTransId="{BD39F87D-09B0-4B9A-9E17-0790AFC7280A}" sibTransId="{6BF5E106-28FF-40A6-AAC2-70C03736758B}"/>
    <dgm:cxn modelId="{978CDFA4-4885-46FC-A003-8736F3A7089D}" srcId="{06AA49C7-1BDB-402B-B5DF-7BD473263EED}" destId="{0FCEC6CE-0A4E-42A8-B951-8B782679D5A9}" srcOrd="0" destOrd="0" parTransId="{35AAFEDC-2ED8-44FC-B024-4BB80ABF1694}" sibTransId="{64E5A673-F2E4-4A30-B405-2D73BBA1FC3A}"/>
    <dgm:cxn modelId="{666E5D1A-DAD0-4E36-8536-F259F68B0A50}" type="presOf" srcId="{8B127D21-935A-4309-BFA6-CDE296DF6FF6}" destId="{73FC6B90-CD01-4E63-97D2-DC823DC759A6}" srcOrd="0" destOrd="0" presId="urn:microsoft.com/office/officeart/2005/8/layout/bList2"/>
    <dgm:cxn modelId="{6590D476-696F-4CD0-8D20-B49BB0D351A7}" type="presOf" srcId="{47F789DE-2854-46E4-BAF7-2F3F5D0C3ADF}" destId="{F60A9C06-5372-4EDC-9EA3-586F7769AFA6}" srcOrd="0" destOrd="0" presId="urn:microsoft.com/office/officeart/2005/8/layout/bList2"/>
    <dgm:cxn modelId="{AD1DB455-378C-45A8-A757-E357E39AE2A2}" srcId="{8B127D21-935A-4309-BFA6-CDE296DF6FF6}" destId="{3994C897-3866-4C8C-A4AF-AE71E3D559B9}" srcOrd="0" destOrd="0" parTransId="{9880DDEA-B1A8-4A37-AACF-3FA9EF4BA661}" sibTransId="{2EBE7A65-9C1C-42E8-A03D-450D86FC95AD}"/>
    <dgm:cxn modelId="{8C51844C-A6D2-4E88-8831-1246BDCF1F88}" srcId="{47F789DE-2854-46E4-BAF7-2F3F5D0C3ADF}" destId="{FAC2BEE7-7C8B-40DE-A5C9-7CEE5836340E}" srcOrd="0" destOrd="0" parTransId="{055EB5AF-23F1-4AC3-940C-31A2E238716D}" sibTransId="{151272B9-3D78-4FB1-AEDD-47027D153122}"/>
    <dgm:cxn modelId="{2F5EBE43-AF37-4E61-A3E6-E51C8FD79FDF}" srcId="{1CEB27DC-471F-4DC4-B41A-02E6536AA9BD}" destId="{786D4857-4709-4491-BFE4-902C21EE3BEA}" srcOrd="2" destOrd="0" parTransId="{2D518330-B3F4-4945-A7B8-46C24349F178}" sibTransId="{A9321FD7-3935-48BE-B5E8-A96B53DCB779}"/>
    <dgm:cxn modelId="{51D9BBD8-ECF6-4720-B7D8-8360D4280203}" srcId="{EC560074-46A7-42E2-9E31-44C2140CA64E}" destId="{D6D808AD-C127-40D7-9693-75F9884A55CC}" srcOrd="2" destOrd="0" parTransId="{07580BA2-7C4D-46F0-8C53-5106A8D089E1}" sibTransId="{E1765CDB-E96B-4637-9644-43068AF17E9E}"/>
    <dgm:cxn modelId="{3921EEF3-7529-45CE-8ECB-5A969CE9F1A2}" type="presOf" srcId="{859DCDE9-D417-4B3E-BEAD-572B919E8591}" destId="{244AC8AF-ADEE-4FAE-A7F7-7988E7C377B1}" srcOrd="0" destOrd="0" presId="urn:microsoft.com/office/officeart/2005/8/layout/bList2"/>
    <dgm:cxn modelId="{BE4B9FFA-A2B7-46D2-A963-E4C7C52DA541}" srcId="{47F789DE-2854-46E4-BAF7-2F3F5D0C3ADF}" destId="{80F77DC2-7AFD-4DE2-93BD-6AF2B1EBB7F2}" srcOrd="3" destOrd="0" parTransId="{1165405F-63CA-44BD-ABB2-D381E59017CA}" sibTransId="{A4D0C7B9-D6E8-4F15-8FE6-09F0AD061F0B}"/>
    <dgm:cxn modelId="{D8745360-CB7A-4D44-8FE4-BFEADD184DE2}" srcId="{8B127D21-935A-4309-BFA6-CDE296DF6FF6}" destId="{9E15E2CF-2D5C-4296-A8E1-DF2AA6944B1B}" srcOrd="2" destOrd="0" parTransId="{DC365453-4F58-4CA8-909E-292665771958}" sibTransId="{A7965445-CFA7-4C2D-9749-890597F51D27}"/>
    <dgm:cxn modelId="{4FB49A5D-0CDA-493D-A9B4-1FEE50E1AFE4}" type="presOf" srcId="{97CEBC56-2488-4CBF-AFA3-F4DE2D9004B0}" destId="{7A1828A9-3C38-4C04-AF39-C117BB56BA86}" srcOrd="0" destOrd="1" presId="urn:microsoft.com/office/officeart/2005/8/layout/bList2"/>
    <dgm:cxn modelId="{CA968F1F-6553-4710-B12A-9277E6136060}" type="presOf" srcId="{786D4857-4709-4491-BFE4-902C21EE3BEA}" destId="{7A1828A9-3C38-4C04-AF39-C117BB56BA86}" srcOrd="0" destOrd="2" presId="urn:microsoft.com/office/officeart/2005/8/layout/bList2"/>
    <dgm:cxn modelId="{CB405E66-11EC-4D84-8942-D9AD3D0B4E5E}" type="presOf" srcId="{3B8A46C5-7488-45CD-B701-1F9B5712F8CA}" destId="{C0E421C1-D00A-43AF-9FF1-C5BD5713B750}" srcOrd="0" destOrd="0" presId="urn:microsoft.com/office/officeart/2005/8/layout/bList2"/>
    <dgm:cxn modelId="{7A9F10EF-10E7-4E66-B263-D4C89124E4C7}" srcId="{47F789DE-2854-46E4-BAF7-2F3F5D0C3ADF}" destId="{C18B95F7-F971-48F9-857E-4B89B387162C}" srcOrd="1" destOrd="0" parTransId="{8E8E855C-DD50-47A3-BA74-3E322396B145}" sibTransId="{413837CB-71AB-4BE2-8DA3-B60DD4045061}"/>
    <dgm:cxn modelId="{C92E0C3C-7E43-40A2-B906-2E07B84150F6}" type="presOf" srcId="{AF99D0AA-5D68-4E39-94FB-940AD614AEDC}" destId="{B2A606B1-CAEC-488E-8385-539A7FA4386A}" srcOrd="0" destOrd="3" presId="urn:microsoft.com/office/officeart/2005/8/layout/bList2"/>
    <dgm:cxn modelId="{3491F733-CF9E-49B3-86DE-149650BD517C}" type="presOf" srcId="{EC560074-46A7-42E2-9E31-44C2140CA64E}" destId="{C520E0D8-21A8-45DB-AB93-0406169F9F82}" srcOrd="1" destOrd="0" presId="urn:microsoft.com/office/officeart/2005/8/layout/bList2"/>
    <dgm:cxn modelId="{FF0046DE-5C91-497F-9040-71D3D873F5FB}" type="presOf" srcId="{3B8A46C5-7488-45CD-B701-1F9B5712F8CA}" destId="{397A0866-2826-4768-9CCA-6AB7F9FFC526}" srcOrd="1" destOrd="0" presId="urn:microsoft.com/office/officeart/2005/8/layout/bList2"/>
    <dgm:cxn modelId="{1B944226-83C7-4FEE-AE4C-1EAAD07C7104}" type="presOf" srcId="{0BD33F0B-183A-4B68-B25D-310CE15B8E9D}" destId="{1266FC1C-3E75-41CA-B016-4D88D852BC5B}" srcOrd="0" destOrd="0" presId="urn:microsoft.com/office/officeart/2005/8/layout/bList2"/>
    <dgm:cxn modelId="{9E5978CD-C856-437A-A8B9-0110B894D3B0}" type="presOf" srcId="{4D44AE1F-7785-4578-A27B-82BF197ECFF4}" destId="{79A9F6E8-EACB-4933-AAA0-085B6C769C82}" srcOrd="0" destOrd="2" presId="urn:microsoft.com/office/officeart/2005/8/layout/bList2"/>
    <dgm:cxn modelId="{8A9C8285-AE5B-4D24-8DEA-CFC533D08581}" type="presOf" srcId="{0F37B51D-8AC3-4866-831E-8993DF785AD6}" destId="{79A9F6E8-EACB-4933-AAA0-085B6C769C82}" srcOrd="0" destOrd="1" presId="urn:microsoft.com/office/officeart/2005/8/layout/bList2"/>
    <dgm:cxn modelId="{4DFD3814-A028-43F8-B754-34820AAF0479}" type="presOf" srcId="{5F036542-DFE2-42A5-8610-3694BA341094}" destId="{E7D6FA86-0736-4E42-8568-CBE6DF39D4D9}" srcOrd="0" destOrd="0" presId="urn:microsoft.com/office/officeart/2005/8/layout/bList2"/>
    <dgm:cxn modelId="{0044C1FB-69E6-4B58-A0D7-927CB39B0DAE}" srcId="{8FA7BA8A-3FBC-4318-80F6-DF7149B75945}" destId="{31E39CAC-9027-4D1A-9E2F-E2DFEA7D87E3}" srcOrd="1" destOrd="0" parTransId="{6667EF85-C0B7-481A-958F-3BEC9890FF31}" sibTransId="{98655704-C177-4A02-B48B-058DEC2F782E}"/>
    <dgm:cxn modelId="{12046643-4390-457E-A074-CEB9DDE42918}" type="presOf" srcId="{7609EE72-55E4-418F-8C97-16481505C58E}" destId="{FD6D89C3-21CC-49E3-A9FD-51DF53FF220E}" srcOrd="0" destOrd="0" presId="urn:microsoft.com/office/officeart/2005/8/layout/bList2"/>
    <dgm:cxn modelId="{E4B3F0B4-4068-4F0F-9524-2B5E0278133C}" type="presOf" srcId="{6C406AD7-A857-45B1-8034-F4918BE1E2E9}" destId="{FD097C0F-1E8C-477D-AB75-3080FFB0DDAB}" srcOrd="0" destOrd="0" presId="urn:microsoft.com/office/officeart/2005/8/layout/bList2"/>
    <dgm:cxn modelId="{A2B94C02-1BF0-4706-B1B9-C9DFB4B8FF5F}" srcId="{8FA7BA8A-3FBC-4318-80F6-DF7149B75945}" destId="{EC560074-46A7-42E2-9E31-44C2140CA64E}" srcOrd="3" destOrd="0" parTransId="{4AFD816B-2E44-411E-8C6F-894AE1D94EED}" sibTransId="{2FCA29BE-8EF0-488E-9F27-D5E3E35AD884}"/>
    <dgm:cxn modelId="{E58D6904-D319-4E16-A894-2F8308836C85}" type="presOf" srcId="{525BC3EB-9D9F-4DD4-BFB4-22B95EC1487E}" destId="{7A1828A9-3C38-4C04-AF39-C117BB56BA86}" srcOrd="0" destOrd="3" presId="urn:microsoft.com/office/officeart/2005/8/layout/bList2"/>
    <dgm:cxn modelId="{7A1A082E-F164-4DA4-A50A-B879DF51E671}" srcId="{47F789DE-2854-46E4-BAF7-2F3F5D0C3ADF}" destId="{0A7344DB-6885-4BFD-A216-B4F8DF7313B4}" srcOrd="2" destOrd="0" parTransId="{792E42E2-83B4-4AA2-BA61-1C175DC2B5E4}" sibTransId="{88B2F476-FAB2-475B-AC2C-7D3A3F081AC9}"/>
    <dgm:cxn modelId="{B10F55F4-B138-4C00-AE32-EEB4712B813B}" type="presOf" srcId="{FAC2BEE7-7C8B-40DE-A5C9-7CEE5836340E}" destId="{33EC70F2-591F-4E7B-AC14-CF3F644CCA61}" srcOrd="0" destOrd="0" presId="urn:microsoft.com/office/officeart/2005/8/layout/bList2"/>
    <dgm:cxn modelId="{C1EBF6F5-7806-4298-8C99-31E5BDC2C150}" srcId="{1CEB27DC-471F-4DC4-B41A-02E6536AA9BD}" destId="{97CEBC56-2488-4CBF-AFA3-F4DE2D9004B0}" srcOrd="1" destOrd="0" parTransId="{D262B730-58AB-4697-AB79-A1859C98CB01}" sibTransId="{0C0F4008-1F05-4611-B8BC-A1BB9C2309F7}"/>
    <dgm:cxn modelId="{F250B675-244A-442C-B1F4-DCFED89445A4}" srcId="{31E39CAC-9027-4D1A-9E2F-E2DFEA7D87E3}" destId="{4D44AE1F-7785-4578-A27B-82BF197ECFF4}" srcOrd="2" destOrd="0" parTransId="{0C828BA0-FCE6-4263-91CD-FDF6585FB351}" sibTransId="{3E49261E-728A-4EB9-B757-5A96561F63F0}"/>
    <dgm:cxn modelId="{729261ED-756D-4F41-AC94-2E598B24BB71}" type="presOf" srcId="{F9657E4F-D804-4E5E-A4CC-836E4908B0A0}" destId="{FD6D89C3-21CC-49E3-A9FD-51DF53FF220E}" srcOrd="0" destOrd="2" presId="urn:microsoft.com/office/officeart/2005/8/layout/bList2"/>
    <dgm:cxn modelId="{9EC9A3BF-33BD-44C8-A181-A80A2055C6C9}" type="presOf" srcId="{F08871F2-CC62-4009-B3D4-E1AB46FB71D8}" destId="{FD097C0F-1E8C-477D-AB75-3080FFB0DDAB}" srcOrd="0" destOrd="1" presId="urn:microsoft.com/office/officeart/2005/8/layout/bList2"/>
    <dgm:cxn modelId="{6A3EB715-A8C4-42E6-9DB6-C420D0822FC6}" type="presOf" srcId="{C18B95F7-F971-48F9-857E-4B89B387162C}" destId="{33EC70F2-591F-4E7B-AC14-CF3F644CCA61}" srcOrd="0" destOrd="1" presId="urn:microsoft.com/office/officeart/2005/8/layout/bList2"/>
    <dgm:cxn modelId="{EC56778C-A8E3-404B-B17F-FA6A26DCC8F2}" type="presOf" srcId="{9A34A1D3-CAC2-4209-86FA-73D2DF102DE4}" destId="{79A9F6E8-EACB-4933-AAA0-085B6C769C82}" srcOrd="0" destOrd="0" presId="urn:microsoft.com/office/officeart/2005/8/layout/bList2"/>
    <dgm:cxn modelId="{622DE79C-4479-435B-96EA-AF0119639C19}" type="presOf" srcId="{FF42C7B1-8828-4C13-9209-6C33E24EED24}" destId="{FD6D89C3-21CC-49E3-A9FD-51DF53FF220E}" srcOrd="0" destOrd="1" presId="urn:microsoft.com/office/officeart/2005/8/layout/bList2"/>
    <dgm:cxn modelId="{96D065A4-BC4A-48BB-9196-BAD64CBEECD6}" type="presOf" srcId="{0A7344DB-6885-4BFD-A216-B4F8DF7313B4}" destId="{33EC70F2-591F-4E7B-AC14-CF3F644CCA61}" srcOrd="0" destOrd="2" presId="urn:microsoft.com/office/officeart/2005/8/layout/bList2"/>
    <dgm:cxn modelId="{3EE715A4-CFBF-4EC4-8FAF-8799EE030CA2}" type="presOf" srcId="{8B127D21-935A-4309-BFA6-CDE296DF6FF6}" destId="{DF520999-23C1-4853-B86C-00798BFBEF7B}" srcOrd="1" destOrd="0" presId="urn:microsoft.com/office/officeart/2005/8/layout/bList2"/>
    <dgm:cxn modelId="{A0407994-5A5B-4180-8F41-C20736840B8A}" type="presOf" srcId="{31E39CAC-9027-4D1A-9E2F-E2DFEA7D87E3}" destId="{08EA320E-71E3-46E5-8231-AFFD6926D3B1}" srcOrd="1" destOrd="0" presId="urn:microsoft.com/office/officeart/2005/8/layout/bList2"/>
    <dgm:cxn modelId="{405DF1E0-34AC-4DDB-8158-EB7CC7CEC1D5}" type="presOf" srcId="{80F77DC2-7AFD-4DE2-93BD-6AF2B1EBB7F2}" destId="{33EC70F2-591F-4E7B-AC14-CF3F644CCA61}" srcOrd="0" destOrd="3" presId="urn:microsoft.com/office/officeart/2005/8/layout/bList2"/>
    <dgm:cxn modelId="{6696BB33-95A4-441F-B5F5-0CD8A77115AC}" srcId="{EC560074-46A7-42E2-9E31-44C2140CA64E}" destId="{6C406AD7-A857-45B1-8034-F4918BE1E2E9}" srcOrd="0" destOrd="0" parTransId="{3B2B74EE-180C-416A-ADC6-27EF451D2DFB}" sibTransId="{5C0468D6-7A64-4F15-A0DF-64926A4B51D0}"/>
    <dgm:cxn modelId="{B68421AC-AD97-4155-ADD6-E316C2769771}" type="presOf" srcId="{98655704-C177-4A02-B48B-058DEC2F782E}" destId="{AAEBBABC-A9D1-428C-8E25-3038EFAB295D}" srcOrd="0" destOrd="0" presId="urn:microsoft.com/office/officeart/2005/8/layout/bList2"/>
    <dgm:cxn modelId="{CBD42994-4AFF-480D-82D8-06D10BF1AF97}" type="presOf" srcId="{EC560074-46A7-42E2-9E31-44C2140CA64E}" destId="{8490033C-E6F8-455A-AD48-6165A6E73D39}" srcOrd="0" destOrd="0" presId="urn:microsoft.com/office/officeart/2005/8/layout/bList2"/>
    <dgm:cxn modelId="{BE7D3366-31F2-4CC4-AC7B-946EC2B1B81B}" srcId="{8FA7BA8A-3FBC-4318-80F6-DF7149B75945}" destId="{3B8A46C5-7488-45CD-B701-1F9B5712F8CA}" srcOrd="0" destOrd="0" parTransId="{80BF78B0-A3BC-4382-ADFA-E8434C94552C}" sibTransId="{5F036542-DFE2-42A5-8610-3694BA341094}"/>
    <dgm:cxn modelId="{ED6E0C79-87D7-411E-A1D2-B9591DC96A22}" type="presOf" srcId="{47F789DE-2854-46E4-BAF7-2F3F5D0C3ADF}" destId="{7E932A91-C688-4BC4-A220-923AF0B60F98}" srcOrd="1" destOrd="0" presId="urn:microsoft.com/office/officeart/2005/8/layout/bList2"/>
    <dgm:cxn modelId="{F677617A-8EB1-4118-9498-78AF1B3FB372}" type="presOf" srcId="{938A12CB-576B-4094-8468-B71195867AC9}" destId="{FD6D89C3-21CC-49E3-A9FD-51DF53FF220E}" srcOrd="0" destOrd="3" presId="urn:microsoft.com/office/officeart/2005/8/layout/bList2"/>
    <dgm:cxn modelId="{DF7BC7F1-8CE2-4822-85D7-90A96F834B2A}" srcId="{3B8A46C5-7488-45CD-B701-1F9B5712F8CA}" destId="{7609EE72-55E4-418F-8C97-16481505C58E}" srcOrd="0" destOrd="0" parTransId="{1FFEB2D1-B782-401B-ABDB-2AD59DBD83CA}" sibTransId="{59521B71-EF55-42D9-BBC7-638D40771F82}"/>
    <dgm:cxn modelId="{3991CE9E-77A3-40E9-9FEE-AC25C9E7030A}" srcId="{31E39CAC-9027-4D1A-9E2F-E2DFEA7D87E3}" destId="{DE42D1AE-B1F0-411D-89E8-BF6438F4C51D}" srcOrd="3" destOrd="0" parTransId="{F39B1680-6DF3-4E0C-AC39-7C6842992B18}" sibTransId="{4FBAA76B-876F-4040-BB8A-10BDECF20733}"/>
    <dgm:cxn modelId="{F9512085-E734-4ABF-BE6A-1763D0AE896C}" type="presOf" srcId="{0FCEC6CE-0A4E-42A8-B951-8B782679D5A9}" destId="{3836143B-C2DE-4CB4-986C-E2C0C9C770F4}" srcOrd="0" destOrd="0" presId="urn:microsoft.com/office/officeart/2005/8/layout/bList2"/>
    <dgm:cxn modelId="{4429F7FC-003B-4480-A40D-1F39AC841E12}" srcId="{8B127D21-935A-4309-BFA6-CDE296DF6FF6}" destId="{AF99D0AA-5D68-4E39-94FB-940AD614AEDC}" srcOrd="3" destOrd="0" parTransId="{13E9D8C0-E42F-4C86-9652-41DD29ACCDBC}" sibTransId="{7382ABE4-2058-4257-A870-BC1D8692F760}"/>
    <dgm:cxn modelId="{D88C4332-4F51-4F67-B030-ED6B9163A008}" srcId="{1CEB27DC-471F-4DC4-B41A-02E6536AA9BD}" destId="{525BC3EB-9D9F-4DD4-BFB4-22B95EC1487E}" srcOrd="3" destOrd="0" parTransId="{A96694C6-B91B-4942-B1EA-E5EBB1ED9B74}" sibTransId="{ED93FF25-4EA7-4095-ACDF-B19055C7E31F}"/>
    <dgm:cxn modelId="{8D42C5F1-ABA5-428B-9977-288697BAEAEB}" type="presOf" srcId="{31E39CAC-9027-4D1A-9E2F-E2DFEA7D87E3}" destId="{CAC731E4-9100-4A2B-9BA6-838FC47C307E}" srcOrd="0" destOrd="0" presId="urn:microsoft.com/office/officeart/2005/8/layout/bList2"/>
    <dgm:cxn modelId="{5041FD67-EDA2-4941-BB67-2F484EA6E69C}" srcId="{8FA7BA8A-3FBC-4318-80F6-DF7149B75945}" destId="{06AA49C7-1BDB-402B-B5DF-7BD473263EED}" srcOrd="5" destOrd="0" parTransId="{CE4377CD-9B8A-48E7-B54D-C0FEF9C5408E}" sibTransId="{859DCDE9-D417-4B3E-BEAD-572B919E8591}"/>
    <dgm:cxn modelId="{FC2F4840-3231-48F3-89E2-EF2916B2F9E0}" type="presOf" srcId="{DE42D1AE-B1F0-411D-89E8-BF6438F4C51D}" destId="{79A9F6E8-EACB-4933-AAA0-085B6C769C82}" srcOrd="0" destOrd="3" presId="urn:microsoft.com/office/officeart/2005/8/layout/bList2"/>
    <dgm:cxn modelId="{F397741C-33E5-429C-9F8A-02FB0D0A40CC}" type="presOf" srcId="{3994C897-3866-4C8C-A4AF-AE71E3D559B9}" destId="{B2A606B1-CAEC-488E-8385-539A7FA4386A}" srcOrd="0" destOrd="0" presId="urn:microsoft.com/office/officeart/2005/8/layout/bList2"/>
    <dgm:cxn modelId="{96ADB929-F48F-443A-9602-406112F57416}" type="presOf" srcId="{8FA7BA8A-3FBC-4318-80F6-DF7149B75945}" destId="{7BB0FDFE-FD29-420A-BC93-E72C55430EC0}" srcOrd="0" destOrd="0" presId="urn:microsoft.com/office/officeart/2005/8/layout/bList2"/>
    <dgm:cxn modelId="{AEE68CAF-DCE9-4C29-A549-70BE061443A4}" srcId="{8FA7BA8A-3FBC-4318-80F6-DF7149B75945}" destId="{1CEB27DC-471F-4DC4-B41A-02E6536AA9BD}" srcOrd="6" destOrd="0" parTransId="{6B950AE6-D276-4C84-B7B0-19A525950D44}" sibTransId="{75D0595B-614C-4278-BA7B-BFF2DB129008}"/>
    <dgm:cxn modelId="{B8901789-3185-45C3-ABE7-13C67417F190}" type="presOf" srcId="{6CA79800-333F-48E2-8373-49FA1E8A191C}" destId="{FD097C0F-1E8C-477D-AB75-3080FFB0DDAB}" srcOrd="0" destOrd="3" presId="urn:microsoft.com/office/officeart/2005/8/layout/bList2"/>
    <dgm:cxn modelId="{A964D901-F274-4AC7-A880-929BEDDE4FD8}" srcId="{EC560074-46A7-42E2-9E31-44C2140CA64E}" destId="{6CA79800-333F-48E2-8373-49FA1E8A191C}" srcOrd="3" destOrd="0" parTransId="{2361EC8D-94E6-4A5C-9270-6D663B41B225}" sibTransId="{2E28D78A-E2BE-4A31-B99A-2501959BAB51}"/>
    <dgm:cxn modelId="{73A90F4B-DA67-43EC-83D7-60D536BDE694}" srcId="{8B127D21-935A-4309-BFA6-CDE296DF6FF6}" destId="{EA369C18-2605-4A07-A7DE-8172CA565FFA}" srcOrd="1" destOrd="0" parTransId="{25E76C9F-045D-4A38-AF43-61A70DC9FD1E}" sibTransId="{9EB62978-2E48-4BE1-9FE0-3AC838D3AE18}"/>
    <dgm:cxn modelId="{67AD2EB7-1823-4B82-A891-2B9F579E7E2F}" type="presOf" srcId="{9E15E2CF-2D5C-4296-A8E1-DF2AA6944B1B}" destId="{B2A606B1-CAEC-488E-8385-539A7FA4386A}" srcOrd="0" destOrd="2" presId="urn:microsoft.com/office/officeart/2005/8/layout/bList2"/>
    <dgm:cxn modelId="{FC7BEB24-0913-4BBF-89F8-368C9046CA5C}" type="presOf" srcId="{06AA49C7-1BDB-402B-B5DF-7BD473263EED}" destId="{B503F983-D5BE-4565-B535-CD09E0DC6BC5}" srcOrd="1" destOrd="0" presId="urn:microsoft.com/office/officeart/2005/8/layout/bList2"/>
    <dgm:cxn modelId="{937D4F28-0DDF-4F51-9B6D-E9461ECCBAC0}" srcId="{3B8A46C5-7488-45CD-B701-1F9B5712F8CA}" destId="{FF42C7B1-8828-4C13-9209-6C33E24EED24}" srcOrd="1" destOrd="0" parTransId="{61F76B28-EE45-43DB-A55B-571002C969C2}" sibTransId="{2731387A-E7A9-4006-A1D5-8913FFC46880}"/>
    <dgm:cxn modelId="{7E12786C-4A0C-4971-986C-905ED746E0AC}" type="presOf" srcId="{456ADC3C-8AFC-4B83-A6F5-71FE2976D872}" destId="{2029B4D9-9AC4-451B-B234-898FD2580EC9}" srcOrd="0" destOrd="0" presId="urn:microsoft.com/office/officeart/2005/8/layout/bList2"/>
    <dgm:cxn modelId="{9F5B3C90-95C1-4011-8A03-0E4F7AA1B973}" type="presOf" srcId="{EA369C18-2605-4A07-A7DE-8172CA565FFA}" destId="{B2A606B1-CAEC-488E-8385-539A7FA4386A}" srcOrd="0" destOrd="1" presId="urn:microsoft.com/office/officeart/2005/8/layout/bList2"/>
    <dgm:cxn modelId="{161B3073-CD95-4475-9719-EE2EB94F7019}" srcId="{31E39CAC-9027-4D1A-9E2F-E2DFEA7D87E3}" destId="{0F37B51D-8AC3-4866-831E-8993DF785AD6}" srcOrd="1" destOrd="0" parTransId="{B5884F57-C1CB-484F-A3CA-FCA0DC655A17}" sibTransId="{2B9D45CF-62FE-41F3-B61D-3950148A3BBA}"/>
    <dgm:cxn modelId="{8995CFE7-D205-463C-8FD9-8DED24F732FB}" type="presOf" srcId="{D6D808AD-C127-40D7-9693-75F9884A55CC}" destId="{FD097C0F-1E8C-477D-AB75-3080FFB0DDAB}" srcOrd="0" destOrd="2" presId="urn:microsoft.com/office/officeart/2005/8/layout/bList2"/>
    <dgm:cxn modelId="{42EE1866-9154-421D-8134-74878D2E0134}" srcId="{31E39CAC-9027-4D1A-9E2F-E2DFEA7D87E3}" destId="{9A34A1D3-CAC2-4209-86FA-73D2DF102DE4}" srcOrd="0" destOrd="0" parTransId="{8A354B71-57D3-4F63-B9DB-3A1559A5D26E}" sibTransId="{B5BD2A84-0027-40E6-B4C2-3DEFA8142EDA}"/>
    <dgm:cxn modelId="{45A5976C-29BB-471F-AC0B-76116FF70276}" type="presOf" srcId="{2FCA29BE-8EF0-488E-9F27-D5E3E35AD884}" destId="{764DB820-9E99-48DC-B063-9C54DE1F5BF2}" srcOrd="0" destOrd="0" presId="urn:microsoft.com/office/officeart/2005/8/layout/bList2"/>
    <dgm:cxn modelId="{DC631CEA-D966-4E21-A978-698C83DA3A9C}" srcId="{3B8A46C5-7488-45CD-B701-1F9B5712F8CA}" destId="{F9657E4F-D804-4E5E-A4CC-836E4908B0A0}" srcOrd="2" destOrd="0" parTransId="{380A3C55-BDEE-4720-864D-1987595DE521}" sibTransId="{8E0693B6-9647-4E61-AE13-C088AFC3B758}"/>
    <dgm:cxn modelId="{8EF88E7B-920F-4930-9AEF-A2274BB1230D}" srcId="{8FA7BA8A-3FBC-4318-80F6-DF7149B75945}" destId="{47F789DE-2854-46E4-BAF7-2F3F5D0C3ADF}" srcOrd="4" destOrd="0" parTransId="{AB8BF8BD-C763-4843-A9E8-E88F5E80BE8C}" sibTransId="{456ADC3C-8AFC-4B83-A6F5-71FE2976D872}"/>
    <dgm:cxn modelId="{31D61542-07BE-47B2-8BEE-35B53235E8D3}" type="presOf" srcId="{1CEB27DC-471F-4DC4-B41A-02E6536AA9BD}" destId="{521B1A03-BD7A-4053-9B4E-4D7B35272A12}" srcOrd="1" destOrd="0" presId="urn:microsoft.com/office/officeart/2005/8/layout/bList2"/>
    <dgm:cxn modelId="{308C74C1-19BA-42EE-BE43-2A803D441875}" type="presOf" srcId="{06AA49C7-1BDB-402B-B5DF-7BD473263EED}" destId="{52B1F081-1B72-4FC9-8A1C-10428F89DC7C}" srcOrd="0" destOrd="0" presId="urn:microsoft.com/office/officeart/2005/8/layout/bList2"/>
    <dgm:cxn modelId="{29EE28E8-FAE7-4044-8B1E-A9A40A99F4D2}" srcId="{8FA7BA8A-3FBC-4318-80F6-DF7149B75945}" destId="{8B127D21-935A-4309-BFA6-CDE296DF6FF6}" srcOrd="2" destOrd="0" parTransId="{8826B3E3-A30B-4147-9F18-09E16FB5867C}" sibTransId="{0BD33F0B-183A-4B68-B25D-310CE15B8E9D}"/>
    <dgm:cxn modelId="{E7ED8FF3-FDD1-4EB8-94C3-382B7A1B05F2}" type="presOf" srcId="{21FB5971-B4F9-45B5-9DB0-671BF5794F23}" destId="{7A1828A9-3C38-4C04-AF39-C117BB56BA86}" srcOrd="0" destOrd="0" presId="urn:microsoft.com/office/officeart/2005/8/layout/bList2"/>
    <dgm:cxn modelId="{FBF6D2E6-A921-49FF-BC2A-D257BF6F6645}" type="presOf" srcId="{1CEB27DC-471F-4DC4-B41A-02E6536AA9BD}" destId="{CEC8E682-8BC8-4713-A96A-D22337558694}" srcOrd="0" destOrd="0" presId="urn:microsoft.com/office/officeart/2005/8/layout/bList2"/>
    <dgm:cxn modelId="{86C1AAA0-50FE-46A6-9774-9417027E7EF5}" srcId="{1CEB27DC-471F-4DC4-B41A-02E6536AA9BD}" destId="{21FB5971-B4F9-45B5-9DB0-671BF5794F23}" srcOrd="0" destOrd="0" parTransId="{9CB4E03E-88E1-4F64-8528-E0709CF950C7}" sibTransId="{A1B9BF02-42EE-4672-B238-67A36869F9E7}"/>
    <dgm:cxn modelId="{A7435F3E-826A-464C-9C9B-4CA68C9BF5B9}" type="presParOf" srcId="{7BB0FDFE-FD29-420A-BC93-E72C55430EC0}" destId="{120766D0-66E3-46CD-B5D5-34B111C8BE07}" srcOrd="0" destOrd="0" presId="urn:microsoft.com/office/officeart/2005/8/layout/bList2"/>
    <dgm:cxn modelId="{741E303B-CED8-4608-AB32-2D395E168CB8}" type="presParOf" srcId="{120766D0-66E3-46CD-B5D5-34B111C8BE07}" destId="{FD6D89C3-21CC-49E3-A9FD-51DF53FF220E}" srcOrd="0" destOrd="0" presId="urn:microsoft.com/office/officeart/2005/8/layout/bList2"/>
    <dgm:cxn modelId="{C0D5C0D8-C006-4298-A7A6-A162AC9C9351}" type="presParOf" srcId="{120766D0-66E3-46CD-B5D5-34B111C8BE07}" destId="{C0E421C1-D00A-43AF-9FF1-C5BD5713B750}" srcOrd="1" destOrd="0" presId="urn:microsoft.com/office/officeart/2005/8/layout/bList2"/>
    <dgm:cxn modelId="{1E86BDB5-49E0-4185-B274-3C44D2CEB832}" type="presParOf" srcId="{120766D0-66E3-46CD-B5D5-34B111C8BE07}" destId="{397A0866-2826-4768-9CCA-6AB7F9FFC526}" srcOrd="2" destOrd="0" presId="urn:microsoft.com/office/officeart/2005/8/layout/bList2"/>
    <dgm:cxn modelId="{23BB72F4-2AB6-4658-8AB0-72D1B6CF0FB6}" type="presParOf" srcId="{120766D0-66E3-46CD-B5D5-34B111C8BE07}" destId="{2D669EA4-9842-4EC4-A1B2-F6D0884EFFDA}" srcOrd="3" destOrd="0" presId="urn:microsoft.com/office/officeart/2005/8/layout/bList2"/>
    <dgm:cxn modelId="{0A79EFF5-7B21-42C3-A55F-86204DE63DE5}" type="presParOf" srcId="{7BB0FDFE-FD29-420A-BC93-E72C55430EC0}" destId="{E7D6FA86-0736-4E42-8568-CBE6DF39D4D9}" srcOrd="1" destOrd="0" presId="urn:microsoft.com/office/officeart/2005/8/layout/bList2"/>
    <dgm:cxn modelId="{DD558C62-D936-4038-BFD4-A4FCD549C5C9}" type="presParOf" srcId="{7BB0FDFE-FD29-420A-BC93-E72C55430EC0}" destId="{2E155487-BAEA-4B25-9447-A9C8E146B9D9}" srcOrd="2" destOrd="0" presId="urn:microsoft.com/office/officeart/2005/8/layout/bList2"/>
    <dgm:cxn modelId="{C2669AA3-8C05-4FE7-BF34-1E002D45534F}" type="presParOf" srcId="{2E155487-BAEA-4B25-9447-A9C8E146B9D9}" destId="{79A9F6E8-EACB-4933-AAA0-085B6C769C82}" srcOrd="0" destOrd="0" presId="urn:microsoft.com/office/officeart/2005/8/layout/bList2"/>
    <dgm:cxn modelId="{E3B0B6FE-41F3-4A09-8A85-8348ED73B6F3}" type="presParOf" srcId="{2E155487-BAEA-4B25-9447-A9C8E146B9D9}" destId="{CAC731E4-9100-4A2B-9BA6-838FC47C307E}" srcOrd="1" destOrd="0" presId="urn:microsoft.com/office/officeart/2005/8/layout/bList2"/>
    <dgm:cxn modelId="{056C3369-49B3-4782-9E50-D2C41CB8A17C}" type="presParOf" srcId="{2E155487-BAEA-4B25-9447-A9C8E146B9D9}" destId="{08EA320E-71E3-46E5-8231-AFFD6926D3B1}" srcOrd="2" destOrd="0" presId="urn:microsoft.com/office/officeart/2005/8/layout/bList2"/>
    <dgm:cxn modelId="{F68FB6BE-F727-4008-AEE8-340ED9ED5B22}" type="presParOf" srcId="{2E155487-BAEA-4B25-9447-A9C8E146B9D9}" destId="{2C620096-81F0-4FC6-A009-46120A5C96B3}" srcOrd="3" destOrd="0" presId="urn:microsoft.com/office/officeart/2005/8/layout/bList2"/>
    <dgm:cxn modelId="{138C840B-3C14-4EA5-855F-7994851EDA62}" type="presParOf" srcId="{7BB0FDFE-FD29-420A-BC93-E72C55430EC0}" destId="{AAEBBABC-A9D1-428C-8E25-3038EFAB295D}" srcOrd="3" destOrd="0" presId="urn:microsoft.com/office/officeart/2005/8/layout/bList2"/>
    <dgm:cxn modelId="{515A5D7E-29A2-48E3-9219-73501085F2A8}" type="presParOf" srcId="{7BB0FDFE-FD29-420A-BC93-E72C55430EC0}" destId="{EF412F31-5C95-4D41-8393-342581757F64}" srcOrd="4" destOrd="0" presId="urn:microsoft.com/office/officeart/2005/8/layout/bList2"/>
    <dgm:cxn modelId="{53DCE580-3982-42BE-B061-4CEDAD49D06B}" type="presParOf" srcId="{EF412F31-5C95-4D41-8393-342581757F64}" destId="{B2A606B1-CAEC-488E-8385-539A7FA4386A}" srcOrd="0" destOrd="0" presId="urn:microsoft.com/office/officeart/2005/8/layout/bList2"/>
    <dgm:cxn modelId="{C5ADDDCA-203C-4A2A-AD38-9001A5F678AE}" type="presParOf" srcId="{EF412F31-5C95-4D41-8393-342581757F64}" destId="{73FC6B90-CD01-4E63-97D2-DC823DC759A6}" srcOrd="1" destOrd="0" presId="urn:microsoft.com/office/officeart/2005/8/layout/bList2"/>
    <dgm:cxn modelId="{772F130A-90BC-4FF1-9808-F93AE73D54DB}" type="presParOf" srcId="{EF412F31-5C95-4D41-8393-342581757F64}" destId="{DF520999-23C1-4853-B86C-00798BFBEF7B}" srcOrd="2" destOrd="0" presId="urn:microsoft.com/office/officeart/2005/8/layout/bList2"/>
    <dgm:cxn modelId="{E0E8DDEC-DFD0-4661-A284-5127BE6ED730}" type="presParOf" srcId="{EF412F31-5C95-4D41-8393-342581757F64}" destId="{62BFFE48-636E-4E71-8628-F4A148E1ECCA}" srcOrd="3" destOrd="0" presId="urn:microsoft.com/office/officeart/2005/8/layout/bList2"/>
    <dgm:cxn modelId="{1256568E-1909-4DA9-A923-0F1FE7DAE142}" type="presParOf" srcId="{7BB0FDFE-FD29-420A-BC93-E72C55430EC0}" destId="{1266FC1C-3E75-41CA-B016-4D88D852BC5B}" srcOrd="5" destOrd="0" presId="urn:microsoft.com/office/officeart/2005/8/layout/bList2"/>
    <dgm:cxn modelId="{3AEAF1C7-AD4D-499C-9485-AFE865266E43}" type="presParOf" srcId="{7BB0FDFE-FD29-420A-BC93-E72C55430EC0}" destId="{8408AEAC-4D30-4E96-94B6-A60F15E830C0}" srcOrd="6" destOrd="0" presId="urn:microsoft.com/office/officeart/2005/8/layout/bList2"/>
    <dgm:cxn modelId="{E72A76B4-34C1-40A9-A3A9-85FC20C4FF42}" type="presParOf" srcId="{8408AEAC-4D30-4E96-94B6-A60F15E830C0}" destId="{FD097C0F-1E8C-477D-AB75-3080FFB0DDAB}" srcOrd="0" destOrd="0" presId="urn:microsoft.com/office/officeart/2005/8/layout/bList2"/>
    <dgm:cxn modelId="{7824001A-DD4A-4CA2-9AFC-CBAB40E0062D}" type="presParOf" srcId="{8408AEAC-4D30-4E96-94B6-A60F15E830C0}" destId="{8490033C-E6F8-455A-AD48-6165A6E73D39}" srcOrd="1" destOrd="0" presId="urn:microsoft.com/office/officeart/2005/8/layout/bList2"/>
    <dgm:cxn modelId="{32C71588-212E-48E8-B7BD-AA76CCA1A91E}" type="presParOf" srcId="{8408AEAC-4D30-4E96-94B6-A60F15E830C0}" destId="{C520E0D8-21A8-45DB-AB93-0406169F9F82}" srcOrd="2" destOrd="0" presId="urn:microsoft.com/office/officeart/2005/8/layout/bList2"/>
    <dgm:cxn modelId="{3D8773A5-57C9-44C2-9D91-09EAD072461D}" type="presParOf" srcId="{8408AEAC-4D30-4E96-94B6-A60F15E830C0}" destId="{7D1CD4B3-2A99-4181-96FD-900F453FC4F3}" srcOrd="3" destOrd="0" presId="urn:microsoft.com/office/officeart/2005/8/layout/bList2"/>
    <dgm:cxn modelId="{CD270702-5F62-4C31-8D0C-647125ED9735}" type="presParOf" srcId="{7BB0FDFE-FD29-420A-BC93-E72C55430EC0}" destId="{764DB820-9E99-48DC-B063-9C54DE1F5BF2}" srcOrd="7" destOrd="0" presId="urn:microsoft.com/office/officeart/2005/8/layout/bList2"/>
    <dgm:cxn modelId="{2C164452-3BE1-4D7C-84FB-9BC406DE8B72}" type="presParOf" srcId="{7BB0FDFE-FD29-420A-BC93-E72C55430EC0}" destId="{FE6F424D-BFD1-4A57-8751-C3E7A22973F0}" srcOrd="8" destOrd="0" presId="urn:microsoft.com/office/officeart/2005/8/layout/bList2"/>
    <dgm:cxn modelId="{B8FAECE4-533D-46A5-993B-D6112ED917A8}" type="presParOf" srcId="{FE6F424D-BFD1-4A57-8751-C3E7A22973F0}" destId="{33EC70F2-591F-4E7B-AC14-CF3F644CCA61}" srcOrd="0" destOrd="0" presId="urn:microsoft.com/office/officeart/2005/8/layout/bList2"/>
    <dgm:cxn modelId="{222E3ABD-15C8-4F97-A9C4-DE4B8071CF9A}" type="presParOf" srcId="{FE6F424D-BFD1-4A57-8751-C3E7A22973F0}" destId="{F60A9C06-5372-4EDC-9EA3-586F7769AFA6}" srcOrd="1" destOrd="0" presId="urn:microsoft.com/office/officeart/2005/8/layout/bList2"/>
    <dgm:cxn modelId="{65215D13-70F6-4857-A35E-514E646D87DB}" type="presParOf" srcId="{FE6F424D-BFD1-4A57-8751-C3E7A22973F0}" destId="{7E932A91-C688-4BC4-A220-923AF0B60F98}" srcOrd="2" destOrd="0" presId="urn:microsoft.com/office/officeart/2005/8/layout/bList2"/>
    <dgm:cxn modelId="{FFE9580E-AB60-4C98-987E-D01BAFBF1DBC}" type="presParOf" srcId="{FE6F424D-BFD1-4A57-8751-C3E7A22973F0}" destId="{051A5C05-64CB-4962-B3FC-659804BAFCD0}" srcOrd="3" destOrd="0" presId="urn:microsoft.com/office/officeart/2005/8/layout/bList2"/>
    <dgm:cxn modelId="{F641FB3D-B893-45D4-876D-92A0AC627CFC}" type="presParOf" srcId="{7BB0FDFE-FD29-420A-BC93-E72C55430EC0}" destId="{2029B4D9-9AC4-451B-B234-898FD2580EC9}" srcOrd="9" destOrd="0" presId="urn:microsoft.com/office/officeart/2005/8/layout/bList2"/>
    <dgm:cxn modelId="{E072EB33-9F55-4CA8-83BE-5B415FB85D1B}" type="presParOf" srcId="{7BB0FDFE-FD29-420A-BC93-E72C55430EC0}" destId="{D2623EF0-6BAF-4771-BF19-1B395E6F7576}" srcOrd="10" destOrd="0" presId="urn:microsoft.com/office/officeart/2005/8/layout/bList2"/>
    <dgm:cxn modelId="{E45E1F9D-C401-47D9-922F-CEBCB7574FA1}" type="presParOf" srcId="{D2623EF0-6BAF-4771-BF19-1B395E6F7576}" destId="{3836143B-C2DE-4CB4-986C-E2C0C9C770F4}" srcOrd="0" destOrd="0" presId="urn:microsoft.com/office/officeart/2005/8/layout/bList2"/>
    <dgm:cxn modelId="{388CE2E4-895F-4543-8CED-FA79ECAA07D8}" type="presParOf" srcId="{D2623EF0-6BAF-4771-BF19-1B395E6F7576}" destId="{52B1F081-1B72-4FC9-8A1C-10428F89DC7C}" srcOrd="1" destOrd="0" presId="urn:microsoft.com/office/officeart/2005/8/layout/bList2"/>
    <dgm:cxn modelId="{D868449A-E1F3-417A-A5B9-6232F2141BB0}" type="presParOf" srcId="{D2623EF0-6BAF-4771-BF19-1B395E6F7576}" destId="{B503F983-D5BE-4565-B535-CD09E0DC6BC5}" srcOrd="2" destOrd="0" presId="urn:microsoft.com/office/officeart/2005/8/layout/bList2"/>
    <dgm:cxn modelId="{FA0F228C-4255-42E1-BECB-0FDD5C312914}" type="presParOf" srcId="{D2623EF0-6BAF-4771-BF19-1B395E6F7576}" destId="{F9D7404C-3C8B-41CD-9D6D-BD8DE009EA0E}" srcOrd="3" destOrd="0" presId="urn:microsoft.com/office/officeart/2005/8/layout/bList2"/>
    <dgm:cxn modelId="{D142A952-610C-4931-883D-DE499FA502C9}" type="presParOf" srcId="{7BB0FDFE-FD29-420A-BC93-E72C55430EC0}" destId="{244AC8AF-ADEE-4FAE-A7F7-7988E7C377B1}" srcOrd="11" destOrd="0" presId="urn:microsoft.com/office/officeart/2005/8/layout/bList2"/>
    <dgm:cxn modelId="{E804D942-AE35-43F5-9E55-3619E7759D81}" type="presParOf" srcId="{7BB0FDFE-FD29-420A-BC93-E72C55430EC0}" destId="{C3C092B9-1CDC-4233-AC81-ECF6163189C8}" srcOrd="12" destOrd="0" presId="urn:microsoft.com/office/officeart/2005/8/layout/bList2"/>
    <dgm:cxn modelId="{C85E313E-0754-4277-A619-8D6A963CA404}" type="presParOf" srcId="{C3C092B9-1CDC-4233-AC81-ECF6163189C8}" destId="{7A1828A9-3C38-4C04-AF39-C117BB56BA86}" srcOrd="0" destOrd="0" presId="urn:microsoft.com/office/officeart/2005/8/layout/bList2"/>
    <dgm:cxn modelId="{6D615DB3-3D1B-4681-90CA-3551264E71AC}" type="presParOf" srcId="{C3C092B9-1CDC-4233-AC81-ECF6163189C8}" destId="{CEC8E682-8BC8-4713-A96A-D22337558694}" srcOrd="1" destOrd="0" presId="urn:microsoft.com/office/officeart/2005/8/layout/bList2"/>
    <dgm:cxn modelId="{32019D85-9891-48ED-8369-12E89ADD7FBC}" type="presParOf" srcId="{C3C092B9-1CDC-4233-AC81-ECF6163189C8}" destId="{521B1A03-BD7A-4053-9B4E-4D7B35272A12}" srcOrd="2" destOrd="0" presId="urn:microsoft.com/office/officeart/2005/8/layout/bList2"/>
    <dgm:cxn modelId="{36F76A2C-731C-4C82-A3A4-36F04A6D5E04}" type="presParOf" srcId="{C3C092B9-1CDC-4233-AC81-ECF6163189C8}" destId="{8D922861-FAD7-4703-8E91-1F6A0C0261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6D89C3-21CC-49E3-A9FD-51DF53FF220E}">
      <dsp:nvSpPr>
        <dsp:cNvPr id="0" name=""/>
        <dsp:cNvSpPr/>
      </dsp:nvSpPr>
      <dsp:spPr>
        <a:xfrm>
          <a:off x="4300" y="502143"/>
          <a:ext cx="1524957" cy="113834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Cadastrar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Atualizar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Remover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Consultar</a:t>
          </a:r>
          <a:endParaRPr lang="pt-BR" sz="1700" kern="1200" dirty="0"/>
        </a:p>
      </dsp:txBody>
      <dsp:txXfrm>
        <a:off x="4300" y="502143"/>
        <a:ext cx="1524957" cy="1138348"/>
      </dsp:txXfrm>
    </dsp:sp>
    <dsp:sp modelId="{397A0866-2826-4768-9CCA-6AB7F9FFC526}">
      <dsp:nvSpPr>
        <dsp:cNvPr id="0" name=""/>
        <dsp:cNvSpPr/>
      </dsp:nvSpPr>
      <dsp:spPr>
        <a:xfrm>
          <a:off x="4300" y="1640491"/>
          <a:ext cx="1524957" cy="489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Aluno</a:t>
          </a:r>
          <a:endParaRPr lang="pt-BR" sz="1300" b="1" kern="1200" dirty="0"/>
        </a:p>
      </dsp:txBody>
      <dsp:txXfrm>
        <a:off x="4300" y="1640491"/>
        <a:ext cx="1073913" cy="489489"/>
      </dsp:txXfrm>
    </dsp:sp>
    <dsp:sp modelId="{2D669EA4-9842-4EC4-A1B2-F6D0884EFFDA}">
      <dsp:nvSpPr>
        <dsp:cNvPr id="0" name=""/>
        <dsp:cNvSpPr/>
      </dsp:nvSpPr>
      <dsp:spPr>
        <a:xfrm>
          <a:off x="1121352" y="1718242"/>
          <a:ext cx="533735" cy="5337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9F6E8-EACB-4933-AAA0-085B6C769C82}">
      <dsp:nvSpPr>
        <dsp:cNvPr id="0" name=""/>
        <dsp:cNvSpPr/>
      </dsp:nvSpPr>
      <dsp:spPr>
        <a:xfrm>
          <a:off x="1787317" y="502143"/>
          <a:ext cx="1524957" cy="113834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Cadastrar</a:t>
          </a: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Atualizar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Remover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Consultar</a:t>
          </a:r>
          <a:endParaRPr lang="pt-BR" sz="1700" kern="1200" dirty="0"/>
        </a:p>
      </dsp:txBody>
      <dsp:txXfrm>
        <a:off x="1787317" y="502143"/>
        <a:ext cx="1524957" cy="1138348"/>
      </dsp:txXfrm>
    </dsp:sp>
    <dsp:sp modelId="{08EA320E-71E3-46E5-8231-AFFD6926D3B1}">
      <dsp:nvSpPr>
        <dsp:cNvPr id="0" name=""/>
        <dsp:cNvSpPr/>
      </dsp:nvSpPr>
      <dsp:spPr>
        <a:xfrm>
          <a:off x="1787317" y="1640491"/>
          <a:ext cx="1524957" cy="489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Funcionário</a:t>
          </a:r>
          <a:endParaRPr lang="pt-BR" sz="1300" b="1" kern="1200" dirty="0"/>
        </a:p>
      </dsp:txBody>
      <dsp:txXfrm>
        <a:off x="1787317" y="1640491"/>
        <a:ext cx="1073913" cy="489489"/>
      </dsp:txXfrm>
    </dsp:sp>
    <dsp:sp modelId="{2C620096-81F0-4FC6-A009-46120A5C96B3}">
      <dsp:nvSpPr>
        <dsp:cNvPr id="0" name=""/>
        <dsp:cNvSpPr/>
      </dsp:nvSpPr>
      <dsp:spPr>
        <a:xfrm>
          <a:off x="2904370" y="1718242"/>
          <a:ext cx="533735" cy="5337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606B1-CAEC-488E-8385-539A7FA4386A}">
      <dsp:nvSpPr>
        <dsp:cNvPr id="0" name=""/>
        <dsp:cNvSpPr/>
      </dsp:nvSpPr>
      <dsp:spPr>
        <a:xfrm>
          <a:off x="3570334" y="502143"/>
          <a:ext cx="1524957" cy="113834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Cadastrar</a:t>
          </a: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Atualizar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Remover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Consultar</a:t>
          </a:r>
          <a:endParaRPr lang="pt-BR" sz="1700" kern="1200" dirty="0"/>
        </a:p>
      </dsp:txBody>
      <dsp:txXfrm>
        <a:off x="3570334" y="502143"/>
        <a:ext cx="1524957" cy="1138348"/>
      </dsp:txXfrm>
    </dsp:sp>
    <dsp:sp modelId="{DF520999-23C1-4853-B86C-00798BFBEF7B}">
      <dsp:nvSpPr>
        <dsp:cNvPr id="0" name=""/>
        <dsp:cNvSpPr/>
      </dsp:nvSpPr>
      <dsp:spPr>
        <a:xfrm>
          <a:off x="3570334" y="1640491"/>
          <a:ext cx="1524957" cy="489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Turmas</a:t>
          </a:r>
          <a:endParaRPr lang="pt-BR" sz="1300" b="1" kern="1200" dirty="0"/>
        </a:p>
      </dsp:txBody>
      <dsp:txXfrm>
        <a:off x="3570334" y="1640491"/>
        <a:ext cx="1073913" cy="489489"/>
      </dsp:txXfrm>
    </dsp:sp>
    <dsp:sp modelId="{62BFFE48-636E-4E71-8628-F4A148E1ECCA}">
      <dsp:nvSpPr>
        <dsp:cNvPr id="0" name=""/>
        <dsp:cNvSpPr/>
      </dsp:nvSpPr>
      <dsp:spPr>
        <a:xfrm>
          <a:off x="4687387" y="1718242"/>
          <a:ext cx="533735" cy="5337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97C0F-1E8C-477D-AB75-3080FFB0DDAB}">
      <dsp:nvSpPr>
        <dsp:cNvPr id="0" name=""/>
        <dsp:cNvSpPr/>
      </dsp:nvSpPr>
      <dsp:spPr>
        <a:xfrm>
          <a:off x="5353351" y="502143"/>
          <a:ext cx="1524957" cy="113834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Cadastrar</a:t>
          </a: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Atualizar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Remover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Consultar</a:t>
          </a:r>
          <a:endParaRPr lang="pt-BR" sz="1700" kern="1200" dirty="0"/>
        </a:p>
      </dsp:txBody>
      <dsp:txXfrm>
        <a:off x="5353351" y="502143"/>
        <a:ext cx="1524957" cy="1138348"/>
      </dsp:txXfrm>
    </dsp:sp>
    <dsp:sp modelId="{C520E0D8-21A8-45DB-AB93-0406169F9F82}">
      <dsp:nvSpPr>
        <dsp:cNvPr id="0" name=""/>
        <dsp:cNvSpPr/>
      </dsp:nvSpPr>
      <dsp:spPr>
        <a:xfrm>
          <a:off x="5353351" y="1640491"/>
          <a:ext cx="1524957" cy="489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Dança</a:t>
          </a:r>
          <a:endParaRPr lang="pt-BR" sz="1300" b="1" kern="1200" dirty="0"/>
        </a:p>
      </dsp:txBody>
      <dsp:txXfrm>
        <a:off x="5353351" y="1640491"/>
        <a:ext cx="1073913" cy="489489"/>
      </dsp:txXfrm>
    </dsp:sp>
    <dsp:sp modelId="{7D1CD4B3-2A99-4181-96FD-900F453FC4F3}">
      <dsp:nvSpPr>
        <dsp:cNvPr id="0" name=""/>
        <dsp:cNvSpPr/>
      </dsp:nvSpPr>
      <dsp:spPr>
        <a:xfrm>
          <a:off x="6470404" y="1718242"/>
          <a:ext cx="533735" cy="53373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C70F2-591F-4E7B-AC14-CF3F644CCA61}">
      <dsp:nvSpPr>
        <dsp:cNvPr id="0" name=""/>
        <dsp:cNvSpPr/>
      </dsp:nvSpPr>
      <dsp:spPr>
        <a:xfrm>
          <a:off x="895808" y="2516326"/>
          <a:ext cx="1524957" cy="113834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Cadastrar</a:t>
          </a: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Atualizar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Remover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Consultar</a:t>
          </a:r>
          <a:endParaRPr lang="pt-BR" sz="1700" kern="1200" dirty="0"/>
        </a:p>
      </dsp:txBody>
      <dsp:txXfrm>
        <a:off x="895808" y="2516326"/>
        <a:ext cx="1524957" cy="1138348"/>
      </dsp:txXfrm>
    </dsp:sp>
    <dsp:sp modelId="{7E932A91-C688-4BC4-A220-923AF0B60F98}">
      <dsp:nvSpPr>
        <dsp:cNvPr id="0" name=""/>
        <dsp:cNvSpPr/>
      </dsp:nvSpPr>
      <dsp:spPr>
        <a:xfrm>
          <a:off x="895808" y="3654674"/>
          <a:ext cx="1524957" cy="489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Festival</a:t>
          </a:r>
          <a:endParaRPr lang="pt-BR" sz="1300" b="1" kern="1200" dirty="0"/>
        </a:p>
      </dsp:txBody>
      <dsp:txXfrm>
        <a:off x="895808" y="3654674"/>
        <a:ext cx="1073913" cy="489489"/>
      </dsp:txXfrm>
    </dsp:sp>
    <dsp:sp modelId="{051A5C05-64CB-4962-B3FC-659804BAFCD0}">
      <dsp:nvSpPr>
        <dsp:cNvPr id="0" name=""/>
        <dsp:cNvSpPr/>
      </dsp:nvSpPr>
      <dsp:spPr>
        <a:xfrm>
          <a:off x="2012861" y="3732425"/>
          <a:ext cx="533735" cy="53373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6143B-C2DE-4CB4-986C-E2C0C9C770F4}">
      <dsp:nvSpPr>
        <dsp:cNvPr id="0" name=""/>
        <dsp:cNvSpPr/>
      </dsp:nvSpPr>
      <dsp:spPr>
        <a:xfrm>
          <a:off x="2678826" y="2516326"/>
          <a:ext cx="1524957" cy="113834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Pagamento</a:t>
          </a:r>
          <a:endParaRPr lang="pt-BR" sz="1700" kern="1200" dirty="0"/>
        </a:p>
      </dsp:txBody>
      <dsp:txXfrm>
        <a:off x="2678826" y="2516326"/>
        <a:ext cx="1524957" cy="1138348"/>
      </dsp:txXfrm>
    </dsp:sp>
    <dsp:sp modelId="{B503F983-D5BE-4565-B535-CD09E0DC6BC5}">
      <dsp:nvSpPr>
        <dsp:cNvPr id="0" name=""/>
        <dsp:cNvSpPr/>
      </dsp:nvSpPr>
      <dsp:spPr>
        <a:xfrm>
          <a:off x="2678826" y="3654674"/>
          <a:ext cx="1524957" cy="489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Mensalidade</a:t>
          </a:r>
          <a:endParaRPr lang="pt-BR" sz="1300" b="1" kern="1200" dirty="0"/>
        </a:p>
      </dsp:txBody>
      <dsp:txXfrm>
        <a:off x="2678826" y="3654674"/>
        <a:ext cx="1073913" cy="489489"/>
      </dsp:txXfrm>
    </dsp:sp>
    <dsp:sp modelId="{F9D7404C-3C8B-41CD-9D6D-BD8DE009EA0E}">
      <dsp:nvSpPr>
        <dsp:cNvPr id="0" name=""/>
        <dsp:cNvSpPr/>
      </dsp:nvSpPr>
      <dsp:spPr>
        <a:xfrm>
          <a:off x="3795878" y="3732425"/>
          <a:ext cx="533735" cy="53373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828A9-3C38-4C04-AF39-C117BB56BA86}">
      <dsp:nvSpPr>
        <dsp:cNvPr id="0" name=""/>
        <dsp:cNvSpPr/>
      </dsp:nvSpPr>
      <dsp:spPr>
        <a:xfrm>
          <a:off x="4461843" y="2516326"/>
          <a:ext cx="1524957" cy="113834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Cadastrar</a:t>
          </a: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Atualizar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Remover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/>
            <a:t>Consultar</a:t>
          </a:r>
          <a:endParaRPr lang="pt-BR" sz="1700" kern="1200" dirty="0"/>
        </a:p>
      </dsp:txBody>
      <dsp:txXfrm>
        <a:off x="4461843" y="2516326"/>
        <a:ext cx="1524957" cy="1138348"/>
      </dsp:txXfrm>
    </dsp:sp>
    <dsp:sp modelId="{521B1A03-BD7A-4053-9B4E-4D7B35272A12}">
      <dsp:nvSpPr>
        <dsp:cNvPr id="0" name=""/>
        <dsp:cNvSpPr/>
      </dsp:nvSpPr>
      <dsp:spPr>
        <a:xfrm>
          <a:off x="4461843" y="3654674"/>
          <a:ext cx="1524957" cy="489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Despesa</a:t>
          </a:r>
          <a:endParaRPr lang="pt-BR" sz="1300" b="1" kern="1200" dirty="0"/>
        </a:p>
      </dsp:txBody>
      <dsp:txXfrm>
        <a:off x="4461843" y="3654674"/>
        <a:ext cx="1073913" cy="489489"/>
      </dsp:txXfrm>
    </dsp:sp>
    <dsp:sp modelId="{8D922861-FAD7-4703-8E91-1F6A0C0261DE}">
      <dsp:nvSpPr>
        <dsp:cNvPr id="0" name=""/>
        <dsp:cNvSpPr/>
      </dsp:nvSpPr>
      <dsp:spPr>
        <a:xfrm>
          <a:off x="5578895" y="3732425"/>
          <a:ext cx="533735" cy="533735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A0615-D578-4B42-8129-AFBAEADB7631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91120-8852-44C6-AE1E-64E3BDA174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4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447F-2B89-493F-B117-1983C650A4B7}" type="datetimeFigureOut">
              <a:rPr lang="pt-BR" smtClean="0"/>
              <a:pPr/>
              <a:t>1/7/2010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73EA4-B056-42C4-8A60-7C457FF99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/>
          <p:cNvSpPr txBox="1">
            <a:spLocks/>
          </p:cNvSpPr>
          <p:nvPr/>
        </p:nvSpPr>
        <p:spPr>
          <a:xfrm>
            <a:off x="1435608" y="188640"/>
            <a:ext cx="7498080" cy="11430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ENGENHARIA DE SOFTWARE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96952"/>
            <a:ext cx="272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ixaDeTexto 24"/>
          <p:cNvSpPr txBox="1"/>
          <p:nvPr/>
        </p:nvSpPr>
        <p:spPr>
          <a:xfrm>
            <a:off x="2627784" y="616530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/>
              <a:t>Arrojados © </a:t>
            </a:r>
          </a:p>
          <a:p>
            <a:pPr algn="r"/>
            <a:r>
              <a:rPr lang="pt-BR" sz="1200" b="1" dirty="0" smtClean="0"/>
              <a:t>Todos os direitos reservados</a:t>
            </a:r>
            <a:r>
              <a:rPr lang="pt-BR" sz="1200" dirty="0" smtClean="0"/>
              <a:t>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PLANO DE PROJETO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ANÁLISE DOS RISCOS</a:t>
            </a:r>
            <a:endParaRPr lang="pt-BR" sz="2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63688" y="1844824"/>
            <a:ext cx="67687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Para os casos de riscos, analisamos a probabilidade de ocorrência, magnitude, impacto, indicadores, plano de mitigação e plano de contingência.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71600" y="3356992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Riscos avaliados</a:t>
            </a: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Pessoal sem conhecimento ou habilidade para manusear certos equipamentos de software ou hardware</a:t>
            </a:r>
          </a:p>
          <a:p>
            <a:pPr algn="ctr">
              <a:buFont typeface="Arial" pitchFamily="34" charset="0"/>
              <a:buChar char="•"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Falta de motivação da equipe;</a:t>
            </a:r>
          </a:p>
          <a:p>
            <a:pPr algn="ctr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Pessoal adoentado;</a:t>
            </a:r>
          </a:p>
          <a:p>
            <a:pPr algn="ctr">
              <a:buFont typeface="Arial" pitchFamily="34" charset="0"/>
              <a:buChar char="•"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Problemas com infra-estrutura;</a:t>
            </a:r>
          </a:p>
          <a:p>
            <a:pPr algn="ctr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Mudanças nos requisitos;</a:t>
            </a:r>
          </a:p>
        </p:txBody>
      </p:sp>
      <p:pic>
        <p:nvPicPr>
          <p:cNvPr id="23556" name="Picture 4" descr="http://tonibler.files.wordpress.com/2010/01/computa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13557"/>
            <a:ext cx="2370609" cy="2344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PLANO DE PROJETO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CRONOGRAMA</a:t>
            </a:r>
            <a:endParaRPr lang="pt-BR" sz="22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28" y="1484784"/>
            <a:ext cx="7665144" cy="517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PLANO DE PROJETO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ESTIMATIVA DE CUSTOS</a:t>
            </a:r>
            <a:endParaRPr lang="pt-BR" sz="2200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480720" cy="351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085184"/>
            <a:ext cx="2592288" cy="1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267450"/>
            <a:ext cx="2905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7695905" cy="482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REQUISITOS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DIAGRAMA DE CONTEXTO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REQUISITOS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Foco 1 </a:t>
            </a:r>
            <a:endParaRPr lang="pt-BR" sz="22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842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REQUISITOS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Levantamento</a:t>
            </a:r>
            <a:endParaRPr lang="pt-BR" sz="2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4630" y="1785010"/>
            <a:ext cx="7127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Entrevistas com o propósito de entender a dinâmica de funcionamento do estabelecimento;</a:t>
            </a:r>
          </a:p>
        </p:txBody>
      </p:sp>
      <p:pic>
        <p:nvPicPr>
          <p:cNvPr id="73730" name="Picture 2" descr="http://suachance.files.wordpress.com/2009/06/entrevs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36912"/>
            <a:ext cx="2857500" cy="28575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043608" y="302889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Observação do local durante cinco dias;</a:t>
            </a:r>
          </a:p>
        </p:txBody>
      </p:sp>
      <p:pic>
        <p:nvPicPr>
          <p:cNvPr id="73732" name="Picture 4" descr="http://4.bp.blogspot.com/_7DcKfOpQY94/SI9-Q0YvXGI/AAAAAAAAAGA/wJJvrRD_aFA/s1600/olho_grande_lu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861048"/>
            <a:ext cx="2304256" cy="250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35608" y="485800"/>
            <a:ext cx="817695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REQUISITOS</a:t>
            </a:r>
            <a:br>
              <a:rPr lang="pt-BR" dirty="0" smtClean="0"/>
            </a:br>
            <a:r>
              <a:rPr lang="pt-BR" dirty="0" smtClean="0"/>
              <a:t>		  </a:t>
            </a:r>
            <a:r>
              <a:rPr lang="pt-BR" sz="2200" dirty="0" smtClean="0"/>
              <a:t>VISÃO GERAL DOS REQUISITOS FUNCIONAIS</a:t>
            </a:r>
            <a:endParaRPr lang="pt-BR" sz="2200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1524000" y="1613024"/>
          <a:ext cx="700844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467" y="2120499"/>
            <a:ext cx="4032448" cy="354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756" y="2132856"/>
            <a:ext cx="39697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REQUISITOS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REQUISITOS FUNCIONAIS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REQUISITOS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REQUISITOS </a:t>
            </a:r>
            <a:r>
              <a:rPr lang="pt-BR" sz="2200" dirty="0" smtClean="0"/>
              <a:t>NÃO-FUNCIONAIS</a:t>
            </a:r>
            <a:endParaRPr lang="pt-BR" sz="2200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556792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187624" y="1876762"/>
            <a:ext cx="518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Usuários sem o hábito de usar computadores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23728" y="2348880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Cuidado com a interface</a:t>
            </a:r>
          </a:p>
          <a:p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Tempo de resposta rápido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0549"/>
            <a:ext cx="4176464" cy="252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0" name="Picture 6" descr="http://www.senado.gov.br/sf/senado/portaldoservidor/jornal/jornal107/Imagens/duvid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149080"/>
            <a:ext cx="1784995" cy="240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14107"/>
            <a:ext cx="7704856" cy="400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606" y="5805264"/>
            <a:ext cx="797689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REQUISITOS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REQUISITOS N ÃO-FUNCIONAIS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2564904"/>
            <a:ext cx="179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PRODUTIVIDADE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44208" y="2060848"/>
            <a:ext cx="1324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QUALIDADE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3707904" y="3573016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EFICIÊNCIA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092280" y="4077072"/>
            <a:ext cx="1219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7030A0"/>
                </a:solidFill>
              </a:rPr>
              <a:t>CONTROLE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59632" y="4797152"/>
            <a:ext cx="133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SATISFAÇÃO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11960" y="5373216"/>
            <a:ext cx="191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33CC"/>
                </a:solidFill>
              </a:rPr>
              <a:t>PRAZOS E CUSTOS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067944" y="1979548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SOFTWARE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ENGENHARIA DE SOFTWARE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762" y="1863211"/>
            <a:ext cx="7863726" cy="127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036" y="3524101"/>
            <a:ext cx="7975748" cy="105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REQUISITOS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REQUISITOS N ÃO-FUNCIONAIS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315" y="1268761"/>
            <a:ext cx="6626101" cy="543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REQUISITOS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DIAGRAMA DE CASOS DE USO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REQUISITOS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CASOS DE USO</a:t>
            </a: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75656" y="170080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Anteriormente, foram apresentados os casos de uso do projeto. </a:t>
            </a:r>
          </a:p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A seguir será detalhado apenas dois deles:</a:t>
            </a:r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4509120"/>
            <a:ext cx="388843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5076056" y="508518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Consultar as informações de um aluno;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15616" y="2924944"/>
            <a:ext cx="3880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Cadastrar um novo aluno no sistema;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2350443" cy="22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35608" y="21658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REQUISITOS</a:t>
            </a:r>
            <a:br>
              <a:rPr lang="pt-BR" dirty="0" smtClean="0"/>
            </a:br>
            <a:r>
              <a:rPr lang="pt-BR" dirty="0" smtClean="0"/>
              <a:t>			</a:t>
            </a:r>
            <a:endParaRPr lang="pt-BR" sz="2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45920" y="1124744"/>
            <a:ext cx="7498080" cy="11430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	              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CADASTRAR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		            ALUNO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1560"/>
            <a:ext cx="4286822" cy="580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35608" y="21658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REQUISITOS</a:t>
            </a:r>
            <a:br>
              <a:rPr lang="pt-BR" dirty="0" smtClean="0"/>
            </a:br>
            <a:r>
              <a:rPr lang="pt-BR" dirty="0" smtClean="0"/>
              <a:t>			</a:t>
            </a:r>
            <a:endParaRPr lang="pt-BR" sz="2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45920" y="1124744"/>
            <a:ext cx="7498080" cy="11430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	          	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CONSULTAR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pt-BR" sz="2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				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ALUNO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504" y="851788"/>
            <a:ext cx="5576346" cy="568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ANÁLISE E PROJETO</a:t>
            </a:r>
            <a:br>
              <a:rPr lang="pt-BR" dirty="0" smtClean="0"/>
            </a:br>
            <a:r>
              <a:rPr lang="pt-BR" dirty="0" smtClean="0"/>
              <a:t>	</a:t>
            </a:r>
            <a:r>
              <a:rPr lang="pt-BR" sz="2200" dirty="0" smtClean="0"/>
              <a:t>DIAGRAMA DE SEQUÊNCIA  (CADASTRAR ALUNO)</a:t>
            </a:r>
            <a:endParaRPr lang="pt-BR" sz="2200" dirty="0"/>
          </a:p>
        </p:txBody>
      </p:sp>
      <p:pic>
        <p:nvPicPr>
          <p:cNvPr id="5" name="Imagem 4" descr="I:\Analise\Prints\cadastrarAluno_se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840" y="2564904"/>
            <a:ext cx="80066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ANÁLISE E PROJETO</a:t>
            </a:r>
            <a:br>
              <a:rPr lang="pt-BR" dirty="0" smtClean="0"/>
            </a:br>
            <a:r>
              <a:rPr lang="pt-BR" dirty="0" smtClean="0"/>
              <a:t>	</a:t>
            </a:r>
            <a:r>
              <a:rPr lang="pt-BR" sz="2200" dirty="0" smtClean="0"/>
              <a:t>DIAGRAMA DE CLASSES (CADASTRAR ALUNO)</a:t>
            </a:r>
            <a:endParaRPr lang="pt-BR" sz="2200" dirty="0"/>
          </a:p>
        </p:txBody>
      </p:sp>
      <p:pic>
        <p:nvPicPr>
          <p:cNvPr id="6" name="Imagem 5" descr="D:\Analise\Prints\cadastrarAluno_clas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48354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ANÁLISE E PROJETO</a:t>
            </a:r>
            <a:br>
              <a:rPr lang="pt-BR" dirty="0" smtClean="0"/>
            </a:br>
            <a:r>
              <a:rPr lang="pt-BR" dirty="0" smtClean="0"/>
              <a:t>	</a:t>
            </a:r>
            <a:r>
              <a:rPr lang="pt-BR" sz="2200" dirty="0" smtClean="0"/>
              <a:t>DIAGRAMA DE SEQUÊNCIA  (CONSULTAR ALUNO)</a:t>
            </a:r>
            <a:endParaRPr lang="pt-BR" sz="2200" dirty="0"/>
          </a:p>
        </p:txBody>
      </p:sp>
      <p:pic>
        <p:nvPicPr>
          <p:cNvPr id="5" name="Imagem 4" descr="I:\Analise\Prints\consultarAluno_se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2348880"/>
            <a:ext cx="79563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ANÁLISE E PROJETO</a:t>
            </a:r>
            <a:br>
              <a:rPr lang="pt-BR" dirty="0" smtClean="0"/>
            </a:br>
            <a:r>
              <a:rPr lang="pt-BR" dirty="0" smtClean="0"/>
              <a:t>	</a:t>
            </a:r>
            <a:r>
              <a:rPr lang="pt-BR" sz="2200" dirty="0" smtClean="0"/>
              <a:t>DIAGRAMA DE CLASSES (CONSULTAR ALUNO)</a:t>
            </a:r>
            <a:endParaRPr lang="pt-BR" sz="2200" dirty="0"/>
          </a:p>
        </p:txBody>
      </p:sp>
      <p:pic>
        <p:nvPicPr>
          <p:cNvPr id="5" name="Imagem 4" descr="I:\Analise\Prints\consultarAluno_clas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99210"/>
            <a:ext cx="799879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ARQUITETURA DO PROJETO</a:t>
            </a:r>
            <a:br>
              <a:rPr lang="pt-BR" dirty="0" smtClean="0"/>
            </a:br>
            <a:r>
              <a:rPr lang="pt-BR" dirty="0" smtClean="0"/>
              <a:t>	</a:t>
            </a:r>
            <a:r>
              <a:rPr lang="pt-BR" sz="2200" dirty="0" smtClean="0"/>
              <a:t>DIAGRAMA DE PACOTES</a:t>
            </a:r>
            <a:endParaRPr lang="pt-BR" sz="2200" dirty="0"/>
          </a:p>
        </p:txBody>
      </p:sp>
      <p:pic>
        <p:nvPicPr>
          <p:cNvPr id="5" name="Imagem 4" descr="D:\Analise\Prints\pacot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582" y="2378074"/>
            <a:ext cx="6792858" cy="306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PLANO DE PROJETO</a:t>
            </a:r>
            <a:br>
              <a:rPr lang="pt-BR" dirty="0" smtClean="0"/>
            </a:br>
            <a:r>
              <a:rPr lang="pt-BR" dirty="0" smtClean="0"/>
              <a:t>				</a:t>
            </a:r>
            <a:r>
              <a:rPr lang="pt-BR" sz="2200" dirty="0" smtClean="0"/>
              <a:t>ESCOPO E MOTIVAÇÃO</a:t>
            </a:r>
            <a:endParaRPr lang="pt-BR" sz="2200" dirty="0"/>
          </a:p>
        </p:txBody>
      </p:sp>
      <p:pic>
        <p:nvPicPr>
          <p:cNvPr id="28674" name="Picture 2" descr="http://erikacomk.zip.net/images/new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72816"/>
            <a:ext cx="2405286" cy="1921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HeroicExtreme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tângulo 5"/>
          <p:cNvSpPr/>
          <p:nvPr/>
        </p:nvSpPr>
        <p:spPr>
          <a:xfrm>
            <a:off x="1115616" y="2001034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Empresas com crescente número de clientes e atividades;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50641" y="3068960"/>
            <a:ext cx="5149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Necessidade de maior organização e controle;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23928" y="4653136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Automatização e praticidade na realização de tarefas diárias;</a:t>
            </a:r>
          </a:p>
        </p:txBody>
      </p:sp>
      <p:pic>
        <p:nvPicPr>
          <p:cNvPr id="28676" name="Picture 4" descr="http://2.bp.blogspot.com/_iyl4bEN5mG0/S3BdbTJOqqI/AAAAAAAAA9s/JJw5sf2c7Qg/s200/pilha-de-papel-e-cara-ol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77072"/>
            <a:ext cx="2374728" cy="19235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ARQUITETURA DO PROJETO</a:t>
            </a:r>
            <a:br>
              <a:rPr lang="pt-BR" dirty="0" smtClean="0"/>
            </a:br>
            <a:r>
              <a:rPr lang="pt-BR" dirty="0" smtClean="0"/>
              <a:t>					</a:t>
            </a:r>
            <a:r>
              <a:rPr lang="pt-BR" sz="2200" dirty="0" smtClean="0"/>
              <a:t>PACOTES E CLASSES</a:t>
            </a:r>
            <a:endParaRPr lang="pt-BR" sz="2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87624" y="1410038"/>
          <a:ext cx="4968552" cy="5331330"/>
        </p:xfrm>
        <a:graphic>
          <a:graphicData uri="http://schemas.openxmlformats.org/drawingml/2006/table">
            <a:tbl>
              <a:tblPr/>
              <a:tblGrid>
                <a:gridCol w="1347743"/>
                <a:gridCol w="3620809"/>
              </a:tblGrid>
              <a:tr h="17899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Pacotes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Elementos de Projeto</a:t>
                      </a:r>
                      <a:endParaRPr lang="pt-BR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GUI</a:t>
                      </a:r>
                      <a:endParaRPr lang="pt-BR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TelaLogin</a:t>
                      </a:r>
                      <a:endParaRPr lang="pt-BR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TelaConsultarAluno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TelaAtualizarFuncionario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TelaCadastrarTurma</a:t>
                      </a:r>
                      <a:endParaRPr lang="pt-BR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TelaCadastrarAluno</a:t>
                      </a:r>
                      <a:endParaRPr lang="pt-BR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TelaRemoverAluno</a:t>
                      </a:r>
                      <a:endParaRPr lang="pt-BR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TelaEfetuarPagamento</a:t>
                      </a:r>
                      <a:endParaRPr lang="pt-BR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TelaCadastrarFuncionario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TelaAtualizarAluno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TelaRemoverTurma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Fachada</a:t>
                      </a:r>
                      <a:endParaRPr lang="pt-BR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Fachada</a:t>
                      </a:r>
                      <a:endParaRPr lang="pt-BR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Negócio</a:t>
                      </a:r>
                      <a:endParaRPr lang="pt-BR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NegocioAluno</a:t>
                      </a:r>
                      <a:endParaRPr lang="pt-BR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NegocioTurma</a:t>
                      </a:r>
                      <a:endParaRPr lang="pt-BR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NegocioMensalidade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NegocioCaixa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Repositório</a:t>
                      </a:r>
                      <a:endParaRPr lang="pt-BR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RepositorioAluno</a:t>
                      </a:r>
                      <a:endParaRPr lang="pt-BR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RepositorioTurma</a:t>
                      </a:r>
                      <a:endParaRPr lang="pt-BR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RepositorioPagamentoMensalidade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RepositorioFuncionario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RepositórioModalidade</a:t>
                      </a:r>
                      <a:endParaRPr lang="pt-BR" sz="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Base</a:t>
                      </a:r>
                      <a:endParaRPr lang="pt-BR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</a:t>
                      </a:r>
                      <a:r>
                        <a:rPr kumimoji="0" lang="pt-BR" sz="800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ncionario</a:t>
                      </a:r>
                      <a:endParaRPr kumimoji="0" lang="pt-BR" sz="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kumimoji="0" lang="pt-BR" sz="800" kern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pt-BR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Atendente</a:t>
                      </a:r>
                      <a:endParaRPr kumimoji="0" lang="pt-BR" sz="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kumimoji="0" lang="pt-BR" sz="800" kern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pt-BR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Professor</a:t>
                      </a:r>
                      <a:endParaRPr kumimoji="0" lang="pt-BR" sz="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PagamentoMensalidade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pt-BR" sz="800" kern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pt-BR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Modalidade</a:t>
                      </a:r>
                      <a:endParaRPr kumimoji="0" lang="pt-BR" sz="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Turma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8994">
                <a:tc>
                  <a:txBody>
                    <a:bodyPr/>
                    <a:lstStyle/>
                    <a:p>
                      <a:endParaRPr lang="pt-BR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Aluno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Util</a:t>
                      </a:r>
                      <a:endParaRPr lang="pt-BR" sz="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Bibliotecas necessárias para o projeto</a:t>
                      </a:r>
                      <a:endParaRPr lang="pt-BR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296" marR="3129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\\cin01\scratch_gcsb$\E-R_Ball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6838373" cy="395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MODELAGEM DE DADOS	</a:t>
            </a:r>
            <a:r>
              <a:rPr lang="pt-BR" sz="2200" dirty="0" smtClean="0"/>
              <a:t>DIAGRAMA CONCEITUAL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\\cin01\scratch_gcsb$\E-R_Ballet_Logic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65211" y="371293"/>
            <a:ext cx="3913851" cy="714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MODELAGEM DE DADOS	</a:t>
            </a:r>
            <a:r>
              <a:rPr lang="pt-BR" sz="2200" dirty="0" smtClean="0"/>
              <a:t>DIAGRAMA  LÓGICO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TESTES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O teste do software </a:t>
            </a:r>
            <a:r>
              <a:rPr lang="pt-BR" dirty="0" smtClean="0"/>
              <a:t>é a investigação do software.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Detecção e reparação de possíveis erros/</a:t>
            </a:r>
            <a:r>
              <a:rPr lang="pt-BR" dirty="0" err="1" smtClean="0"/>
              <a:t>Bugs</a:t>
            </a:r>
            <a:r>
              <a:rPr lang="pt-B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Proporcionar melhor qualidade e confiabilidade ao sistema.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Engenharia de testes.</a:t>
            </a:r>
          </a:p>
          <a:p>
            <a:pPr>
              <a:buNone/>
            </a:pPr>
            <a:r>
              <a:rPr lang="pt-BR" sz="2800" dirty="0" err="1" smtClean="0"/>
              <a:t>Obs</a:t>
            </a:r>
            <a:r>
              <a:rPr lang="pt-BR" sz="2800" dirty="0" smtClean="0"/>
              <a:t>: Não garante um sistema completamente sem falhas.</a:t>
            </a:r>
          </a:p>
          <a:p>
            <a:pPr>
              <a:buNone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TESTES</a:t>
            </a:r>
            <a:br>
              <a:rPr lang="pt-BR" dirty="0" smtClean="0"/>
            </a:br>
            <a:r>
              <a:rPr lang="pt-BR" dirty="0" smtClean="0"/>
              <a:t>                        </a:t>
            </a:r>
            <a:r>
              <a:rPr lang="pt-BR" sz="2200" dirty="0" smtClean="0"/>
              <a:t>Teste </a:t>
            </a:r>
            <a:r>
              <a:rPr lang="pt-BR" sz="2200" dirty="0" smtClean="0"/>
              <a:t>de Unidade</a:t>
            </a:r>
            <a:endParaRPr lang="en-US" sz="2200" dirty="0" smtClean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dirty="0" smtClean="0"/>
              <a:t>Teste de componentes individuais (Teste Atômico).</a:t>
            </a:r>
          </a:p>
          <a:p>
            <a:pPr>
              <a:lnSpc>
                <a:spcPct val="110000"/>
              </a:lnSpc>
            </a:pPr>
            <a:endParaRPr lang="pt-BR" dirty="0" smtClean="0"/>
          </a:p>
          <a:p>
            <a:pPr>
              <a:lnSpc>
                <a:spcPct val="110000"/>
              </a:lnSpc>
            </a:pPr>
            <a:r>
              <a:rPr lang="pt-BR" dirty="0" smtClean="0"/>
              <a:t>Identificação de erros locais ou pontuais.</a:t>
            </a:r>
          </a:p>
          <a:p>
            <a:pPr>
              <a:lnSpc>
                <a:spcPct val="110000"/>
              </a:lnSpc>
            </a:pPr>
            <a:endParaRPr lang="pt-BR" dirty="0" smtClean="0"/>
          </a:p>
          <a:p>
            <a:pPr>
              <a:lnSpc>
                <a:spcPct val="110000"/>
              </a:lnSpc>
            </a:pPr>
            <a:r>
              <a:rPr lang="pt-BR" dirty="0" smtClean="0"/>
              <a:t>Ponto de partida para uma boa integração</a:t>
            </a:r>
          </a:p>
          <a:p>
            <a:pPr>
              <a:lnSpc>
                <a:spcPct val="110000"/>
              </a:lnSpc>
            </a:pPr>
            <a:endParaRPr lang="pt-BR" dirty="0" smtClean="0"/>
          </a:p>
          <a:p>
            <a:pPr>
              <a:lnSpc>
                <a:spcPct val="110000"/>
              </a:lnSpc>
            </a:pPr>
            <a:r>
              <a:rPr lang="pt-BR" dirty="0" smtClean="0"/>
              <a:t>Exemplos:  Teste de métodos, procedimentos e funções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TESTE DE UNIDADE</a:t>
            </a:r>
            <a:br>
              <a:rPr lang="pt-BR" dirty="0" smtClean="0"/>
            </a:br>
            <a:r>
              <a:rPr lang="pt-BR" dirty="0" smtClean="0"/>
              <a:t>                                     </a:t>
            </a:r>
            <a:r>
              <a:rPr lang="pt-BR" sz="2400" dirty="0" smtClean="0"/>
              <a:t>JUNIT</a:t>
            </a:r>
            <a:endParaRPr lang="en-US" sz="2400" dirty="0" smtClean="0"/>
          </a:p>
        </p:txBody>
      </p:sp>
      <p:pic>
        <p:nvPicPr>
          <p:cNvPr id="4" name="Picture 2" descr="C:\Documents and Settings\Administrator\My Documents\Downloads\testeRepositorioAluno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456" y="1447800"/>
            <a:ext cx="709463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TESTES</a:t>
            </a:r>
            <a:br>
              <a:rPr lang="pt-BR" dirty="0" smtClean="0"/>
            </a:br>
            <a:r>
              <a:rPr lang="pt-BR" dirty="0" smtClean="0"/>
              <a:t>                             </a:t>
            </a:r>
            <a:r>
              <a:rPr lang="pt-BR" sz="2200" dirty="0" smtClean="0"/>
              <a:t>Teste </a:t>
            </a:r>
            <a:r>
              <a:rPr lang="pt-BR" sz="2200" dirty="0" smtClean="0"/>
              <a:t>de Integração</a:t>
            </a:r>
            <a:endParaRPr lang="en-US" sz="2200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Teste das unidades (módulos) em conjunto.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Identificação de erros de integração.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Sucede o Teste de Unidade e precede o Teste de Sistema.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200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pt-BR" sz="8800" dirty="0" smtClean="0"/>
              <a:t>Dúvidas ?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276872"/>
            <a:ext cx="2304256" cy="1728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Estúdio Juliana Moura Ballet Clássico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31640" y="155679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pt-BR" sz="2000" b="1" dirty="0" err="1" smtClean="0">
                <a:latin typeface="Times New Roman" pitchFamily="18" charset="0"/>
                <a:cs typeface="Times New Roman" pitchFamily="18" charset="0"/>
              </a:rPr>
              <a:t>údio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 de Ballet que oferece aulas para crianças, jovens e adultos.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76872"/>
            <a:ext cx="2304466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1115616" y="475708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Em sua dinâmica, precisa organizar e manipular informações como: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852936"/>
            <a:ext cx="3024336" cy="15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6165553" y="6156012"/>
            <a:ext cx="99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Turmas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55776" y="6228020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Funcionários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331640" y="5435932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Alunos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508122" y="5507940"/>
            <a:ext cx="109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33CC"/>
                </a:solidFill>
              </a:rPr>
              <a:t>Festivais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427984" y="5435932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Despesas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Estúdio Juliana Moura Ballet Clássico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27584" y="1640994"/>
            <a:ext cx="8063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Atualmente,  como o estúdio organiza e manipula  seus dados cotidianos?</a:t>
            </a:r>
          </a:p>
        </p:txBody>
      </p:sp>
      <p:pic>
        <p:nvPicPr>
          <p:cNvPr id="1027" name="Picture 3" descr="http://mudancasabruptas.com.br/cader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1868835" cy="1789310"/>
          </a:xfrm>
          <a:prstGeom prst="rect">
            <a:avLst/>
          </a:prstGeom>
          <a:noFill/>
        </p:spPr>
      </p:pic>
      <p:pic>
        <p:nvPicPr>
          <p:cNvPr id="1029" name="Picture 5" descr="http://www.solostocks.pt/img/pastas-de-arquivo-cinza-230634z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05064"/>
            <a:ext cx="1656184" cy="215088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780928"/>
            <a:ext cx="1917122" cy="257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41379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dirty="0" smtClean="0"/>
              <a:t>Projeto Atena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			</a:t>
            </a:r>
            <a:r>
              <a:rPr lang="pt-BR" sz="3100" dirty="0" smtClean="0"/>
              <a:t>Objetivos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08118" y="1556792"/>
            <a:ext cx="8135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Apenas automatização de tarefas?</a:t>
            </a:r>
          </a:p>
          <a:p>
            <a:endParaRPr lang="pt-B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NÃO!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87624" y="2492896"/>
            <a:ext cx="7956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Entender a dinâmica operacional do estúdio</a:t>
            </a:r>
          </a:p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Muito além de gerenciar de forma rápida, prática e segura as atividades ali realizadas, buscamos, juntamente com os donos, sócios e funcionários encontrar a maneira mais eficaz de automatizar as serviços do dia a dia da empresa.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15616" y="5229200"/>
            <a:ext cx="8028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/>
              <a:t>"A primeira regra de qualquer tecnologia utilizada nos negócios é que a automação aplicada a uma operação eficiente aumentará a eficiência. A segunda é que a automação aplicada a uma operação ineficiente aumentará a ineficiência." [ Bill Gates ]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9"/>
          <p:cNvGrpSpPr/>
          <p:nvPr/>
        </p:nvGrpSpPr>
        <p:grpSpPr>
          <a:xfrm>
            <a:off x="3030261" y="1385925"/>
            <a:ext cx="2743200" cy="1470634"/>
            <a:chOff x="3085238" y="1317681"/>
            <a:chExt cx="2743200" cy="1470634"/>
          </a:xfrm>
        </p:grpSpPr>
        <p:sp>
          <p:nvSpPr>
            <p:cNvPr id="9" name="Rectangle 8"/>
            <p:cNvSpPr/>
            <p:nvPr/>
          </p:nvSpPr>
          <p:spPr>
            <a:xfrm>
              <a:off x="3085238" y="1317681"/>
              <a:ext cx="2743200" cy="13716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3500000" scaled="1"/>
            </a:gradFill>
            <a:ln w="34925">
              <a:noFill/>
            </a:ln>
            <a:effectLst/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57650" y="2326650"/>
              <a:ext cx="1898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r>
                <a:rPr lang="pt-BR" sz="2400" dirty="0" smtClean="0">
                  <a:latin typeface="Times New Roman" pitchFamily="18" charset="0"/>
                  <a:cs typeface="Times New Roman" pitchFamily="18" charset="0"/>
                </a:rPr>
                <a:t>Transição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2404034" y="2291429"/>
            <a:ext cx="2743200" cy="1468840"/>
            <a:chOff x="2438651" y="2223975"/>
            <a:chExt cx="2743200" cy="1468840"/>
          </a:xfrm>
        </p:grpSpPr>
        <p:sp>
          <p:nvSpPr>
            <p:cNvPr id="23" name="Rectangle 22"/>
            <p:cNvSpPr/>
            <p:nvPr/>
          </p:nvSpPr>
          <p:spPr>
            <a:xfrm>
              <a:off x="2438651" y="2223975"/>
              <a:ext cx="2743200" cy="13716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3500000" scaled="1"/>
            </a:gradFill>
            <a:ln w="34925">
              <a:noFill/>
            </a:ln>
            <a:effectLst/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87313" y="3231150"/>
              <a:ext cx="1898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r>
                <a:rPr lang="pt-BR" sz="2400" dirty="0" smtClean="0">
                  <a:latin typeface="Times New Roman" pitchFamily="18" charset="0"/>
                  <a:cs typeface="Times New Roman" pitchFamily="18" charset="0"/>
                </a:rPr>
                <a:t>Construção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1777807" y="3208787"/>
            <a:ext cx="2743200" cy="1470634"/>
            <a:chOff x="1810251" y="3127681"/>
            <a:chExt cx="2743200" cy="1470634"/>
          </a:xfrm>
        </p:grpSpPr>
        <p:sp>
          <p:nvSpPr>
            <p:cNvPr id="22" name="Rectangle 21"/>
            <p:cNvSpPr/>
            <p:nvPr/>
          </p:nvSpPr>
          <p:spPr>
            <a:xfrm>
              <a:off x="1810251" y="3127681"/>
              <a:ext cx="2743200" cy="13716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3500000" scaled="1"/>
            </a:gradFill>
            <a:ln w="34925">
              <a:noFill/>
            </a:ln>
            <a:effectLst/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2663" y="4136650"/>
              <a:ext cx="1898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r>
                <a:rPr lang="pt-BR" sz="2400" dirty="0" smtClean="0">
                  <a:latin typeface="Times New Roman" pitchFamily="18" charset="0"/>
                  <a:cs typeface="Times New Roman" pitchFamily="18" charset="0"/>
                </a:rPr>
                <a:t>Elaboração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42"/>
          <p:cNvGrpSpPr/>
          <p:nvPr/>
        </p:nvGrpSpPr>
        <p:grpSpPr>
          <a:xfrm>
            <a:off x="1151580" y="4127940"/>
            <a:ext cx="2743200" cy="1470634"/>
            <a:chOff x="1178876" y="4059700"/>
            <a:chExt cx="2743200" cy="1470634"/>
          </a:xfrm>
        </p:grpSpPr>
        <p:sp>
          <p:nvSpPr>
            <p:cNvPr id="26" name="Rectangle 25"/>
            <p:cNvSpPr/>
            <p:nvPr/>
          </p:nvSpPr>
          <p:spPr>
            <a:xfrm>
              <a:off x="1178876" y="4059700"/>
              <a:ext cx="2743200" cy="1371600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  <a:effectLst/>
            <a:scene3d>
              <a:camera prst="isometricOffAxis2Top"/>
              <a:lightRig rig="twoPt" dir="t">
                <a:rot lat="0" lon="0" rev="4200000"/>
              </a:lightRig>
            </a:scene3d>
            <a:sp3d extrusionH="508000" prstMaterial="clear">
              <a:bevelT w="88900" h="889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51288" y="5068669"/>
              <a:ext cx="1898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Left"/>
                <a:lightRig rig="threePt" dir="t"/>
              </a:scene3d>
              <a:sp3d/>
            </a:bodyPr>
            <a:lstStyle/>
            <a:p>
              <a:pPr algn="r"/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Concep</a:t>
              </a:r>
              <a:r>
                <a:rPr lang="pt-BR" sz="2400" dirty="0" err="1" smtClean="0">
                  <a:latin typeface="Times New Roman" pitchFamily="18" charset="0"/>
                  <a:cs typeface="Times New Roman" pitchFamily="18" charset="0"/>
                </a:rPr>
                <a:t>ção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0" y="5257800"/>
            <a:ext cx="9144000" cy="1600200"/>
            <a:chOff x="0" y="5257800"/>
            <a:chExt cx="9144000" cy="1600200"/>
          </a:xfrm>
        </p:grpSpPr>
        <p:sp>
          <p:nvSpPr>
            <p:cNvPr id="28" name="Right Triangle 27"/>
            <p:cNvSpPr/>
            <p:nvPr/>
          </p:nvSpPr>
          <p:spPr>
            <a:xfrm>
              <a:off x="0" y="5257800"/>
              <a:ext cx="9144000" cy="121920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695" y="144016"/>
            <a:ext cx="4907633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15461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in01\scratch_ids$\imagens\icon_j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013176"/>
            <a:ext cx="1010887" cy="159012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\\cin01\scratch_ids$\imagens\eclipse_logo_white-300x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1928826" cy="111871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" descr="\\cin01\scratch_ids$\imagens\logo-mysq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93096"/>
            <a:ext cx="1216152" cy="88696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1" descr="\\cin01\scratch_ids$\imagens\ms-project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700808"/>
            <a:ext cx="1928826" cy="6992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 descr="junit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4149080"/>
            <a:ext cx="1276350" cy="67627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1138" name="Picture 2" descr="http://news.oreilly.com/2008/08/08/goog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717032"/>
            <a:ext cx="1728192" cy="68911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140" name="Picture 4" descr="http://i172.photobucket.com/albums/w5/jonathasonline/jud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3284984"/>
            <a:ext cx="1080120" cy="108012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142" name="Picture 6" descr="http://fixcler.files.wordpress.com/2009/02/notepad.png?w=256&amp;h=25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060848"/>
            <a:ext cx="1117253" cy="111725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144" name="Picture 8" descr="http://www.designrdm.com/wp-content/uploads/2009/10/Photoshop_CS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2780928"/>
            <a:ext cx="1080120" cy="108012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146" name="Picture 10" descr="http://4.bp.blogspot.com/_tI51apQtXxU/Sph8hYFU1uI/AAAAAAAAB5A/wwc_iOo0c04/s320/acrobat-reade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5517232"/>
            <a:ext cx="1045245" cy="104524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14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6376" y="5661248"/>
            <a:ext cx="685800" cy="67627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150" name="Picture 14" descr="http://solidcam.co.uk/about/images/bentley_logo_s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4941168"/>
            <a:ext cx="648072" cy="78848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154" name="Picture 18" descr="http://cubomagicoblog.files.wordpress.com/2008/07/windows_xp_log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2852936"/>
            <a:ext cx="1114928" cy="104524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PLANO DE PROJETO</a:t>
            </a:r>
            <a:br>
              <a:rPr lang="pt-BR" dirty="0" smtClean="0"/>
            </a:br>
            <a:r>
              <a:rPr lang="pt-BR" dirty="0" smtClean="0"/>
              <a:t>				</a:t>
            </a:r>
            <a:r>
              <a:rPr lang="pt-BR" sz="2200" dirty="0" smtClean="0"/>
              <a:t>RECURSOS DE SOFTWARE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PLANO DE PROJETO</a:t>
            </a:r>
            <a:br>
              <a:rPr lang="pt-BR" dirty="0" smtClean="0"/>
            </a:br>
            <a:r>
              <a:rPr lang="pt-BR" dirty="0" smtClean="0"/>
              <a:t>			</a:t>
            </a:r>
            <a:r>
              <a:rPr lang="pt-BR" sz="2200" dirty="0" smtClean="0"/>
              <a:t>FUNÇÕES E RESPONSÁVEIS</a:t>
            </a:r>
            <a:endParaRPr lang="pt-BR" sz="2200" dirty="0"/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529" y="2974851"/>
            <a:ext cx="5172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o 11"/>
          <p:cNvGrpSpPr/>
          <p:nvPr/>
        </p:nvGrpSpPr>
        <p:grpSpPr>
          <a:xfrm>
            <a:off x="1285900" y="3618731"/>
            <a:ext cx="7480696" cy="314325"/>
            <a:chOff x="1475656" y="3284984"/>
            <a:chExt cx="7480696" cy="314325"/>
          </a:xfrm>
        </p:grpSpPr>
        <p:pic>
          <p:nvPicPr>
            <p:cNvPr id="9523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3324225"/>
              <a:ext cx="54959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3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87914" y="3284984"/>
              <a:ext cx="7524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4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0002" y="3319274"/>
              <a:ext cx="12763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52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9996" y="4941168"/>
            <a:ext cx="6296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upo 18"/>
          <p:cNvGrpSpPr/>
          <p:nvPr/>
        </p:nvGrpSpPr>
        <p:grpSpPr>
          <a:xfrm>
            <a:off x="1645940" y="4282043"/>
            <a:ext cx="7047651" cy="299085"/>
            <a:chOff x="1259632" y="4126220"/>
            <a:chExt cx="7047651" cy="299085"/>
          </a:xfrm>
        </p:grpSpPr>
        <p:pic>
          <p:nvPicPr>
            <p:cNvPr id="95244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35758" y="4126220"/>
              <a:ext cx="7715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45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59632" y="4149080"/>
              <a:ext cx="63341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upo 23"/>
          <p:cNvGrpSpPr/>
          <p:nvPr/>
        </p:nvGrpSpPr>
        <p:grpSpPr>
          <a:xfrm>
            <a:off x="1069876" y="5619715"/>
            <a:ext cx="7822604" cy="329565"/>
            <a:chOff x="1043608" y="5410934"/>
            <a:chExt cx="7822604" cy="329565"/>
          </a:xfrm>
        </p:grpSpPr>
        <p:pic>
          <p:nvPicPr>
            <p:cNvPr id="95247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43608" y="5445224"/>
              <a:ext cx="63912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49" name="Picture 1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80312" y="5410934"/>
              <a:ext cx="14859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5250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2216294"/>
            <a:ext cx="5153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í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Solstício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524</Words>
  <Application>Microsoft Office PowerPoint</Application>
  <PresentationFormat>Apresentação na tela (4:3)</PresentationFormat>
  <Paragraphs>188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Solstício</vt:lpstr>
      <vt:lpstr>Tema do Office</vt:lpstr>
      <vt:lpstr>Slide 1</vt:lpstr>
      <vt:lpstr>ENGENHARIA DE SOFTWARE</vt:lpstr>
      <vt:lpstr>PLANO DE PROJETO     ESCOPO E MOTIVAÇÃO</vt:lpstr>
      <vt:lpstr>Estúdio Juliana Moura Ballet Clássico</vt:lpstr>
      <vt:lpstr>Estúdio Juliana Moura Ballet Clássico</vt:lpstr>
      <vt:lpstr>Projeto Atena     Objetivos</vt:lpstr>
      <vt:lpstr>Slide 7</vt:lpstr>
      <vt:lpstr>PLANO DE PROJETO     RECURSOS DE SOFTWARE</vt:lpstr>
      <vt:lpstr>PLANO DE PROJETO    FUNÇÕES E RESPONSÁVEIS</vt:lpstr>
      <vt:lpstr>PLANO DE PROJETO    ANÁLISE DOS RISCOS</vt:lpstr>
      <vt:lpstr>PLANO DE PROJETO    CRONOGRAMA</vt:lpstr>
      <vt:lpstr>PLANO DE PROJETO    ESTIMATIVA DE CUSTOS</vt:lpstr>
      <vt:lpstr>REQUISITOS    DIAGRAMA DE CONTEXTO</vt:lpstr>
      <vt:lpstr>REQUISITOS    Foco 1 </vt:lpstr>
      <vt:lpstr>REQUISITOS    Levantamento</vt:lpstr>
      <vt:lpstr>REQUISITOS     VISÃO GERAL DOS REQUISITOS FUNCIONAIS</vt:lpstr>
      <vt:lpstr>REQUISITOS    REQUISITOS FUNCIONAIS</vt:lpstr>
      <vt:lpstr>REQUISITOS    REQUISITOS NÃO-FUNCIONAIS</vt:lpstr>
      <vt:lpstr>REQUISITOS    REQUISITOS N ÃO-FUNCIONAIS</vt:lpstr>
      <vt:lpstr>REQUISITOS    REQUISITOS N ÃO-FUNCIONAIS</vt:lpstr>
      <vt:lpstr>REQUISITOS    DIAGRAMA DE CASOS DE USO</vt:lpstr>
      <vt:lpstr>REQUISITOS    CASOS DE USO</vt:lpstr>
      <vt:lpstr>REQUISITOS    </vt:lpstr>
      <vt:lpstr>REQUISITOS    </vt:lpstr>
      <vt:lpstr>ANÁLISE E PROJETO  DIAGRAMA DE SEQUÊNCIA  (CADASTRAR ALUNO)</vt:lpstr>
      <vt:lpstr>ANÁLISE E PROJETO  DIAGRAMA DE CLASSES (CADASTRAR ALUNO)</vt:lpstr>
      <vt:lpstr>ANÁLISE E PROJETO  DIAGRAMA DE SEQUÊNCIA  (CONSULTAR ALUNO)</vt:lpstr>
      <vt:lpstr>ANÁLISE E PROJETO  DIAGRAMA DE CLASSES (CONSULTAR ALUNO)</vt:lpstr>
      <vt:lpstr>ARQUITETURA DO PROJETO  DIAGRAMA DE PACOTES</vt:lpstr>
      <vt:lpstr>ARQUITETURA DO PROJETO      PACOTES E CLASSES</vt:lpstr>
      <vt:lpstr>MODELAGEM DE DADOS DIAGRAMA CONCEITUAL</vt:lpstr>
      <vt:lpstr>MODELAGEM DE DADOS DIAGRAMA  LÓGICO</vt:lpstr>
      <vt:lpstr>TESTES</vt:lpstr>
      <vt:lpstr>TESTES                         Teste de Unidade</vt:lpstr>
      <vt:lpstr>TESTE DE UNIDADE                                      JUNIT</vt:lpstr>
      <vt:lpstr>TESTES                              Teste de Integração</vt:lpstr>
      <vt:lpstr>Slide 37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dlsa</dc:creator>
  <cp:lastModifiedBy>Germano</cp:lastModifiedBy>
  <cp:revision>98</cp:revision>
  <dcterms:created xsi:type="dcterms:W3CDTF">2010-06-22T17:00:36Z</dcterms:created>
  <dcterms:modified xsi:type="dcterms:W3CDTF">2010-07-01T16:59:45Z</dcterms:modified>
</cp:coreProperties>
</file>