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Retângulo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2" name="Retângulo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ângulo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5F5AEEF-ACFC-46D0-BCFD-31BC400FE0DF}" type="datetimeFigureOut">
              <a:rPr lang="pt-BR" smtClean="0"/>
              <a:pPr/>
              <a:t>9/5/2009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D7D196D-9D3C-47CF-BA90-1A3C98A0862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Conectividade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t-BR" sz="3200" dirty="0" smtClean="0"/>
              <a:t>Anexo A</a:t>
            </a:r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PreparedStatement</a:t>
            </a:r>
          </a:p>
        </p:txBody>
      </p:sp>
      <p:pic>
        <p:nvPicPr>
          <p:cNvPr id="12292" name="Imagem 4" descr="consultarFornecedo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83106" y="1500174"/>
            <a:ext cx="7346546" cy="52650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mtClean="0"/>
              <a:t> Transformar um arquivo entrada em um stream de entrada</a:t>
            </a:r>
            <a:endParaRPr lang="pt-BR" dirty="0" smtClean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13316" name="Imagem 3" descr="inserirMid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842" y="1571612"/>
            <a:ext cx="7715248" cy="51201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Mídia</a:t>
            </a:r>
            <a:endParaRPr lang="pt-BR" dirty="0" smtClean="0"/>
          </a:p>
        </p:txBody>
      </p:sp>
      <p:pic>
        <p:nvPicPr>
          <p:cNvPr id="14340" name="Imagem 4" descr="consultarMidia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928833"/>
            <a:ext cx="8501063" cy="442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Conceitos de Conectividade</a:t>
            </a:r>
            <a:endParaRPr lang="pt-BR" dirty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JDBC</a:t>
            </a:r>
            <a:endParaRPr lang="pt-BR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smtClean="0"/>
              <a:t>Conjunto de interfaces e classes java que faz envio de consultas para um banco de dados.</a:t>
            </a:r>
          </a:p>
          <a:p>
            <a:r>
              <a:rPr lang="pt-BR" smtClean="0"/>
              <a:t>Objetos(tipos) </a:t>
            </a:r>
          </a:p>
          <a:p>
            <a:r>
              <a:rPr lang="pt-BR" smtClean="0"/>
              <a:t>Conexão (Driver e Connection)</a:t>
            </a:r>
          </a:p>
          <a:p>
            <a:r>
              <a:rPr lang="pt-BR" smtClean="0"/>
              <a:t>SQL para JDBC</a:t>
            </a:r>
          </a:p>
          <a:p>
            <a:r>
              <a:rPr lang="pt-BR" smtClean="0"/>
              <a:t>Mídias</a:t>
            </a:r>
          </a:p>
          <a:p>
            <a:endParaRPr lang="pt-B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Tipos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t-BR" dirty="0" err="1" smtClean="0">
                <a:solidFill>
                  <a:schemeClr val="accent6"/>
                </a:solidFill>
              </a:rPr>
              <a:t>Driver</a:t>
            </a:r>
            <a:r>
              <a:rPr lang="pt-BR" dirty="0" smtClean="0">
                <a:solidFill>
                  <a:schemeClr val="accent6"/>
                </a:solidFill>
              </a:rPr>
              <a:t>:</a:t>
            </a:r>
            <a:r>
              <a:rPr lang="pt-BR" dirty="0" smtClean="0"/>
              <a:t> interface utilizada por toda aplicação que precise acessar um BD.</a:t>
            </a:r>
          </a:p>
          <a:p>
            <a:r>
              <a:rPr lang="pt-BR" dirty="0" smtClean="0">
                <a:solidFill>
                  <a:schemeClr val="accent6"/>
                </a:solidFill>
              </a:rPr>
              <a:t>Connection:</a:t>
            </a:r>
            <a:r>
              <a:rPr lang="pt-BR" dirty="0" smtClean="0"/>
              <a:t> conexão com BD. Obtida á partir de um </a:t>
            </a:r>
            <a:r>
              <a:rPr lang="pt-BR" dirty="0" err="1" smtClean="0"/>
              <a:t>Driver</a:t>
            </a:r>
            <a:r>
              <a:rPr lang="pt-BR" dirty="0" smtClean="0"/>
              <a:t> já carregado. </a:t>
            </a:r>
          </a:p>
          <a:p>
            <a:r>
              <a:rPr lang="pt-BR" dirty="0" err="1" smtClean="0">
                <a:solidFill>
                  <a:schemeClr val="accent6"/>
                </a:solidFill>
              </a:rPr>
              <a:t>Statement</a:t>
            </a:r>
            <a:r>
              <a:rPr lang="pt-BR" dirty="0" smtClean="0"/>
              <a:t> e </a:t>
            </a:r>
            <a:r>
              <a:rPr lang="pt-BR" dirty="0" err="1" smtClean="0">
                <a:solidFill>
                  <a:schemeClr val="accent6"/>
                </a:solidFill>
              </a:rPr>
              <a:t>PreparedStatement</a:t>
            </a:r>
            <a:r>
              <a:rPr lang="pt-BR" dirty="0" smtClean="0">
                <a:solidFill>
                  <a:schemeClr val="accent6"/>
                </a:solidFill>
              </a:rPr>
              <a:t>: </a:t>
            </a:r>
            <a:r>
              <a:rPr lang="pt-BR" dirty="0" smtClean="0"/>
              <a:t>interfaces que representam as consultas.</a:t>
            </a:r>
          </a:p>
          <a:p>
            <a:r>
              <a:rPr lang="pt-BR" dirty="0" err="1" smtClean="0">
                <a:solidFill>
                  <a:schemeClr val="accent6"/>
                </a:solidFill>
              </a:rPr>
              <a:t>ResultSet</a:t>
            </a:r>
            <a:r>
              <a:rPr lang="pt-BR" dirty="0" smtClean="0">
                <a:solidFill>
                  <a:schemeClr val="accent6"/>
                </a:solidFill>
              </a:rPr>
              <a:t>:</a:t>
            </a:r>
            <a:r>
              <a:rPr lang="pt-BR" dirty="0" smtClean="0"/>
              <a:t> interface que recebe o resultado de uma consulta.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Driver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BR" dirty="0" smtClean="0"/>
              <a:t>Essencial para  estabelecer uma conexão com BD. </a:t>
            </a:r>
          </a:p>
          <a:p>
            <a:pPr lvl="1"/>
            <a:r>
              <a:rPr lang="pt-BR" dirty="0" smtClean="0"/>
              <a:t>Carregamento obrigatório</a:t>
            </a:r>
          </a:p>
          <a:p>
            <a:r>
              <a:rPr lang="pt-BR" dirty="0" err="1" smtClean="0"/>
              <a:t>Class</a:t>
            </a:r>
            <a:r>
              <a:rPr lang="pt-BR" dirty="0" smtClean="0"/>
              <a:t>.</a:t>
            </a:r>
            <a:r>
              <a:rPr lang="pt-BR" dirty="0" err="1" smtClean="0"/>
              <a:t>forName</a:t>
            </a:r>
            <a:r>
              <a:rPr lang="pt-BR" dirty="0" smtClean="0"/>
              <a:t> (String </a:t>
            </a:r>
            <a:r>
              <a:rPr lang="pt-BR" dirty="0" err="1" smtClean="0"/>
              <a:t>driver_name</a:t>
            </a:r>
            <a:r>
              <a:rPr lang="pt-BR" dirty="0" smtClean="0"/>
              <a:t>):</a:t>
            </a:r>
          </a:p>
          <a:p>
            <a:pPr lvl="1"/>
            <a:r>
              <a:rPr lang="pt-BR" dirty="0" smtClean="0"/>
              <a:t>determina qual drive será usado. Esse comando registra o </a:t>
            </a:r>
            <a:r>
              <a:rPr lang="pt-BR" dirty="0" err="1" smtClean="0"/>
              <a:t>driver</a:t>
            </a:r>
            <a:r>
              <a:rPr lang="pt-BR" dirty="0" smtClean="0"/>
              <a:t>. </a:t>
            </a:r>
          </a:p>
          <a:p>
            <a:pPr lvl="1"/>
            <a:r>
              <a:rPr lang="pt-BR" dirty="0" smtClean="0"/>
              <a:t>no </a:t>
            </a:r>
            <a:r>
              <a:rPr lang="pt-BR" dirty="0" err="1" smtClean="0"/>
              <a:t>DriverManager</a:t>
            </a:r>
            <a:r>
              <a:rPr lang="pt-BR" dirty="0" smtClean="0"/>
              <a:t> (classe responsável pelo gerenciamento de </a:t>
            </a:r>
            <a:r>
              <a:rPr lang="pt-BR" dirty="0" err="1" smtClean="0"/>
              <a:t>drivers</a:t>
            </a:r>
            <a:r>
              <a:rPr lang="pt-BR" dirty="0" smtClean="0"/>
              <a:t> carregados).</a:t>
            </a:r>
          </a:p>
          <a:p>
            <a:pPr lvl="1"/>
            <a:r>
              <a:rPr lang="pt-BR" dirty="0" err="1" smtClean="0"/>
              <a:t>driver_name</a:t>
            </a:r>
            <a:r>
              <a:rPr lang="pt-BR" dirty="0" smtClean="0"/>
              <a:t> fornecido pelo provedor do BD.</a:t>
            </a:r>
          </a:p>
          <a:p>
            <a:r>
              <a:rPr lang="pt-BR" dirty="0" err="1" smtClean="0"/>
              <a:t>getConnection</a:t>
            </a:r>
            <a:r>
              <a:rPr lang="pt-BR" dirty="0" smtClean="0"/>
              <a:t> (String </a:t>
            </a:r>
            <a:r>
              <a:rPr lang="pt-BR" dirty="0" err="1" smtClean="0"/>
              <a:t>url_driver</a:t>
            </a:r>
            <a:r>
              <a:rPr lang="pt-BR" dirty="0" smtClean="0"/>
              <a:t>, String </a:t>
            </a:r>
            <a:r>
              <a:rPr lang="pt-BR" dirty="0" err="1" smtClean="0"/>
              <a:t>user_bd</a:t>
            </a:r>
            <a:r>
              <a:rPr lang="pt-BR" dirty="0" smtClean="0"/>
              <a:t>, String </a:t>
            </a:r>
            <a:r>
              <a:rPr lang="pt-BR" dirty="0" err="1" smtClean="0"/>
              <a:t>password_bd</a:t>
            </a:r>
            <a:r>
              <a:rPr lang="pt-BR" dirty="0" smtClean="0"/>
              <a:t>):</a:t>
            </a:r>
          </a:p>
          <a:p>
            <a:pPr lvl="1"/>
            <a:r>
              <a:rPr lang="pt-BR" dirty="0" smtClean="0"/>
              <a:t>método que acessa a tabela de </a:t>
            </a:r>
            <a:r>
              <a:rPr lang="pt-BR" dirty="0" err="1" smtClean="0"/>
              <a:t>drivers</a:t>
            </a:r>
            <a:r>
              <a:rPr lang="pt-BR" dirty="0" smtClean="0"/>
              <a:t> (</a:t>
            </a:r>
            <a:r>
              <a:rPr lang="pt-BR" dirty="0" err="1" smtClean="0"/>
              <a:t>DriverManager</a:t>
            </a:r>
            <a:r>
              <a:rPr lang="pt-BR" dirty="0" smtClean="0"/>
              <a:t>) com a url (do </a:t>
            </a:r>
            <a:r>
              <a:rPr lang="pt-BR" dirty="0" err="1" smtClean="0"/>
              <a:t>driver</a:t>
            </a:r>
            <a:r>
              <a:rPr lang="pt-BR" dirty="0" smtClean="0"/>
              <a:t>) passada e depois cria e retorna uma conexão com o BD.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Driver e Connection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t-BR" sz="2400" dirty="0" smtClean="0"/>
              <a:t>String </a:t>
            </a:r>
            <a:r>
              <a:rPr lang="pt-BR" sz="2400" dirty="0" err="1" smtClean="0"/>
              <a:t>user</a:t>
            </a:r>
            <a:r>
              <a:rPr lang="pt-BR" sz="2400" dirty="0" smtClean="0"/>
              <a:t> = "eq01";</a:t>
            </a:r>
          </a:p>
          <a:p>
            <a:r>
              <a:rPr lang="pt-BR" sz="2400" dirty="0" smtClean="0"/>
              <a:t>String password = "equipe1";</a:t>
            </a:r>
          </a:p>
          <a:p>
            <a:r>
              <a:rPr lang="pt-BR" sz="2400" dirty="0" smtClean="0"/>
              <a:t>String </a:t>
            </a:r>
            <a:r>
              <a:rPr lang="pt-BR" sz="2400" dirty="0" err="1" smtClean="0"/>
              <a:t>url_driver</a:t>
            </a:r>
            <a:r>
              <a:rPr lang="pt-BR" sz="2400" dirty="0" smtClean="0"/>
              <a:t> = "</a:t>
            </a:r>
            <a:r>
              <a:rPr lang="pt-BR" sz="2400" dirty="0" err="1" smtClean="0"/>
              <a:t>jdbc</a:t>
            </a:r>
            <a:r>
              <a:rPr lang="pt-BR" sz="2400" dirty="0" smtClean="0"/>
              <a:t>:</a:t>
            </a:r>
            <a:r>
              <a:rPr lang="pt-BR" sz="2400" dirty="0" err="1" smtClean="0"/>
              <a:t>oracle</a:t>
            </a:r>
            <a:r>
              <a:rPr lang="pt-BR" sz="2400" dirty="0" smtClean="0"/>
              <a:t>:</a:t>
            </a:r>
            <a:r>
              <a:rPr lang="pt-BR" sz="2400" dirty="0" err="1" smtClean="0"/>
              <a:t>thin</a:t>
            </a:r>
            <a:r>
              <a:rPr lang="pt-BR" sz="2400" dirty="0" smtClean="0"/>
              <a:t>:@</a:t>
            </a:r>
            <a:r>
              <a:rPr lang="pt-BR" sz="2400" dirty="0" err="1" smtClean="0"/>
              <a:t>itapissuma</a:t>
            </a:r>
            <a:r>
              <a:rPr lang="pt-BR" sz="2400" dirty="0" smtClean="0"/>
              <a:t>.</a:t>
            </a:r>
            <a:r>
              <a:rPr lang="pt-BR" sz="2400" dirty="0" err="1" smtClean="0"/>
              <a:t>cin.ufpe.br:1521:dbdisc";</a:t>
            </a:r>
            <a:endParaRPr lang="pt-BR" sz="2400" dirty="0" smtClean="0"/>
          </a:p>
          <a:p>
            <a:endParaRPr lang="pt-BR" sz="2400" dirty="0" smtClean="0"/>
          </a:p>
          <a:p>
            <a:r>
              <a:rPr lang="pt-BR" sz="2800" dirty="0" smtClean="0"/>
              <a:t>Como dito anteriormente, obtemos uma conexão SOMENTE APÓS registrar um </a:t>
            </a:r>
            <a:r>
              <a:rPr lang="pt-BR" sz="2800" dirty="0" err="1" smtClean="0"/>
              <a:t>driver</a:t>
            </a:r>
            <a:r>
              <a:rPr lang="pt-BR" sz="2800" dirty="0" smtClean="0"/>
              <a:t> no </a:t>
            </a:r>
            <a:r>
              <a:rPr lang="pt-BR" sz="2800" dirty="0" err="1" smtClean="0"/>
              <a:t>DriveManager</a:t>
            </a:r>
            <a:r>
              <a:rPr lang="pt-BR" sz="2800" dirty="0" smtClean="0"/>
              <a:t>.</a:t>
            </a:r>
          </a:p>
          <a:p>
            <a:pPr lvl="1"/>
            <a:r>
              <a:rPr lang="pt-BR" sz="2400" dirty="0" err="1" smtClean="0"/>
              <a:t>Class</a:t>
            </a:r>
            <a:r>
              <a:rPr lang="pt-BR" sz="2400" dirty="0" smtClean="0"/>
              <a:t>.</a:t>
            </a:r>
            <a:r>
              <a:rPr lang="pt-BR" sz="2400" dirty="0" err="1" smtClean="0"/>
              <a:t>forName</a:t>
            </a:r>
            <a:r>
              <a:rPr lang="pt-BR" sz="2400" dirty="0" smtClean="0"/>
              <a:t>("</a:t>
            </a:r>
            <a:r>
              <a:rPr lang="pt-BR" sz="2400" dirty="0" err="1" smtClean="0"/>
              <a:t>oracle</a:t>
            </a:r>
            <a:r>
              <a:rPr lang="pt-BR" sz="2400" dirty="0" smtClean="0"/>
              <a:t>.</a:t>
            </a:r>
            <a:r>
              <a:rPr lang="pt-BR" sz="2400" dirty="0" err="1" smtClean="0"/>
              <a:t>jdbc</a:t>
            </a:r>
            <a:r>
              <a:rPr lang="pt-BR" sz="2400" dirty="0" smtClean="0"/>
              <a:t>.</a:t>
            </a:r>
            <a:r>
              <a:rPr lang="pt-BR" sz="2400" dirty="0" err="1" smtClean="0"/>
              <a:t>driver</a:t>
            </a:r>
            <a:r>
              <a:rPr lang="pt-BR" sz="2400" dirty="0" smtClean="0"/>
              <a:t>.</a:t>
            </a:r>
            <a:r>
              <a:rPr lang="pt-BR" sz="2400" dirty="0" err="1" smtClean="0"/>
              <a:t>OracleDriver</a:t>
            </a:r>
            <a:r>
              <a:rPr lang="pt-BR" sz="2400" dirty="0" smtClean="0"/>
              <a:t>");</a:t>
            </a:r>
          </a:p>
          <a:p>
            <a:pPr lvl="1"/>
            <a:r>
              <a:rPr lang="pt-BR" sz="2400" dirty="0" smtClean="0"/>
              <a:t>Connection </a:t>
            </a:r>
            <a:r>
              <a:rPr lang="pt-BR" sz="2400" dirty="0" err="1" smtClean="0"/>
              <a:t>connection</a:t>
            </a:r>
            <a:r>
              <a:rPr lang="pt-BR" sz="2400" dirty="0" smtClean="0"/>
              <a:t> = </a:t>
            </a:r>
            <a:r>
              <a:rPr lang="pt-BR" sz="2400" dirty="0" err="1" smtClean="0"/>
              <a:t>DriveManager</a:t>
            </a:r>
            <a:r>
              <a:rPr lang="pt-BR" sz="2400" dirty="0" smtClean="0"/>
              <a:t>.</a:t>
            </a:r>
            <a:r>
              <a:rPr lang="pt-BR" sz="2400" dirty="0" err="1" smtClean="0"/>
              <a:t>getConnection</a:t>
            </a:r>
            <a:r>
              <a:rPr lang="pt-BR" sz="2400" dirty="0" smtClean="0"/>
              <a:t> (</a:t>
            </a:r>
            <a:r>
              <a:rPr lang="pt-BR" sz="2400" dirty="0" err="1" smtClean="0"/>
              <a:t>url_driver</a:t>
            </a:r>
            <a:r>
              <a:rPr lang="pt-BR" sz="2400" dirty="0" smtClean="0"/>
              <a:t>, </a:t>
            </a:r>
            <a:r>
              <a:rPr lang="pt-BR" sz="2400" dirty="0" err="1" smtClean="0"/>
              <a:t>user</a:t>
            </a:r>
            <a:r>
              <a:rPr lang="pt-BR" sz="2400" dirty="0" smtClean="0"/>
              <a:t>, password) ;</a:t>
            </a:r>
          </a:p>
          <a:p>
            <a:endParaRPr lang="pt-BR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Driver e Connection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err="1" smtClean="0"/>
              <a:t>try</a:t>
            </a:r>
            <a:r>
              <a:rPr lang="pt-BR" dirty="0" smtClean="0"/>
              <a:t> {		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Class</a:t>
            </a:r>
            <a:r>
              <a:rPr lang="pt-BR" dirty="0" smtClean="0"/>
              <a:t>.</a:t>
            </a:r>
            <a:r>
              <a:rPr lang="pt-BR" dirty="0" err="1" smtClean="0"/>
              <a:t>forName</a:t>
            </a:r>
            <a:r>
              <a:rPr lang="pt-BR" dirty="0" smtClean="0"/>
              <a:t>("</a:t>
            </a:r>
            <a:r>
              <a:rPr lang="pt-BR" dirty="0" err="1" smtClean="0"/>
              <a:t>oracle</a:t>
            </a:r>
            <a:r>
              <a:rPr lang="pt-BR" dirty="0" smtClean="0"/>
              <a:t>.</a:t>
            </a:r>
            <a:r>
              <a:rPr lang="pt-BR" dirty="0" err="1" smtClean="0"/>
              <a:t>jdbc</a:t>
            </a:r>
            <a:r>
              <a:rPr lang="pt-BR" dirty="0" smtClean="0"/>
              <a:t>.</a:t>
            </a:r>
            <a:r>
              <a:rPr lang="pt-BR" dirty="0" err="1" smtClean="0"/>
              <a:t>driver</a:t>
            </a:r>
            <a:r>
              <a:rPr lang="pt-BR" dirty="0" smtClean="0"/>
              <a:t>.</a:t>
            </a:r>
            <a:r>
              <a:rPr lang="pt-BR" dirty="0" err="1" smtClean="0"/>
              <a:t>OracleDriver</a:t>
            </a:r>
            <a:r>
              <a:rPr lang="pt-BR" dirty="0" smtClean="0"/>
              <a:t>");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con</a:t>
            </a:r>
            <a:r>
              <a:rPr lang="pt-BR" dirty="0" smtClean="0"/>
              <a:t> =  </a:t>
            </a:r>
            <a:r>
              <a:rPr lang="pt-BR" dirty="0" err="1" smtClean="0"/>
              <a:t>DriverManager</a:t>
            </a:r>
            <a:r>
              <a:rPr lang="pt-BR" dirty="0" smtClean="0"/>
              <a:t>.</a:t>
            </a:r>
            <a:r>
              <a:rPr lang="pt-BR" dirty="0" err="1" smtClean="0"/>
              <a:t>getConnection</a:t>
            </a:r>
            <a:r>
              <a:rPr lang="pt-BR" dirty="0" smtClean="0"/>
              <a:t>(url, </a:t>
            </a:r>
            <a:r>
              <a:rPr lang="pt-BR" dirty="0" err="1" smtClean="0"/>
              <a:t>user</a:t>
            </a:r>
            <a:r>
              <a:rPr lang="pt-BR" dirty="0" smtClean="0"/>
              <a:t>, password); </a:t>
            </a:r>
          </a:p>
          <a:p>
            <a:pPr>
              <a:buNone/>
            </a:pPr>
            <a:r>
              <a:rPr lang="pt-BR" dirty="0" smtClean="0"/>
              <a:t>} catch (</a:t>
            </a:r>
            <a:r>
              <a:rPr lang="pt-BR" dirty="0" err="1" smtClean="0"/>
              <a:t>SQLException</a:t>
            </a:r>
            <a:r>
              <a:rPr lang="pt-BR" dirty="0" smtClean="0"/>
              <a:t> e) {</a:t>
            </a:r>
          </a:p>
          <a:p>
            <a:pPr>
              <a:buNone/>
            </a:pPr>
            <a:r>
              <a:rPr lang="pt-BR" dirty="0" smtClean="0"/>
              <a:t>	</a:t>
            </a:r>
            <a:r>
              <a:rPr lang="pt-BR" dirty="0" err="1" smtClean="0"/>
              <a:t>JOptionPane</a:t>
            </a:r>
            <a:r>
              <a:rPr lang="pt-BR" dirty="0" smtClean="0"/>
              <a:t>.</a:t>
            </a:r>
            <a:r>
              <a:rPr lang="pt-BR" dirty="0" err="1" smtClean="0"/>
              <a:t>showMessageDialog</a:t>
            </a:r>
            <a:r>
              <a:rPr lang="pt-BR" dirty="0" smtClean="0"/>
              <a:t>(</a:t>
            </a:r>
            <a:r>
              <a:rPr lang="pt-BR" dirty="0" err="1" smtClean="0"/>
              <a:t>null</a:t>
            </a:r>
            <a:r>
              <a:rPr lang="pt-BR" dirty="0" smtClean="0"/>
              <a:t>, </a:t>
            </a:r>
            <a:r>
              <a:rPr lang="pt-BR" dirty="0" err="1" smtClean="0"/>
              <a:t>e.getMessage</a:t>
            </a:r>
            <a:r>
              <a:rPr lang="pt-BR" dirty="0" smtClean="0"/>
              <a:t>());</a:t>
            </a:r>
          </a:p>
          <a:p>
            <a:pPr>
              <a:buNone/>
            </a:pPr>
            <a:r>
              <a:rPr lang="pt-BR" dirty="0" smtClean="0"/>
              <a:t>}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connection.</a:t>
            </a:r>
            <a:r>
              <a:rPr lang="pt-BR" dirty="0" err="1" smtClean="0"/>
              <a:t>commit</a:t>
            </a:r>
            <a:r>
              <a:rPr lang="pt-BR" dirty="0" smtClean="0"/>
              <a:t>( ); 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connection.</a:t>
            </a:r>
            <a:r>
              <a:rPr lang="pt-BR" dirty="0" err="1" smtClean="0"/>
              <a:t>rollback</a:t>
            </a:r>
            <a:r>
              <a:rPr lang="pt-BR" dirty="0" smtClean="0"/>
              <a:t>( );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connection.close( );</a:t>
            </a:r>
          </a:p>
          <a:p>
            <a:pPr>
              <a:buNone/>
            </a:pPr>
            <a:endParaRPr lang="pt-BR" dirty="0" smtClean="0"/>
          </a:p>
        </p:txBody>
      </p:sp>
      <p:sp>
        <p:nvSpPr>
          <p:cNvPr id="4" name="TextBox 4"/>
          <p:cNvSpPr txBox="1"/>
          <p:nvPr/>
        </p:nvSpPr>
        <p:spPr>
          <a:xfrm>
            <a:off x="1071538" y="5750004"/>
            <a:ext cx="7000924" cy="76944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None/>
            </a:pPr>
            <a:r>
              <a:rPr lang="pt-BR" sz="2200" dirty="0" smtClean="0">
                <a:solidFill>
                  <a:schemeClr val="accent2"/>
                </a:solidFill>
              </a:rPr>
              <a:t>Observação: </a:t>
            </a:r>
            <a:r>
              <a:rPr lang="pt-BR" sz="2200" dirty="0" smtClean="0">
                <a:solidFill>
                  <a:schemeClr val="tx1"/>
                </a:solidFill>
              </a:rPr>
              <a:t>É necessário fechar a conexão, pois após realizar várias consultas, ele trava depois de um tempo.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PreparedStatement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  <a:p>
            <a:endParaRPr lang="pt-BR" smtClean="0"/>
          </a:p>
        </p:txBody>
      </p:sp>
      <p:pic>
        <p:nvPicPr>
          <p:cNvPr id="10244" name="Imagem 7" descr="class RepositorioFornecedorBD.JPG"/>
          <p:cNvPicPr>
            <a:picLocks noChangeAspect="1"/>
          </p:cNvPicPr>
          <p:nvPr/>
        </p:nvPicPr>
        <p:blipFill>
          <a:blip r:embed="rId2"/>
          <a:srcRect l="2459"/>
          <a:stretch>
            <a:fillRect/>
          </a:stretch>
        </p:blipFill>
        <p:spPr bwMode="auto">
          <a:xfrm>
            <a:off x="428596" y="1932709"/>
            <a:ext cx="8501122" cy="30640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JDBC - PreparedStatement</a:t>
            </a:r>
          </a:p>
        </p:txBody>
      </p:sp>
      <p:pic>
        <p:nvPicPr>
          <p:cNvPr id="11268" name="Imagem 3" descr="inserirFornecedor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643050"/>
            <a:ext cx="6572242" cy="506352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ódulo">
  <a:themeElements>
    <a:clrScheme name="Módulo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ódulo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26</TotalTime>
  <Words>283</Words>
  <Application>Microsoft Office PowerPoint</Application>
  <PresentationFormat>Apresentação na tela (4:3)</PresentationFormat>
  <Paragraphs>55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Módulo</vt:lpstr>
      <vt:lpstr>Conectividade</vt:lpstr>
      <vt:lpstr>Conceitos de Conectividade</vt:lpstr>
      <vt:lpstr>JDBC</vt:lpstr>
      <vt:lpstr>JDBC - Tipos</vt:lpstr>
      <vt:lpstr>JDBC - Driver</vt:lpstr>
      <vt:lpstr>JDBC - Driver e Connection</vt:lpstr>
      <vt:lpstr>JDBC - Driver e Connection</vt:lpstr>
      <vt:lpstr>JDBC - PreparedStatement</vt:lpstr>
      <vt:lpstr>JDBC - PreparedStatement</vt:lpstr>
      <vt:lpstr>JDBC - PreparedStatement</vt:lpstr>
      <vt:lpstr> Transformar um arquivo entrada em um stream de entrada</vt:lpstr>
      <vt:lpstr>JDBC - Mídia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Conectividade</dc:title>
  <dc:creator>Carolina</dc:creator>
  <cp:lastModifiedBy>Carolina</cp:lastModifiedBy>
  <cp:revision>13</cp:revision>
  <dcterms:created xsi:type="dcterms:W3CDTF">2009-04-15T00:37:42Z</dcterms:created>
  <dcterms:modified xsi:type="dcterms:W3CDTF">2009-05-10T00:36:33Z</dcterms:modified>
</cp:coreProperties>
</file>