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6" r:id="rId4"/>
    <p:sldId id="285" r:id="rId5"/>
    <p:sldId id="267" r:id="rId6"/>
    <p:sldId id="286" r:id="rId7"/>
    <p:sldId id="287" r:id="rId8"/>
    <p:sldId id="288" r:id="rId9"/>
    <p:sldId id="289" r:id="rId10"/>
    <p:sldId id="284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104" d="100"/>
          <a:sy n="104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140034-C6B3-4948-9650-077198BA0E52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057E98-868F-414B-8D21-DEBDF3C661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BD03-883D-4C48-8D78-7876AE6BA312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2200-0E31-457D-90D3-06DF7289D8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C385-DFC0-44F2-94DC-246F65DBA12F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8407-2A65-4C17-A311-D894601A1B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41C2-A68F-4427-B44C-97F481AA9A53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AE8A-EB92-464C-9107-22C3246C4E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B6326A-0F28-4A8E-9EB3-AB1AA595E78B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4BADA5-5AE2-4FF6-88F1-8F8E9D70BB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34B1-AC2F-40F8-AE44-01AEB0FB0545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4FA9-C39C-49DA-B91C-B715FC826F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C95F71-E69D-41C3-A9D8-A80285824312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6E077-7DCC-4780-B07F-24BBAD2C91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9401-3730-4ACC-A4A7-18882C85887C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23FE-A68B-4E2E-9E73-0F1E60C6B4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7F7D6-6317-484D-9E80-99A16CBFCABD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DEC7CF-2F36-43AD-866A-5A1F13D252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71C39F-9C5B-436D-B113-95A2699BB901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6CDD37-AC59-4499-9C54-9DA128E536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AE19D-0D86-4FC8-BCEF-6D28DE5C7937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3324AB-5B04-466A-9BF2-9576D8DF18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4CFB4C9-D520-4D53-9124-10B394EA58EE}" type="datetimeFigureOut">
              <a:rPr lang="pt-BR"/>
              <a:pPr>
                <a:defRPr/>
              </a:pPr>
              <a:t>22/06/2009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00828E-93EF-4B3F-BB48-AA07C68959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7" r:id="rId2"/>
    <p:sldLayoutId id="2147483773" r:id="rId3"/>
    <p:sldLayoutId id="2147483768" r:id="rId4"/>
    <p:sldLayoutId id="2147483774" r:id="rId5"/>
    <p:sldLayoutId id="2147483769" r:id="rId6"/>
    <p:sldLayoutId id="2147483775" r:id="rId7"/>
    <p:sldLayoutId id="2147483776" r:id="rId8"/>
    <p:sldLayoutId id="2147483777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Projeto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knowWorld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Sistema para criação de Roteiros Turísticos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pic>
        <p:nvPicPr>
          <p:cNvPr id="8196" name="Picture 6" descr="C:\Users\Tiago\Desktop\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214563"/>
            <a:ext cx="46434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Protótipo em Flash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43042" y="2714620"/>
            <a:ext cx="70009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Demonstração</a:t>
            </a:r>
            <a:endParaRPr lang="pt-BR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Conteúdo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Protótipo</a:t>
            </a:r>
          </a:p>
          <a:p>
            <a:pPr lvl="1" eaLnBrk="1" hangingPunct="1"/>
            <a:r>
              <a:rPr lang="pt-BR" dirty="0" smtClean="0"/>
              <a:t>Desenvolvimento</a:t>
            </a:r>
          </a:p>
          <a:p>
            <a:pPr lvl="1" eaLnBrk="1" hangingPunct="1"/>
            <a:r>
              <a:rPr lang="pt-BR" dirty="0" smtClean="0"/>
              <a:t>Testes</a:t>
            </a:r>
          </a:p>
          <a:p>
            <a:pPr lvl="1" eaLnBrk="1" hangingPunct="1"/>
            <a:r>
              <a:rPr lang="pt-BR" dirty="0" smtClean="0"/>
              <a:t>Problemas</a:t>
            </a:r>
          </a:p>
          <a:p>
            <a:pPr lvl="1" eaLnBrk="1" hangingPunct="1"/>
            <a:r>
              <a:rPr lang="pt-BR" dirty="0" smtClean="0"/>
              <a:t>Soluções</a:t>
            </a:r>
          </a:p>
          <a:p>
            <a:pPr lvl="1" eaLnBrk="1" hangingPunct="1"/>
            <a:r>
              <a:rPr lang="pt-BR" dirty="0" smtClean="0"/>
              <a:t>Considerações Finais</a:t>
            </a: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Desenvolvimento</a:t>
            </a:r>
            <a:endParaRPr lang="pt-BR" dirty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 partir da análise dos dados obtidos</a:t>
            </a:r>
          </a:p>
          <a:p>
            <a:pPr lvl="1" eaLnBrk="1" hangingPunct="1"/>
            <a:r>
              <a:rPr lang="pt-BR" sz="2400" dirty="0" smtClean="0"/>
              <a:t>Análise dos Concorrentes</a:t>
            </a:r>
          </a:p>
          <a:p>
            <a:pPr lvl="1" eaLnBrk="1" hangingPunct="1"/>
            <a:r>
              <a:rPr lang="pt-BR" sz="2400" dirty="0" smtClean="0"/>
              <a:t>Entrevistas</a:t>
            </a:r>
          </a:p>
          <a:p>
            <a:pPr lvl="1" eaLnBrk="1" hangingPunct="1"/>
            <a:r>
              <a:rPr lang="pt-BR" sz="2400" dirty="0" smtClean="0"/>
              <a:t>Questionários</a:t>
            </a:r>
          </a:p>
          <a:p>
            <a:pPr lvl="1" eaLnBrk="1" hangingPunct="1"/>
            <a:r>
              <a:rPr lang="pt-BR" sz="2400" dirty="0" smtClean="0"/>
              <a:t>Capturas de telas</a:t>
            </a:r>
          </a:p>
          <a:p>
            <a:pPr lvl="1" eaLnBrk="1" hangingPunct="1"/>
            <a:r>
              <a:rPr lang="pt-BR" sz="2400" dirty="0" err="1" smtClean="0"/>
              <a:t>Brainstorming</a:t>
            </a:r>
            <a:endParaRPr lang="pt-BR" sz="2400" dirty="0" smtClean="0"/>
          </a:p>
          <a:p>
            <a:pPr lvl="1" eaLnBrk="1" hangingPunct="1"/>
            <a:r>
              <a:rPr lang="pt-BR" sz="2400" dirty="0" smtClean="0"/>
              <a:t>Prototipagem</a:t>
            </a:r>
            <a:endParaRPr lang="pt-BR" sz="2400" dirty="0" smtClean="0"/>
          </a:p>
          <a:p>
            <a:pPr eaLnBrk="1" hangingPunct="1"/>
            <a:r>
              <a:rPr lang="pt-BR" dirty="0" smtClean="0"/>
              <a:t>Plataforma Adobe Flash</a:t>
            </a:r>
          </a:p>
          <a:p>
            <a:pPr lvl="1" eaLnBrk="1" hangingPunct="1"/>
            <a:r>
              <a:rPr lang="pt-BR" sz="2400" dirty="0" smtClean="0"/>
              <a:t>Fácil </a:t>
            </a:r>
            <a:r>
              <a:rPr lang="pt-BR" sz="2400" dirty="0" smtClean="0"/>
              <a:t>implementação </a:t>
            </a:r>
            <a:endParaRPr lang="pt-BR" sz="2400" dirty="0" smtClean="0"/>
          </a:p>
          <a:p>
            <a:pPr lvl="1" eaLnBrk="1" hangingPunct="1"/>
            <a:r>
              <a:rPr lang="pt-BR" sz="2400" dirty="0" smtClean="0"/>
              <a:t>Visão </a:t>
            </a:r>
            <a:r>
              <a:rPr lang="pt-BR" sz="2400" dirty="0" smtClean="0"/>
              <a:t>mais real do sistema.</a:t>
            </a:r>
          </a:p>
          <a:p>
            <a:pPr lvl="1" eaLnBrk="1" hangingPunct="1"/>
            <a:endParaRPr lang="pt-BR" dirty="0" smtClean="0"/>
          </a:p>
          <a:p>
            <a:pPr eaLnBrk="1" hangingPunct="1"/>
            <a:endParaRPr lang="pt-BR" sz="2400" dirty="0" smtClean="0"/>
          </a:p>
        </p:txBody>
      </p:sp>
      <p:pic>
        <p:nvPicPr>
          <p:cNvPr id="10245" name="Picture 5" descr="http://www.tudofull.com/imagens/Adobe_Flash_cs3_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14351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Testes</a:t>
            </a:r>
            <a:endParaRPr lang="pt-BR" dirty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Seleção de Usuários</a:t>
            </a:r>
          </a:p>
          <a:p>
            <a:pPr eaLnBrk="1" hangingPunct="1"/>
            <a:r>
              <a:rPr lang="pt-BR" dirty="0" smtClean="0"/>
              <a:t>Atribuição de tarefa:</a:t>
            </a:r>
          </a:p>
          <a:p>
            <a:pPr lvl="1" eaLnBrk="1" hangingPunct="1"/>
            <a:r>
              <a:rPr lang="pt-BR" dirty="0" smtClean="0"/>
              <a:t>Montar roteiro turístico</a:t>
            </a:r>
          </a:p>
          <a:p>
            <a:pPr eaLnBrk="1" hangingPunct="1"/>
            <a:r>
              <a:rPr lang="pt-BR" dirty="0" smtClean="0"/>
              <a:t>Análise feita pelo usuário </a:t>
            </a:r>
          </a:p>
          <a:p>
            <a:pPr eaLnBrk="1" hangingPunct="1"/>
            <a:r>
              <a:rPr lang="pt-BR" dirty="0" smtClean="0"/>
              <a:t>Captura de tela</a:t>
            </a:r>
          </a:p>
          <a:p>
            <a:pPr eaLnBrk="1" hangingPunct="1"/>
            <a:r>
              <a:rPr lang="pt-BR" dirty="0" smtClean="0"/>
              <a:t>Análise dos dados obtidos</a:t>
            </a:r>
          </a:p>
          <a:p>
            <a:pPr eaLnBrk="1" hangingPunct="1"/>
            <a:r>
              <a:rPr lang="pt-BR" dirty="0" err="1" smtClean="0"/>
              <a:t>Brainstorming</a:t>
            </a:r>
            <a:r>
              <a:rPr lang="pt-BR" dirty="0" smtClean="0"/>
              <a:t>: Levantamos soluções</a:t>
            </a:r>
          </a:p>
          <a:p>
            <a:pPr lvl="1" eaLnBrk="1" hangingPunct="1">
              <a:buNone/>
            </a:pPr>
            <a:endParaRPr lang="pt-BR" dirty="0" smtClean="0"/>
          </a:p>
          <a:p>
            <a:pPr lvl="1" eaLnBrk="1" hangingPunct="1"/>
            <a:endParaRPr lang="pt-BR" dirty="0" smtClean="0"/>
          </a:p>
          <a:p>
            <a:pPr eaLnBrk="1" hangingPunct="1">
              <a:buNone/>
            </a:pPr>
            <a:endParaRPr lang="pt-BR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Problema</a:t>
            </a:r>
            <a:endParaRPr lang="pt-BR" dirty="0"/>
          </a:p>
        </p:txBody>
      </p:sp>
      <p:pic>
        <p:nvPicPr>
          <p:cNvPr id="11267" name="Imagem 2"/>
          <p:cNvPicPr>
            <a:picLocks noChangeAspect="1" noChangeArrowheads="1"/>
          </p:cNvPicPr>
          <p:nvPr/>
        </p:nvPicPr>
        <p:blipFill>
          <a:blip r:embed="rId2" cstate="print"/>
          <a:srcRect l="14534" t="10549" r="13755" b="15606"/>
          <a:stretch>
            <a:fillRect/>
          </a:stretch>
        </p:blipFill>
        <p:spPr bwMode="auto">
          <a:xfrm>
            <a:off x="1500166" y="1928802"/>
            <a:ext cx="7072362" cy="455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285852" y="142873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1. Mal posicionamento do campo de </a:t>
            </a:r>
            <a:r>
              <a:rPr lang="pt-BR" dirty="0" err="1" smtClean="0"/>
              <a:t>login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Problema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85852" y="142873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r>
              <a:rPr lang="pt-BR" dirty="0" smtClean="0"/>
              <a:t>. Dificuldade em adicionar evento ao roteiro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7286676" cy="448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00166" y="142873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1. </a:t>
            </a:r>
            <a:r>
              <a:rPr lang="pt-BR" dirty="0"/>
              <a:t>Reposicionamos o campo de </a:t>
            </a:r>
            <a:r>
              <a:rPr lang="pt-BR" dirty="0" err="1"/>
              <a:t>login</a:t>
            </a:r>
            <a:r>
              <a:rPr lang="pt-BR" dirty="0"/>
              <a:t>, no menu lateral, o qual possui todas as ferramentas necessárias para a navegação.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7168180" cy="42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85852" y="142873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2</a:t>
            </a:r>
            <a:r>
              <a:rPr lang="pt-BR" dirty="0" smtClean="0"/>
              <a:t>. </a:t>
            </a:r>
            <a:r>
              <a:rPr lang="pt-BR" dirty="0"/>
              <a:t>Removemos a janela </a:t>
            </a:r>
            <a:r>
              <a:rPr lang="pt-BR" dirty="0" smtClean="0"/>
              <a:t>modal. 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usuários adicionam os lugares diretamente pelo </a:t>
            </a:r>
            <a:r>
              <a:rPr lang="pt-BR" dirty="0" smtClean="0"/>
              <a:t>mapa, sem </a:t>
            </a:r>
            <a:r>
              <a:rPr lang="pt-BR" dirty="0"/>
              <a:t>tirar o foco do roteiro e do mapa.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728667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Após a conclusão da nova versão do </a:t>
            </a:r>
            <a:r>
              <a:rPr lang="pt-BR" dirty="0" smtClean="0"/>
              <a:t>protótipo:</a:t>
            </a:r>
          </a:p>
          <a:p>
            <a:pPr lvl="1"/>
            <a:r>
              <a:rPr lang="pt-BR" dirty="0" smtClean="0"/>
              <a:t>R</a:t>
            </a:r>
            <a:r>
              <a:rPr lang="pt-BR" dirty="0" smtClean="0"/>
              <a:t>ealizamos </a:t>
            </a:r>
            <a:r>
              <a:rPr lang="pt-BR" dirty="0" smtClean="0"/>
              <a:t>novos teste </a:t>
            </a:r>
            <a:endParaRPr lang="pt-BR" dirty="0" smtClean="0"/>
          </a:p>
          <a:p>
            <a:pPr lvl="1"/>
            <a:r>
              <a:rPr lang="pt-BR" dirty="0" smtClean="0"/>
              <a:t>Atribuímos as mesmas tarefas do </a:t>
            </a:r>
            <a:r>
              <a:rPr lang="pt-BR" dirty="0" smtClean="0"/>
              <a:t>teste anterior. </a:t>
            </a:r>
            <a:endParaRPr lang="pt-BR" dirty="0" smtClean="0"/>
          </a:p>
          <a:p>
            <a:pPr lvl="1"/>
            <a:r>
              <a:rPr lang="pt-BR" dirty="0" smtClean="0"/>
              <a:t>Mudanças aprovadas</a:t>
            </a:r>
            <a:endParaRPr lang="pt-BR" dirty="0"/>
          </a:p>
        </p:txBody>
      </p:sp>
      <p:pic>
        <p:nvPicPr>
          <p:cNvPr id="56322" name="Picture 2" descr="http://upload.wikimedia.org/wikipedia/commons/b/b7/Big_sm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303</TotalTime>
  <Words>168</Words>
  <Application>Microsoft Office PowerPoint</Application>
  <PresentationFormat>Apresentação na tela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Gill Sans MT</vt:lpstr>
      <vt:lpstr>Wingdings 2</vt:lpstr>
      <vt:lpstr>Verdana</vt:lpstr>
      <vt:lpstr>Calibri</vt:lpstr>
      <vt:lpstr>Solstício</vt:lpstr>
      <vt:lpstr>Projeto knowWorld</vt:lpstr>
      <vt:lpstr>Conteúdo</vt:lpstr>
      <vt:lpstr>Desenvolvimento</vt:lpstr>
      <vt:lpstr>Testes</vt:lpstr>
      <vt:lpstr>Problema</vt:lpstr>
      <vt:lpstr>Problema</vt:lpstr>
      <vt:lpstr>Solução</vt:lpstr>
      <vt:lpstr>Solução</vt:lpstr>
      <vt:lpstr>Considerações Finais</vt:lpstr>
      <vt:lpstr>Protótipo em Flash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Tiago</dc:creator>
  <cp:lastModifiedBy>bfp</cp:lastModifiedBy>
  <cp:revision>34</cp:revision>
  <dcterms:created xsi:type="dcterms:W3CDTF">2009-04-10T18:51:50Z</dcterms:created>
  <dcterms:modified xsi:type="dcterms:W3CDTF">2009-06-22T16:33:18Z</dcterms:modified>
</cp:coreProperties>
</file>