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27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5"/>
  </p:notes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5" r:id="rId36"/>
    <p:sldId id="296" r:id="rId37"/>
    <p:sldId id="297" r:id="rId38"/>
    <p:sldId id="298" r:id="rId39"/>
    <p:sldId id="299" r:id="rId40"/>
    <p:sldId id="300" r:id="rId41"/>
    <p:sldId id="301" r:id="rId42"/>
    <p:sldId id="302" r:id="rId43"/>
    <p:sldId id="303" r:id="rId4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3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1788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20A479B-BE30-4612-A95D-E881EA96E94E}" type="doc">
      <dgm:prSet loTypeId="urn:microsoft.com/office/officeart/2005/8/layout/vList6" loCatId="list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pt-BR"/>
        </a:p>
      </dgm:t>
    </dgm:pt>
    <dgm:pt modelId="{68E97CE1-7098-468E-8502-1477EBA1168C}">
      <dgm:prSet custT="1"/>
      <dgm:spPr/>
      <dgm:t>
        <a:bodyPr/>
        <a:lstStyle/>
        <a:p>
          <a:r>
            <a:rPr lang="pt-BR" sz="1300" dirty="0" smtClean="0"/>
            <a:t>byte</a:t>
          </a:r>
          <a:endParaRPr lang="pt-BR" sz="1300" dirty="0"/>
        </a:p>
      </dgm:t>
    </dgm:pt>
    <dgm:pt modelId="{5B1C47EB-3BD7-4755-93B9-462656D253A6}" type="parTrans" cxnId="{7591A710-1A2B-4E7F-A930-0D67DA17DE7E}">
      <dgm:prSet/>
      <dgm:spPr/>
      <dgm:t>
        <a:bodyPr/>
        <a:lstStyle/>
        <a:p>
          <a:endParaRPr lang="pt-BR" sz="1300"/>
        </a:p>
      </dgm:t>
    </dgm:pt>
    <dgm:pt modelId="{AC2DF709-B5ED-42DD-8B23-852BD836EA77}" type="sibTrans" cxnId="{7591A710-1A2B-4E7F-A930-0D67DA17DE7E}">
      <dgm:prSet/>
      <dgm:spPr/>
      <dgm:t>
        <a:bodyPr/>
        <a:lstStyle/>
        <a:p>
          <a:endParaRPr lang="pt-BR" sz="1300"/>
        </a:p>
      </dgm:t>
    </dgm:pt>
    <dgm:pt modelId="{02C462B7-EAC2-4BCB-855D-52F1D93AD4A4}">
      <dgm:prSet custT="1"/>
      <dgm:spPr/>
      <dgm:t>
        <a:bodyPr/>
        <a:lstStyle/>
        <a:p>
          <a:r>
            <a:rPr lang="pt-BR" sz="1300" dirty="0" smtClean="0"/>
            <a:t>sbyte</a:t>
          </a:r>
          <a:endParaRPr lang="pt-BR" sz="1300" dirty="0"/>
        </a:p>
      </dgm:t>
    </dgm:pt>
    <dgm:pt modelId="{A819DDB4-0AE3-4B79-A413-7429431C7DDD}" type="parTrans" cxnId="{6E51FD29-72FA-46B1-99B1-859B4EDF97AF}">
      <dgm:prSet/>
      <dgm:spPr/>
      <dgm:t>
        <a:bodyPr/>
        <a:lstStyle/>
        <a:p>
          <a:endParaRPr lang="pt-BR" sz="1300"/>
        </a:p>
      </dgm:t>
    </dgm:pt>
    <dgm:pt modelId="{A038600B-9206-44CB-90B2-7B22C33A499E}" type="sibTrans" cxnId="{6E51FD29-72FA-46B1-99B1-859B4EDF97AF}">
      <dgm:prSet/>
      <dgm:spPr/>
      <dgm:t>
        <a:bodyPr/>
        <a:lstStyle/>
        <a:p>
          <a:endParaRPr lang="pt-BR" sz="1300"/>
        </a:p>
      </dgm:t>
    </dgm:pt>
    <dgm:pt modelId="{D5339CA0-1F5A-40FD-8779-A1EA2FF19D28}">
      <dgm:prSet custT="1"/>
      <dgm:spPr/>
      <dgm:t>
        <a:bodyPr/>
        <a:lstStyle/>
        <a:p>
          <a:r>
            <a:rPr lang="pt-BR" sz="1300" dirty="0" smtClean="0"/>
            <a:t>int</a:t>
          </a:r>
          <a:endParaRPr lang="pt-BR" sz="1300" dirty="0"/>
        </a:p>
      </dgm:t>
    </dgm:pt>
    <dgm:pt modelId="{83A7025E-6FEC-4337-B259-713EC5F25AFC}" type="parTrans" cxnId="{50CFDA89-3E13-4560-A8D8-FE3EDF742CED}">
      <dgm:prSet/>
      <dgm:spPr/>
      <dgm:t>
        <a:bodyPr/>
        <a:lstStyle/>
        <a:p>
          <a:endParaRPr lang="pt-BR" sz="1300"/>
        </a:p>
      </dgm:t>
    </dgm:pt>
    <dgm:pt modelId="{5A75E846-3D1E-4E5F-9115-4B2966B0D309}" type="sibTrans" cxnId="{50CFDA89-3E13-4560-A8D8-FE3EDF742CED}">
      <dgm:prSet/>
      <dgm:spPr/>
      <dgm:t>
        <a:bodyPr/>
        <a:lstStyle/>
        <a:p>
          <a:endParaRPr lang="pt-BR" sz="1300"/>
        </a:p>
      </dgm:t>
    </dgm:pt>
    <dgm:pt modelId="{7D695B9D-BBDA-4152-98E1-0FE3E2673DE2}">
      <dgm:prSet custT="1"/>
      <dgm:spPr/>
      <dgm:t>
        <a:bodyPr/>
        <a:lstStyle/>
        <a:p>
          <a:r>
            <a:rPr lang="pt-BR" sz="1300" dirty="0" smtClean="0"/>
            <a:t>uint</a:t>
          </a:r>
          <a:endParaRPr lang="pt-BR" sz="1300" dirty="0"/>
        </a:p>
      </dgm:t>
    </dgm:pt>
    <dgm:pt modelId="{EF8944E4-D93B-4D61-8293-8D5A6391BB66}" type="parTrans" cxnId="{FEF6FA9F-024B-4AC4-95CB-531D79ED50D2}">
      <dgm:prSet/>
      <dgm:spPr/>
      <dgm:t>
        <a:bodyPr/>
        <a:lstStyle/>
        <a:p>
          <a:endParaRPr lang="pt-BR" sz="1300"/>
        </a:p>
      </dgm:t>
    </dgm:pt>
    <dgm:pt modelId="{60871FF6-A440-4413-8AB0-FD0D7A92832F}" type="sibTrans" cxnId="{FEF6FA9F-024B-4AC4-95CB-531D79ED50D2}">
      <dgm:prSet/>
      <dgm:spPr/>
      <dgm:t>
        <a:bodyPr/>
        <a:lstStyle/>
        <a:p>
          <a:endParaRPr lang="pt-BR" sz="1300"/>
        </a:p>
      </dgm:t>
    </dgm:pt>
    <dgm:pt modelId="{CF057ABE-E6C3-4A12-B1B8-7A442CB44611}">
      <dgm:prSet custT="1"/>
      <dgm:spPr/>
      <dgm:t>
        <a:bodyPr/>
        <a:lstStyle/>
        <a:p>
          <a:r>
            <a:rPr lang="pt-BR" sz="1300" dirty="0" smtClean="0"/>
            <a:t>long</a:t>
          </a:r>
          <a:endParaRPr lang="pt-BR" sz="1300" dirty="0"/>
        </a:p>
      </dgm:t>
    </dgm:pt>
    <dgm:pt modelId="{7F919EA1-D139-459D-AF37-5DEF760C504C}" type="parTrans" cxnId="{D9C2D0BA-45C0-4F88-B109-5694DB7F23FE}">
      <dgm:prSet/>
      <dgm:spPr/>
      <dgm:t>
        <a:bodyPr/>
        <a:lstStyle/>
        <a:p>
          <a:endParaRPr lang="pt-BR" sz="1300"/>
        </a:p>
      </dgm:t>
    </dgm:pt>
    <dgm:pt modelId="{AF51E0B4-EB55-4E73-9C21-40C4993AF584}" type="sibTrans" cxnId="{D9C2D0BA-45C0-4F88-B109-5694DB7F23FE}">
      <dgm:prSet/>
      <dgm:spPr/>
      <dgm:t>
        <a:bodyPr/>
        <a:lstStyle/>
        <a:p>
          <a:endParaRPr lang="pt-BR" sz="1300"/>
        </a:p>
      </dgm:t>
    </dgm:pt>
    <dgm:pt modelId="{8846FF78-F326-4662-B539-210E0F735210}">
      <dgm:prSet custT="1"/>
      <dgm:spPr/>
      <dgm:t>
        <a:bodyPr/>
        <a:lstStyle/>
        <a:p>
          <a:r>
            <a:rPr lang="pt-BR" sz="1300" dirty="0" smtClean="0"/>
            <a:t>ulong</a:t>
          </a:r>
          <a:endParaRPr lang="pt-BR" sz="1300" dirty="0"/>
        </a:p>
      </dgm:t>
    </dgm:pt>
    <dgm:pt modelId="{B169E982-DE77-4E6C-8CDD-3BB2DC7FD63C}" type="parTrans" cxnId="{F3172A1B-46C3-4CFD-9732-ED069CABF8ED}">
      <dgm:prSet/>
      <dgm:spPr/>
      <dgm:t>
        <a:bodyPr/>
        <a:lstStyle/>
        <a:p>
          <a:endParaRPr lang="pt-BR" sz="1300"/>
        </a:p>
      </dgm:t>
    </dgm:pt>
    <dgm:pt modelId="{59133F08-0340-4802-BEA9-8599960D3FD7}" type="sibTrans" cxnId="{F3172A1B-46C3-4CFD-9732-ED069CABF8ED}">
      <dgm:prSet/>
      <dgm:spPr/>
      <dgm:t>
        <a:bodyPr/>
        <a:lstStyle/>
        <a:p>
          <a:endParaRPr lang="pt-BR" sz="1300"/>
        </a:p>
      </dgm:t>
    </dgm:pt>
    <dgm:pt modelId="{3478FCC8-55EF-4A15-99F2-091E49C2D84E}">
      <dgm:prSet custT="1"/>
      <dgm:spPr/>
      <dgm:t>
        <a:bodyPr/>
        <a:lstStyle/>
        <a:p>
          <a:r>
            <a:rPr lang="pt-BR" sz="1300" dirty="0" smtClean="0"/>
            <a:t>short</a:t>
          </a:r>
          <a:endParaRPr lang="pt-BR" sz="1300" dirty="0"/>
        </a:p>
      </dgm:t>
    </dgm:pt>
    <dgm:pt modelId="{B560418F-4E2B-434B-A969-F573F03183F7}" type="parTrans" cxnId="{1DA4AD1A-8F7C-45E4-954A-670BCDAC555F}">
      <dgm:prSet/>
      <dgm:spPr/>
      <dgm:t>
        <a:bodyPr/>
        <a:lstStyle/>
        <a:p>
          <a:endParaRPr lang="pt-BR" sz="1300"/>
        </a:p>
      </dgm:t>
    </dgm:pt>
    <dgm:pt modelId="{DD661CBF-B064-45AD-BEE1-FBC2F594D398}" type="sibTrans" cxnId="{1DA4AD1A-8F7C-45E4-954A-670BCDAC555F}">
      <dgm:prSet/>
      <dgm:spPr/>
      <dgm:t>
        <a:bodyPr/>
        <a:lstStyle/>
        <a:p>
          <a:endParaRPr lang="pt-BR" sz="1300"/>
        </a:p>
      </dgm:t>
    </dgm:pt>
    <dgm:pt modelId="{FBBFAA8F-95C9-4E20-AA50-27110A6303CB}">
      <dgm:prSet custT="1"/>
      <dgm:spPr/>
      <dgm:t>
        <a:bodyPr/>
        <a:lstStyle/>
        <a:p>
          <a:r>
            <a:rPr lang="pt-BR" sz="1300" dirty="0" smtClean="0"/>
            <a:t>ushort</a:t>
          </a:r>
          <a:endParaRPr lang="pt-BR" sz="1300" dirty="0"/>
        </a:p>
      </dgm:t>
    </dgm:pt>
    <dgm:pt modelId="{9C08D185-09C9-4680-B361-76FF300C85BD}" type="parTrans" cxnId="{FA16F07B-DFF2-419E-9BD5-A1398CCE54EF}">
      <dgm:prSet/>
      <dgm:spPr/>
      <dgm:t>
        <a:bodyPr/>
        <a:lstStyle/>
        <a:p>
          <a:endParaRPr lang="pt-BR" sz="1300"/>
        </a:p>
      </dgm:t>
    </dgm:pt>
    <dgm:pt modelId="{8FA19A9E-8F9E-4A6C-8351-F180EFF28438}" type="sibTrans" cxnId="{FA16F07B-DFF2-419E-9BD5-A1398CCE54EF}">
      <dgm:prSet/>
      <dgm:spPr/>
      <dgm:t>
        <a:bodyPr/>
        <a:lstStyle/>
        <a:p>
          <a:endParaRPr lang="pt-BR" sz="1300"/>
        </a:p>
      </dgm:t>
    </dgm:pt>
    <dgm:pt modelId="{4421D930-39B0-4A8A-B4D5-EFB30996CE9B}">
      <dgm:prSet custT="1"/>
      <dgm:spPr/>
      <dgm:t>
        <a:bodyPr/>
        <a:lstStyle/>
        <a:p>
          <a:r>
            <a:rPr lang="pt-BR" sz="1300" dirty="0" smtClean="0"/>
            <a:t>decimal</a:t>
          </a:r>
          <a:endParaRPr lang="pt-BR" sz="1300" dirty="0"/>
        </a:p>
      </dgm:t>
    </dgm:pt>
    <dgm:pt modelId="{C4865BB0-6568-4B4A-8CDC-B12E862FCACA}" type="parTrans" cxnId="{DFE2FA0A-163E-4D0B-A834-23C738112C8C}">
      <dgm:prSet/>
      <dgm:spPr/>
      <dgm:t>
        <a:bodyPr/>
        <a:lstStyle/>
        <a:p>
          <a:endParaRPr lang="pt-BR" sz="1300"/>
        </a:p>
      </dgm:t>
    </dgm:pt>
    <dgm:pt modelId="{AA070DCF-156D-4DEC-84D3-9387A8ED3238}" type="sibTrans" cxnId="{DFE2FA0A-163E-4D0B-A834-23C738112C8C}">
      <dgm:prSet/>
      <dgm:spPr/>
      <dgm:t>
        <a:bodyPr/>
        <a:lstStyle/>
        <a:p>
          <a:endParaRPr lang="pt-BR" sz="1300"/>
        </a:p>
      </dgm:t>
    </dgm:pt>
    <dgm:pt modelId="{73C8FFB0-BED5-4E54-A41B-BA2EED13E126}">
      <dgm:prSet custT="1"/>
      <dgm:spPr/>
      <dgm:t>
        <a:bodyPr/>
        <a:lstStyle/>
        <a:p>
          <a:r>
            <a:rPr lang="pt-BR" sz="1300" dirty="0" smtClean="0"/>
            <a:t>double</a:t>
          </a:r>
          <a:endParaRPr lang="pt-BR" sz="1300" dirty="0"/>
        </a:p>
      </dgm:t>
    </dgm:pt>
    <dgm:pt modelId="{89824B49-68B2-4CAC-B4B3-304B2C062C51}" type="parTrans" cxnId="{011BD3B4-E798-477F-80BB-0DE4B2F71876}">
      <dgm:prSet/>
      <dgm:spPr/>
      <dgm:t>
        <a:bodyPr/>
        <a:lstStyle/>
        <a:p>
          <a:endParaRPr lang="pt-BR" sz="1300"/>
        </a:p>
      </dgm:t>
    </dgm:pt>
    <dgm:pt modelId="{74F6EBD3-6EAE-4742-BE27-ADD3E4530FEB}" type="sibTrans" cxnId="{011BD3B4-E798-477F-80BB-0DE4B2F71876}">
      <dgm:prSet/>
      <dgm:spPr/>
      <dgm:t>
        <a:bodyPr/>
        <a:lstStyle/>
        <a:p>
          <a:endParaRPr lang="pt-BR" sz="1300"/>
        </a:p>
      </dgm:t>
    </dgm:pt>
    <dgm:pt modelId="{DA01F0AE-280F-4EA7-BBC1-F590A5D2ED17}">
      <dgm:prSet custT="1"/>
      <dgm:spPr/>
      <dgm:t>
        <a:bodyPr/>
        <a:lstStyle/>
        <a:p>
          <a:r>
            <a:rPr lang="pt-BR" sz="1300" dirty="0" smtClean="0"/>
            <a:t>float</a:t>
          </a:r>
          <a:endParaRPr lang="pt-BR" sz="1300" dirty="0"/>
        </a:p>
      </dgm:t>
    </dgm:pt>
    <dgm:pt modelId="{78AF5946-EB0B-473F-A394-33847801BB09}" type="parTrans" cxnId="{A44BE35B-AAB8-4B71-A79E-61E5FCBB219A}">
      <dgm:prSet/>
      <dgm:spPr/>
      <dgm:t>
        <a:bodyPr/>
        <a:lstStyle/>
        <a:p>
          <a:endParaRPr lang="pt-BR" sz="1300"/>
        </a:p>
      </dgm:t>
    </dgm:pt>
    <dgm:pt modelId="{8BA72781-6944-4595-B52F-3EA4BEF75765}" type="sibTrans" cxnId="{A44BE35B-AAB8-4B71-A79E-61E5FCBB219A}">
      <dgm:prSet/>
      <dgm:spPr/>
      <dgm:t>
        <a:bodyPr/>
        <a:lstStyle/>
        <a:p>
          <a:endParaRPr lang="pt-BR" sz="1300"/>
        </a:p>
      </dgm:t>
    </dgm:pt>
    <dgm:pt modelId="{92DA6B6D-4227-45F1-A2FE-1439083821B1}">
      <dgm:prSet custT="1"/>
      <dgm:spPr/>
      <dgm:t>
        <a:bodyPr/>
        <a:lstStyle/>
        <a:p>
          <a:r>
            <a:rPr lang="pt-BR" sz="1300" dirty="0" smtClean="0"/>
            <a:t>bool</a:t>
          </a:r>
          <a:endParaRPr lang="pt-BR" sz="1300" dirty="0"/>
        </a:p>
      </dgm:t>
    </dgm:pt>
    <dgm:pt modelId="{3E65A30E-6A8F-419F-83D9-D1AE9249B684}" type="parTrans" cxnId="{E56F0C3A-2979-4F3F-BCED-5B3487D6F62D}">
      <dgm:prSet/>
      <dgm:spPr/>
      <dgm:t>
        <a:bodyPr/>
        <a:lstStyle/>
        <a:p>
          <a:endParaRPr lang="pt-BR" sz="1300"/>
        </a:p>
      </dgm:t>
    </dgm:pt>
    <dgm:pt modelId="{A57FAAE6-3463-49CA-89CC-8618333E855B}" type="sibTrans" cxnId="{E56F0C3A-2979-4F3F-BCED-5B3487D6F62D}">
      <dgm:prSet/>
      <dgm:spPr/>
      <dgm:t>
        <a:bodyPr/>
        <a:lstStyle/>
        <a:p>
          <a:endParaRPr lang="pt-BR" sz="1300"/>
        </a:p>
      </dgm:t>
    </dgm:pt>
    <dgm:pt modelId="{09904F69-66ED-4912-8733-4D5B52F60227}">
      <dgm:prSet custT="1"/>
      <dgm:spPr/>
      <dgm:t>
        <a:bodyPr/>
        <a:lstStyle/>
        <a:p>
          <a:r>
            <a:rPr lang="pt-BR" sz="1300" dirty="0" smtClean="0"/>
            <a:t>char</a:t>
          </a:r>
          <a:endParaRPr lang="pt-BR" sz="1300" dirty="0"/>
        </a:p>
      </dgm:t>
    </dgm:pt>
    <dgm:pt modelId="{15095AA0-3769-4019-9CD2-1E6259BE5A03}" type="parTrans" cxnId="{9D832911-BF6D-45F9-80F4-2B5B71E5F677}">
      <dgm:prSet/>
      <dgm:spPr/>
      <dgm:t>
        <a:bodyPr/>
        <a:lstStyle/>
        <a:p>
          <a:endParaRPr lang="pt-BR" sz="1300"/>
        </a:p>
      </dgm:t>
    </dgm:pt>
    <dgm:pt modelId="{01943C64-378F-419F-AF19-CB95B7073722}" type="sibTrans" cxnId="{9D832911-BF6D-45F9-80F4-2B5B71E5F677}">
      <dgm:prSet/>
      <dgm:spPr/>
      <dgm:t>
        <a:bodyPr/>
        <a:lstStyle/>
        <a:p>
          <a:endParaRPr lang="pt-BR" sz="1300"/>
        </a:p>
      </dgm:t>
    </dgm:pt>
    <dgm:pt modelId="{EE0F25E6-7895-4E94-AE05-66163D294E36}">
      <dgm:prSet custT="1"/>
      <dgm:spPr/>
      <dgm:t>
        <a:bodyPr/>
        <a:lstStyle/>
        <a:p>
          <a:r>
            <a:rPr lang="pt-BR" sz="1300" b="1" dirty="0" smtClean="0"/>
            <a:t>Inteiro de 8 bits sem sinal</a:t>
          </a:r>
          <a:endParaRPr lang="pt-BR" sz="1300" b="1" dirty="0"/>
        </a:p>
      </dgm:t>
    </dgm:pt>
    <dgm:pt modelId="{C3E324D5-9967-48AE-948F-E4D3FC5CE5FC}" type="parTrans" cxnId="{9B444263-21DF-4301-9B20-AA695EABD1A6}">
      <dgm:prSet/>
      <dgm:spPr/>
      <dgm:t>
        <a:bodyPr/>
        <a:lstStyle/>
        <a:p>
          <a:endParaRPr lang="pt-BR" sz="1300"/>
        </a:p>
      </dgm:t>
    </dgm:pt>
    <dgm:pt modelId="{F2040899-54B5-4B89-B586-A3304FA7A911}" type="sibTrans" cxnId="{9B444263-21DF-4301-9B20-AA695EABD1A6}">
      <dgm:prSet/>
      <dgm:spPr/>
      <dgm:t>
        <a:bodyPr/>
        <a:lstStyle/>
        <a:p>
          <a:endParaRPr lang="pt-BR" sz="1300"/>
        </a:p>
      </dgm:t>
    </dgm:pt>
    <dgm:pt modelId="{D5CE13CA-B69F-4412-9BD0-DF3CC194E8C6}">
      <dgm:prSet custT="1"/>
      <dgm:spPr/>
      <dgm:t>
        <a:bodyPr/>
        <a:lstStyle/>
        <a:p>
          <a:r>
            <a:rPr lang="pt-BR" sz="1300" b="1" dirty="0" smtClean="0"/>
            <a:t>Inteiro com sinal de 8 bits</a:t>
          </a:r>
          <a:endParaRPr lang="pt-BR" sz="1300" b="1" dirty="0"/>
        </a:p>
      </dgm:t>
    </dgm:pt>
    <dgm:pt modelId="{F0C7895F-664E-4955-A7FE-ADBE7B562580}" type="parTrans" cxnId="{C32A01BE-2B16-41C3-807E-F6F8BC47BD34}">
      <dgm:prSet/>
      <dgm:spPr/>
      <dgm:t>
        <a:bodyPr/>
        <a:lstStyle/>
        <a:p>
          <a:endParaRPr lang="pt-BR" sz="1300"/>
        </a:p>
      </dgm:t>
    </dgm:pt>
    <dgm:pt modelId="{BEE803CB-06F2-4432-B2B1-83C04B0BAD20}" type="sibTrans" cxnId="{C32A01BE-2B16-41C3-807E-F6F8BC47BD34}">
      <dgm:prSet/>
      <dgm:spPr/>
      <dgm:t>
        <a:bodyPr/>
        <a:lstStyle/>
        <a:p>
          <a:endParaRPr lang="pt-BR" sz="1300"/>
        </a:p>
      </dgm:t>
    </dgm:pt>
    <dgm:pt modelId="{85D98640-32B2-4AA1-8257-0835AF3B23F7}">
      <dgm:prSet custT="1"/>
      <dgm:spPr/>
      <dgm:t>
        <a:bodyPr/>
        <a:lstStyle/>
        <a:p>
          <a:r>
            <a:rPr lang="pt-BR" sz="1300" b="1" dirty="0" smtClean="0"/>
            <a:t>Inteiro de 32 bits com sinal</a:t>
          </a:r>
          <a:endParaRPr lang="pt-BR" sz="1300" b="1" dirty="0"/>
        </a:p>
      </dgm:t>
    </dgm:pt>
    <dgm:pt modelId="{334775BD-4211-4B33-9ACD-44451F89A0D9}" type="parTrans" cxnId="{6E29FA18-1B6B-4666-8C4B-B978925573B6}">
      <dgm:prSet/>
      <dgm:spPr/>
      <dgm:t>
        <a:bodyPr/>
        <a:lstStyle/>
        <a:p>
          <a:endParaRPr lang="pt-BR" sz="1300"/>
        </a:p>
      </dgm:t>
    </dgm:pt>
    <dgm:pt modelId="{9838C650-60CF-4A42-BB1A-DAF220445F33}" type="sibTrans" cxnId="{6E29FA18-1B6B-4666-8C4B-B978925573B6}">
      <dgm:prSet/>
      <dgm:spPr/>
      <dgm:t>
        <a:bodyPr/>
        <a:lstStyle/>
        <a:p>
          <a:endParaRPr lang="pt-BR" sz="1300"/>
        </a:p>
      </dgm:t>
    </dgm:pt>
    <dgm:pt modelId="{3605D2DD-E8DB-4F68-A09B-A0AD9F453934}">
      <dgm:prSet custT="1"/>
      <dgm:spPr/>
      <dgm:t>
        <a:bodyPr/>
        <a:lstStyle/>
        <a:p>
          <a:r>
            <a:rPr lang="pt-BR" sz="1300" b="1" dirty="0" smtClean="0"/>
            <a:t>Inteiro de 32 bits sem sinal</a:t>
          </a:r>
          <a:endParaRPr lang="pt-BR" sz="1300" b="1" dirty="0"/>
        </a:p>
      </dgm:t>
    </dgm:pt>
    <dgm:pt modelId="{DD4DB79F-8655-47C9-9051-E898B48C7DE0}" type="parTrans" cxnId="{E7142BA1-D1EF-422D-B4D4-51CF25D4AC1C}">
      <dgm:prSet/>
      <dgm:spPr/>
      <dgm:t>
        <a:bodyPr/>
        <a:lstStyle/>
        <a:p>
          <a:endParaRPr lang="pt-BR" sz="1300"/>
        </a:p>
      </dgm:t>
    </dgm:pt>
    <dgm:pt modelId="{9857CE90-9915-4AC0-BA7B-F75E6117A83E}" type="sibTrans" cxnId="{E7142BA1-D1EF-422D-B4D4-51CF25D4AC1C}">
      <dgm:prSet/>
      <dgm:spPr/>
      <dgm:t>
        <a:bodyPr/>
        <a:lstStyle/>
        <a:p>
          <a:endParaRPr lang="pt-BR" sz="1300"/>
        </a:p>
      </dgm:t>
    </dgm:pt>
    <dgm:pt modelId="{7E0C3C92-C920-4DF0-BFF8-F39CE9B277F2}">
      <dgm:prSet custT="1"/>
      <dgm:spPr/>
      <dgm:t>
        <a:bodyPr/>
        <a:lstStyle/>
        <a:p>
          <a:r>
            <a:rPr lang="pt-BR" sz="1300" b="1" dirty="0" smtClean="0"/>
            <a:t>Inteiro com sinal de 64 bits</a:t>
          </a:r>
          <a:endParaRPr lang="pt-BR" sz="1300" b="1" dirty="0"/>
        </a:p>
      </dgm:t>
    </dgm:pt>
    <dgm:pt modelId="{76BF5A65-0476-4BAD-9A33-68A4BFBE80DA}" type="parTrans" cxnId="{11BE5BFE-D2C4-45A6-B5B0-6902738AF8DF}">
      <dgm:prSet/>
      <dgm:spPr/>
      <dgm:t>
        <a:bodyPr/>
        <a:lstStyle/>
        <a:p>
          <a:endParaRPr lang="pt-BR" sz="1300"/>
        </a:p>
      </dgm:t>
    </dgm:pt>
    <dgm:pt modelId="{6C4B3A41-7DC4-410D-8830-0C6E59D1EBF0}" type="sibTrans" cxnId="{11BE5BFE-D2C4-45A6-B5B0-6902738AF8DF}">
      <dgm:prSet/>
      <dgm:spPr/>
      <dgm:t>
        <a:bodyPr/>
        <a:lstStyle/>
        <a:p>
          <a:endParaRPr lang="pt-BR" sz="1300"/>
        </a:p>
      </dgm:t>
    </dgm:pt>
    <dgm:pt modelId="{7B3BDDFC-0A19-4B05-9E9D-31A921B0090E}">
      <dgm:prSet custT="1"/>
      <dgm:spPr/>
      <dgm:t>
        <a:bodyPr/>
        <a:lstStyle/>
        <a:p>
          <a:r>
            <a:rPr lang="pt-BR" sz="1300" b="1" dirty="0" smtClean="0"/>
            <a:t>Inteiro sem sinal de 64 bits</a:t>
          </a:r>
          <a:endParaRPr lang="pt-BR" sz="1300" b="1" dirty="0"/>
        </a:p>
      </dgm:t>
    </dgm:pt>
    <dgm:pt modelId="{FC4AA0B0-B90B-45FB-BA45-399D73C6827C}" type="parTrans" cxnId="{57866936-2076-41D3-B74A-A0963E47EC1B}">
      <dgm:prSet/>
      <dgm:spPr/>
      <dgm:t>
        <a:bodyPr/>
        <a:lstStyle/>
        <a:p>
          <a:endParaRPr lang="pt-BR" sz="1300"/>
        </a:p>
      </dgm:t>
    </dgm:pt>
    <dgm:pt modelId="{8CBB587C-54F6-439D-AE37-7327A0029F25}" type="sibTrans" cxnId="{57866936-2076-41D3-B74A-A0963E47EC1B}">
      <dgm:prSet/>
      <dgm:spPr/>
      <dgm:t>
        <a:bodyPr/>
        <a:lstStyle/>
        <a:p>
          <a:endParaRPr lang="pt-BR" sz="1300"/>
        </a:p>
      </dgm:t>
    </dgm:pt>
    <dgm:pt modelId="{B33FBA6D-5A03-4A3F-819C-FF25026EBFE1}">
      <dgm:prSet custT="1"/>
      <dgm:spPr/>
      <dgm:t>
        <a:bodyPr/>
        <a:lstStyle/>
        <a:p>
          <a:r>
            <a:rPr lang="pt-BR" sz="1300" b="1" dirty="0" smtClean="0"/>
            <a:t>Inteiro com sinal de 16 bits</a:t>
          </a:r>
          <a:endParaRPr lang="pt-BR" sz="1300" b="1" dirty="0"/>
        </a:p>
      </dgm:t>
    </dgm:pt>
    <dgm:pt modelId="{C9CE596B-30A4-490F-91A3-BF919CC3B2A9}" type="parTrans" cxnId="{C982C41F-28D6-49C0-80EE-7797970F3556}">
      <dgm:prSet/>
      <dgm:spPr/>
      <dgm:t>
        <a:bodyPr/>
        <a:lstStyle/>
        <a:p>
          <a:endParaRPr lang="pt-BR" sz="1300"/>
        </a:p>
      </dgm:t>
    </dgm:pt>
    <dgm:pt modelId="{E0468AB8-D795-406E-9EE3-088627346A39}" type="sibTrans" cxnId="{C982C41F-28D6-49C0-80EE-7797970F3556}">
      <dgm:prSet/>
      <dgm:spPr/>
      <dgm:t>
        <a:bodyPr/>
        <a:lstStyle/>
        <a:p>
          <a:endParaRPr lang="pt-BR" sz="1300"/>
        </a:p>
      </dgm:t>
    </dgm:pt>
    <dgm:pt modelId="{AB812662-F66A-4AD5-BF5E-1DB0490DA911}">
      <dgm:prSet custT="1"/>
      <dgm:spPr/>
      <dgm:t>
        <a:bodyPr/>
        <a:lstStyle/>
        <a:p>
          <a:r>
            <a:rPr lang="pt-BR" sz="1300" b="1" dirty="0" smtClean="0"/>
            <a:t>Inteiro sem sinal de 16 bits</a:t>
          </a:r>
          <a:endParaRPr lang="pt-BR" sz="1300" b="1" dirty="0"/>
        </a:p>
      </dgm:t>
    </dgm:pt>
    <dgm:pt modelId="{42066D63-81FF-456B-BAF8-5EA1A4BC77B5}" type="parTrans" cxnId="{FA598CBE-91F2-43F6-A5BE-C46341FBCA75}">
      <dgm:prSet/>
      <dgm:spPr/>
      <dgm:t>
        <a:bodyPr/>
        <a:lstStyle/>
        <a:p>
          <a:endParaRPr lang="pt-BR" sz="1300"/>
        </a:p>
      </dgm:t>
    </dgm:pt>
    <dgm:pt modelId="{DD38AFC6-04E3-4F1F-81E5-EB75AC1FD5A2}" type="sibTrans" cxnId="{FA598CBE-91F2-43F6-A5BE-C46341FBCA75}">
      <dgm:prSet/>
      <dgm:spPr/>
      <dgm:t>
        <a:bodyPr/>
        <a:lstStyle/>
        <a:p>
          <a:endParaRPr lang="pt-BR" sz="1300"/>
        </a:p>
      </dgm:t>
    </dgm:pt>
    <dgm:pt modelId="{9E6D47D8-1ABB-40E6-8603-C8C9641346D7}">
      <dgm:prSet custT="1"/>
      <dgm:spPr/>
      <dgm:t>
        <a:bodyPr/>
        <a:lstStyle/>
        <a:p>
          <a:r>
            <a:rPr lang="pt-BR" sz="1300" b="1" dirty="0" smtClean="0"/>
            <a:t>Ponto flutuante decimal. Este tipo tem uma precisão de 28 casas decimais.</a:t>
          </a:r>
          <a:endParaRPr lang="pt-BR" sz="1300" b="1" dirty="0"/>
        </a:p>
      </dgm:t>
    </dgm:pt>
    <dgm:pt modelId="{D8A762EC-987E-4C75-8173-CAEAD2AB6790}" type="parTrans" cxnId="{16CE82FE-9762-4055-B1CF-1D9A050C0ADA}">
      <dgm:prSet/>
      <dgm:spPr/>
      <dgm:t>
        <a:bodyPr/>
        <a:lstStyle/>
        <a:p>
          <a:endParaRPr lang="pt-BR" sz="1300"/>
        </a:p>
      </dgm:t>
    </dgm:pt>
    <dgm:pt modelId="{497789D7-4782-444D-A6AA-1483EEA1E844}" type="sibTrans" cxnId="{16CE82FE-9762-4055-B1CF-1D9A050C0ADA}">
      <dgm:prSet/>
      <dgm:spPr/>
      <dgm:t>
        <a:bodyPr/>
        <a:lstStyle/>
        <a:p>
          <a:endParaRPr lang="pt-BR" sz="1300"/>
        </a:p>
      </dgm:t>
    </dgm:pt>
    <dgm:pt modelId="{8A9E583C-CD05-4CB1-9DE1-0B48E889E737}">
      <dgm:prSet custT="1"/>
      <dgm:spPr/>
      <dgm:t>
        <a:bodyPr/>
        <a:lstStyle/>
        <a:p>
          <a:r>
            <a:rPr lang="pt-BR" sz="1300" b="1" dirty="0" smtClean="0"/>
            <a:t>Ponto flutuante binário. Este tipo tem uma precisão de 15 casas decimais.</a:t>
          </a:r>
          <a:endParaRPr lang="pt-BR" sz="1300" b="1" dirty="0"/>
        </a:p>
      </dgm:t>
    </dgm:pt>
    <dgm:pt modelId="{A83F9721-E5AF-4E31-B7FA-BE1267D2EADB}" type="parTrans" cxnId="{6CFAA25A-E2F6-4A91-8F36-1206730549D1}">
      <dgm:prSet/>
      <dgm:spPr/>
      <dgm:t>
        <a:bodyPr/>
        <a:lstStyle/>
        <a:p>
          <a:endParaRPr lang="pt-BR" sz="1300"/>
        </a:p>
      </dgm:t>
    </dgm:pt>
    <dgm:pt modelId="{981FD23B-1F3B-4B2E-8708-D81F85DD5A8C}" type="sibTrans" cxnId="{6CFAA25A-E2F6-4A91-8F36-1206730549D1}">
      <dgm:prSet/>
      <dgm:spPr/>
      <dgm:t>
        <a:bodyPr/>
        <a:lstStyle/>
        <a:p>
          <a:endParaRPr lang="pt-BR" sz="1300"/>
        </a:p>
      </dgm:t>
    </dgm:pt>
    <dgm:pt modelId="{2CB9158D-BCD8-40BF-8999-2A2D6A721D28}">
      <dgm:prSet custT="1"/>
      <dgm:spPr/>
      <dgm:t>
        <a:bodyPr/>
        <a:lstStyle/>
        <a:p>
          <a:r>
            <a:rPr lang="pt-BR" sz="1300" b="1" dirty="0" smtClean="0"/>
            <a:t>Ponto flutuante binário. Este tipo tem uma precisão de 7 casas decimais.</a:t>
          </a:r>
          <a:endParaRPr lang="pt-BR" sz="1300" b="1" dirty="0"/>
        </a:p>
      </dgm:t>
    </dgm:pt>
    <dgm:pt modelId="{AB51BCE6-6EAD-4728-8A85-E11015F448FB}" type="parTrans" cxnId="{A1D82AA5-25D9-4FAA-BB5F-5CC40345B972}">
      <dgm:prSet/>
      <dgm:spPr/>
      <dgm:t>
        <a:bodyPr/>
        <a:lstStyle/>
        <a:p>
          <a:endParaRPr lang="pt-BR" sz="1300"/>
        </a:p>
      </dgm:t>
    </dgm:pt>
    <dgm:pt modelId="{3F311D60-C843-44E0-BE7E-B59B8F5AAC62}" type="sibTrans" cxnId="{A1D82AA5-25D9-4FAA-BB5F-5CC40345B972}">
      <dgm:prSet/>
      <dgm:spPr/>
      <dgm:t>
        <a:bodyPr/>
        <a:lstStyle/>
        <a:p>
          <a:endParaRPr lang="pt-BR" sz="1300"/>
        </a:p>
      </dgm:t>
    </dgm:pt>
    <dgm:pt modelId="{F1DFBAD9-D667-46CE-B706-4E9F7E4ECED4}">
      <dgm:prSet custT="1"/>
      <dgm:spPr/>
      <dgm:t>
        <a:bodyPr/>
        <a:lstStyle/>
        <a:p>
          <a:r>
            <a:rPr lang="pt-BR" sz="1300" b="1" dirty="0" smtClean="0"/>
            <a:t>Tipo de dados booleano. Pode ser apenas true ou false.</a:t>
          </a:r>
          <a:endParaRPr lang="pt-BR" sz="1300" b="1" dirty="0"/>
        </a:p>
      </dgm:t>
    </dgm:pt>
    <dgm:pt modelId="{AA2116DB-F286-45C8-B70F-0CD11ADF4DCF}" type="parTrans" cxnId="{B635055A-C80D-43C3-BB7C-FF32B9B9000C}">
      <dgm:prSet/>
      <dgm:spPr/>
      <dgm:t>
        <a:bodyPr/>
        <a:lstStyle/>
        <a:p>
          <a:endParaRPr lang="pt-BR" sz="1300"/>
        </a:p>
      </dgm:t>
    </dgm:pt>
    <dgm:pt modelId="{E1B7555E-B78D-4888-A301-C223776FB391}" type="sibTrans" cxnId="{B635055A-C80D-43C3-BB7C-FF32B9B9000C}">
      <dgm:prSet/>
      <dgm:spPr/>
      <dgm:t>
        <a:bodyPr/>
        <a:lstStyle/>
        <a:p>
          <a:endParaRPr lang="pt-BR" sz="1300"/>
        </a:p>
      </dgm:t>
    </dgm:pt>
    <dgm:pt modelId="{CA3204A2-17BD-44E1-A90E-9156B7F0C219}">
      <dgm:prSet custT="1"/>
      <dgm:spPr/>
      <dgm:t>
        <a:bodyPr/>
        <a:lstStyle/>
        <a:p>
          <a:r>
            <a:rPr lang="pt-BR" sz="1300" b="1" dirty="0" smtClean="0"/>
            <a:t>Um único caractere unicode de 16 bits.</a:t>
          </a:r>
          <a:endParaRPr lang="pt-BR" sz="1300" b="1" dirty="0"/>
        </a:p>
      </dgm:t>
    </dgm:pt>
    <dgm:pt modelId="{101D8206-9ED9-4B3F-94C1-7C4C396F1B55}" type="parTrans" cxnId="{23259D41-4FF4-4FD1-910D-AB90D88B55EE}">
      <dgm:prSet/>
      <dgm:spPr/>
      <dgm:t>
        <a:bodyPr/>
        <a:lstStyle/>
        <a:p>
          <a:endParaRPr lang="pt-BR" sz="1300"/>
        </a:p>
      </dgm:t>
    </dgm:pt>
    <dgm:pt modelId="{A009F220-9024-4765-9347-6CFF4B5D662D}" type="sibTrans" cxnId="{23259D41-4FF4-4FD1-910D-AB90D88B55EE}">
      <dgm:prSet/>
      <dgm:spPr/>
      <dgm:t>
        <a:bodyPr/>
        <a:lstStyle/>
        <a:p>
          <a:endParaRPr lang="pt-BR" sz="1300"/>
        </a:p>
      </dgm:t>
    </dgm:pt>
    <dgm:pt modelId="{BFB3E6D5-3F28-4A73-8634-07501085D900}">
      <dgm:prSet custT="1"/>
      <dgm:spPr/>
      <dgm:t>
        <a:bodyPr/>
        <a:lstStyle/>
        <a:p>
          <a:r>
            <a:rPr lang="pt-BR" sz="1300" b="1" dirty="0" smtClean="0"/>
            <a:t>Texto em Unicode com até 1 gigabyte. </a:t>
          </a:r>
          <a:endParaRPr lang="pt-BR" sz="1300" b="1" dirty="0"/>
        </a:p>
      </dgm:t>
    </dgm:pt>
    <dgm:pt modelId="{6F976023-2E4B-4406-9911-0A2694932ACB}" type="parTrans" cxnId="{77C521AB-0DC4-4671-B7D9-6C894FEC192C}">
      <dgm:prSet/>
      <dgm:spPr/>
      <dgm:t>
        <a:bodyPr/>
        <a:lstStyle/>
        <a:p>
          <a:endParaRPr lang="pt-BR" sz="1300"/>
        </a:p>
      </dgm:t>
    </dgm:pt>
    <dgm:pt modelId="{3ACFB2BF-95D0-4C29-B84A-1CD52634CE20}" type="sibTrans" cxnId="{77C521AB-0DC4-4671-B7D9-6C894FEC192C}">
      <dgm:prSet/>
      <dgm:spPr/>
      <dgm:t>
        <a:bodyPr/>
        <a:lstStyle/>
        <a:p>
          <a:endParaRPr lang="pt-BR" sz="1300"/>
        </a:p>
      </dgm:t>
    </dgm:pt>
    <dgm:pt modelId="{04ECEA41-D733-48B4-84A3-B33953BA5753}">
      <dgm:prSet custT="1"/>
      <dgm:spPr>
        <a:solidFill>
          <a:srgbClr val="C00000"/>
        </a:solidFill>
      </dgm:spPr>
      <dgm:t>
        <a:bodyPr/>
        <a:lstStyle/>
        <a:p>
          <a:r>
            <a:rPr lang="pt-BR" sz="1300" dirty="0" smtClean="0"/>
            <a:t>string</a:t>
          </a:r>
          <a:endParaRPr lang="pt-BR" sz="1300" dirty="0"/>
        </a:p>
      </dgm:t>
    </dgm:pt>
    <dgm:pt modelId="{E23403E1-CE42-41E0-853E-986AE018D6B1}" type="sibTrans" cxnId="{100FE723-E68D-4322-ABAF-75D6939B8685}">
      <dgm:prSet/>
      <dgm:spPr/>
      <dgm:t>
        <a:bodyPr/>
        <a:lstStyle/>
        <a:p>
          <a:endParaRPr lang="pt-BR" sz="1300"/>
        </a:p>
      </dgm:t>
    </dgm:pt>
    <dgm:pt modelId="{AF49DA5E-6FDF-4550-8EF6-29A2BC8AF94C}" type="parTrans" cxnId="{100FE723-E68D-4322-ABAF-75D6939B8685}">
      <dgm:prSet/>
      <dgm:spPr/>
      <dgm:t>
        <a:bodyPr/>
        <a:lstStyle/>
        <a:p>
          <a:endParaRPr lang="pt-BR" sz="1300"/>
        </a:p>
      </dgm:t>
    </dgm:pt>
    <dgm:pt modelId="{A0BD221C-A1BA-4DB1-BB57-5B325557DCD8}" type="pres">
      <dgm:prSet presAssocID="{C20A479B-BE30-4612-A95D-E881EA96E94E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658CF067-8795-4191-93A6-F1089429D275}" type="pres">
      <dgm:prSet presAssocID="{68E97CE1-7098-468E-8502-1477EBA1168C}" presName="linNode" presStyleCnt="0"/>
      <dgm:spPr/>
      <dgm:t>
        <a:bodyPr/>
        <a:lstStyle/>
        <a:p>
          <a:endParaRPr lang="pt-BR"/>
        </a:p>
      </dgm:t>
    </dgm:pt>
    <dgm:pt modelId="{78C72014-987F-43B3-AEB7-5AB82B4C7AC1}" type="pres">
      <dgm:prSet presAssocID="{68E97CE1-7098-468E-8502-1477EBA1168C}" presName="parentShp" presStyleLbl="node1" presStyleIdx="0" presStyleCnt="14" custScaleX="2847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EF1BA8C-E062-49B3-B00A-7E5893C125CA}" type="pres">
      <dgm:prSet presAssocID="{68E97CE1-7098-468E-8502-1477EBA1168C}" presName="childShp" presStyleLbl="bgAccFollowNode1" presStyleIdx="0" presStyleCnt="14" custScaleX="14595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0FC7801-3FF9-4060-8F80-DFAA925BE9F7}" type="pres">
      <dgm:prSet presAssocID="{AC2DF709-B5ED-42DD-8B23-852BD836EA77}" presName="spacing" presStyleCnt="0"/>
      <dgm:spPr/>
      <dgm:t>
        <a:bodyPr/>
        <a:lstStyle/>
        <a:p>
          <a:endParaRPr lang="pt-BR"/>
        </a:p>
      </dgm:t>
    </dgm:pt>
    <dgm:pt modelId="{5E8E4544-FBB1-4B2B-B3CF-657574C9F057}" type="pres">
      <dgm:prSet presAssocID="{02C462B7-EAC2-4BCB-855D-52F1D93AD4A4}" presName="linNode" presStyleCnt="0"/>
      <dgm:spPr/>
      <dgm:t>
        <a:bodyPr/>
        <a:lstStyle/>
        <a:p>
          <a:endParaRPr lang="pt-BR"/>
        </a:p>
      </dgm:t>
    </dgm:pt>
    <dgm:pt modelId="{B33D2883-7EE9-4305-9D7D-636B77F7C700}" type="pres">
      <dgm:prSet presAssocID="{02C462B7-EAC2-4BCB-855D-52F1D93AD4A4}" presName="parentShp" presStyleLbl="node1" presStyleIdx="1" presStyleCnt="14" custScaleX="2847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3F4AC07-E12C-41B1-A7B3-B31F02863FFC}" type="pres">
      <dgm:prSet presAssocID="{02C462B7-EAC2-4BCB-855D-52F1D93AD4A4}" presName="childShp" presStyleLbl="bgAccFollowNode1" presStyleIdx="1" presStyleCnt="14" custScaleX="14595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E0ACE43-6C8D-4C19-86A6-2BEA93809F21}" type="pres">
      <dgm:prSet presAssocID="{A038600B-9206-44CB-90B2-7B22C33A499E}" presName="spacing" presStyleCnt="0"/>
      <dgm:spPr/>
      <dgm:t>
        <a:bodyPr/>
        <a:lstStyle/>
        <a:p>
          <a:endParaRPr lang="pt-BR"/>
        </a:p>
      </dgm:t>
    </dgm:pt>
    <dgm:pt modelId="{633575DB-5F6E-4B77-A179-9F492506A299}" type="pres">
      <dgm:prSet presAssocID="{D5339CA0-1F5A-40FD-8779-A1EA2FF19D28}" presName="linNode" presStyleCnt="0"/>
      <dgm:spPr/>
      <dgm:t>
        <a:bodyPr/>
        <a:lstStyle/>
        <a:p>
          <a:endParaRPr lang="pt-BR"/>
        </a:p>
      </dgm:t>
    </dgm:pt>
    <dgm:pt modelId="{52C467EC-9446-48A2-9D7F-75EB04E3C099}" type="pres">
      <dgm:prSet presAssocID="{D5339CA0-1F5A-40FD-8779-A1EA2FF19D28}" presName="parentShp" presStyleLbl="node1" presStyleIdx="2" presStyleCnt="14" custScaleX="2847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12B7295-3D9B-4442-9628-B7A6E027AE37}" type="pres">
      <dgm:prSet presAssocID="{D5339CA0-1F5A-40FD-8779-A1EA2FF19D28}" presName="childShp" presStyleLbl="bgAccFollowNode1" presStyleIdx="2" presStyleCnt="14" custScaleX="14595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B959DB4-08D6-49D2-8334-229CE28B3272}" type="pres">
      <dgm:prSet presAssocID="{5A75E846-3D1E-4E5F-9115-4B2966B0D309}" presName="spacing" presStyleCnt="0"/>
      <dgm:spPr/>
      <dgm:t>
        <a:bodyPr/>
        <a:lstStyle/>
        <a:p>
          <a:endParaRPr lang="pt-BR"/>
        </a:p>
      </dgm:t>
    </dgm:pt>
    <dgm:pt modelId="{970D1D0C-5F79-41B1-8852-44F427583999}" type="pres">
      <dgm:prSet presAssocID="{7D695B9D-BBDA-4152-98E1-0FE3E2673DE2}" presName="linNode" presStyleCnt="0"/>
      <dgm:spPr/>
      <dgm:t>
        <a:bodyPr/>
        <a:lstStyle/>
        <a:p>
          <a:endParaRPr lang="pt-BR"/>
        </a:p>
      </dgm:t>
    </dgm:pt>
    <dgm:pt modelId="{E9C5C9E0-7638-4D8F-89EE-7925C4266F08}" type="pres">
      <dgm:prSet presAssocID="{7D695B9D-BBDA-4152-98E1-0FE3E2673DE2}" presName="parentShp" presStyleLbl="node1" presStyleIdx="3" presStyleCnt="14" custScaleX="2847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7AD839B-6FFF-4B0B-B2BF-ACDE032AC27A}" type="pres">
      <dgm:prSet presAssocID="{7D695B9D-BBDA-4152-98E1-0FE3E2673DE2}" presName="childShp" presStyleLbl="bgAccFollowNode1" presStyleIdx="3" presStyleCnt="14" custScaleX="14595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064CD3D-D374-4017-ABE6-8E16CD2FEDAD}" type="pres">
      <dgm:prSet presAssocID="{60871FF6-A440-4413-8AB0-FD0D7A92832F}" presName="spacing" presStyleCnt="0"/>
      <dgm:spPr/>
      <dgm:t>
        <a:bodyPr/>
        <a:lstStyle/>
        <a:p>
          <a:endParaRPr lang="pt-BR"/>
        </a:p>
      </dgm:t>
    </dgm:pt>
    <dgm:pt modelId="{AD854360-BD51-4D94-B130-D0E8AECFF701}" type="pres">
      <dgm:prSet presAssocID="{CF057ABE-E6C3-4A12-B1B8-7A442CB44611}" presName="linNode" presStyleCnt="0"/>
      <dgm:spPr/>
      <dgm:t>
        <a:bodyPr/>
        <a:lstStyle/>
        <a:p>
          <a:endParaRPr lang="pt-BR"/>
        </a:p>
      </dgm:t>
    </dgm:pt>
    <dgm:pt modelId="{03A2873C-7B40-4374-8020-D7F8AEF3C630}" type="pres">
      <dgm:prSet presAssocID="{CF057ABE-E6C3-4A12-B1B8-7A442CB44611}" presName="parentShp" presStyleLbl="node1" presStyleIdx="4" presStyleCnt="14" custScaleX="2847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10B393B-C7E5-466D-8DD9-DBE6CF77593B}" type="pres">
      <dgm:prSet presAssocID="{CF057ABE-E6C3-4A12-B1B8-7A442CB44611}" presName="childShp" presStyleLbl="bgAccFollowNode1" presStyleIdx="4" presStyleCnt="14" custScaleX="14595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27BB21E-4D0A-4733-8B15-49034385E192}" type="pres">
      <dgm:prSet presAssocID="{AF51E0B4-EB55-4E73-9C21-40C4993AF584}" presName="spacing" presStyleCnt="0"/>
      <dgm:spPr/>
      <dgm:t>
        <a:bodyPr/>
        <a:lstStyle/>
        <a:p>
          <a:endParaRPr lang="pt-BR"/>
        </a:p>
      </dgm:t>
    </dgm:pt>
    <dgm:pt modelId="{FFAFDDFE-07DA-433F-9D3E-32DF42712B72}" type="pres">
      <dgm:prSet presAssocID="{8846FF78-F326-4662-B539-210E0F735210}" presName="linNode" presStyleCnt="0"/>
      <dgm:spPr/>
      <dgm:t>
        <a:bodyPr/>
        <a:lstStyle/>
        <a:p>
          <a:endParaRPr lang="pt-BR"/>
        </a:p>
      </dgm:t>
    </dgm:pt>
    <dgm:pt modelId="{B7432E31-7986-4222-A87F-6AD2266E75F3}" type="pres">
      <dgm:prSet presAssocID="{8846FF78-F326-4662-B539-210E0F735210}" presName="parentShp" presStyleLbl="node1" presStyleIdx="5" presStyleCnt="14" custScaleX="2847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51B3C98-F14F-4B27-9455-40ECA972776C}" type="pres">
      <dgm:prSet presAssocID="{8846FF78-F326-4662-B539-210E0F735210}" presName="childShp" presStyleLbl="bgAccFollowNode1" presStyleIdx="5" presStyleCnt="14" custScaleX="14595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03F6D3F-EA62-4A53-9CE2-F6FB6B917064}" type="pres">
      <dgm:prSet presAssocID="{59133F08-0340-4802-BEA9-8599960D3FD7}" presName="spacing" presStyleCnt="0"/>
      <dgm:spPr/>
      <dgm:t>
        <a:bodyPr/>
        <a:lstStyle/>
        <a:p>
          <a:endParaRPr lang="pt-BR"/>
        </a:p>
      </dgm:t>
    </dgm:pt>
    <dgm:pt modelId="{8307E46C-EEDE-4AC2-A45F-2ABCEE3F9345}" type="pres">
      <dgm:prSet presAssocID="{3478FCC8-55EF-4A15-99F2-091E49C2D84E}" presName="linNode" presStyleCnt="0"/>
      <dgm:spPr/>
      <dgm:t>
        <a:bodyPr/>
        <a:lstStyle/>
        <a:p>
          <a:endParaRPr lang="pt-BR"/>
        </a:p>
      </dgm:t>
    </dgm:pt>
    <dgm:pt modelId="{45847138-DD93-409B-838F-BDBA14F52E7C}" type="pres">
      <dgm:prSet presAssocID="{3478FCC8-55EF-4A15-99F2-091E49C2D84E}" presName="parentShp" presStyleLbl="node1" presStyleIdx="6" presStyleCnt="14" custScaleX="2847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AAC448C-34BC-4D0D-B2B6-FF1A0E703654}" type="pres">
      <dgm:prSet presAssocID="{3478FCC8-55EF-4A15-99F2-091E49C2D84E}" presName="childShp" presStyleLbl="bgAccFollowNode1" presStyleIdx="6" presStyleCnt="14" custScaleX="14595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EFEA69D-3FCB-434A-8EB2-E23422A2AA63}" type="pres">
      <dgm:prSet presAssocID="{DD661CBF-B064-45AD-BEE1-FBC2F594D398}" presName="spacing" presStyleCnt="0"/>
      <dgm:spPr/>
      <dgm:t>
        <a:bodyPr/>
        <a:lstStyle/>
        <a:p>
          <a:endParaRPr lang="pt-BR"/>
        </a:p>
      </dgm:t>
    </dgm:pt>
    <dgm:pt modelId="{AAF20EDF-4E8B-4B2B-9EC8-308038651937}" type="pres">
      <dgm:prSet presAssocID="{FBBFAA8F-95C9-4E20-AA50-27110A6303CB}" presName="linNode" presStyleCnt="0"/>
      <dgm:spPr/>
      <dgm:t>
        <a:bodyPr/>
        <a:lstStyle/>
        <a:p>
          <a:endParaRPr lang="pt-BR"/>
        </a:p>
      </dgm:t>
    </dgm:pt>
    <dgm:pt modelId="{8AFB54D0-CA3B-44B1-8412-EF0DC478464B}" type="pres">
      <dgm:prSet presAssocID="{FBBFAA8F-95C9-4E20-AA50-27110A6303CB}" presName="parentShp" presStyleLbl="node1" presStyleIdx="7" presStyleCnt="14" custScaleX="2847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E22711D-A3CA-4772-80FA-6D6AC94FE778}" type="pres">
      <dgm:prSet presAssocID="{FBBFAA8F-95C9-4E20-AA50-27110A6303CB}" presName="childShp" presStyleLbl="bgAccFollowNode1" presStyleIdx="7" presStyleCnt="14" custScaleX="14595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5AF23F3-A32A-4946-BC1F-B8A02C94C487}" type="pres">
      <dgm:prSet presAssocID="{8FA19A9E-8F9E-4A6C-8351-F180EFF28438}" presName="spacing" presStyleCnt="0"/>
      <dgm:spPr/>
      <dgm:t>
        <a:bodyPr/>
        <a:lstStyle/>
        <a:p>
          <a:endParaRPr lang="pt-BR"/>
        </a:p>
      </dgm:t>
    </dgm:pt>
    <dgm:pt modelId="{2D1497D5-30DA-416B-90FC-8E6DC4CC18C6}" type="pres">
      <dgm:prSet presAssocID="{4421D930-39B0-4A8A-B4D5-EFB30996CE9B}" presName="linNode" presStyleCnt="0"/>
      <dgm:spPr/>
      <dgm:t>
        <a:bodyPr/>
        <a:lstStyle/>
        <a:p>
          <a:endParaRPr lang="pt-BR"/>
        </a:p>
      </dgm:t>
    </dgm:pt>
    <dgm:pt modelId="{4B79F49A-FA41-4621-B0FF-ECE58B71503D}" type="pres">
      <dgm:prSet presAssocID="{4421D930-39B0-4A8A-B4D5-EFB30996CE9B}" presName="parentShp" presStyleLbl="node1" presStyleIdx="8" presStyleCnt="14" custScaleX="2847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FC296BD-9AD7-4965-8040-26E9C6EB34A1}" type="pres">
      <dgm:prSet presAssocID="{4421D930-39B0-4A8A-B4D5-EFB30996CE9B}" presName="childShp" presStyleLbl="bgAccFollowNode1" presStyleIdx="8" presStyleCnt="14" custScaleX="14595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79354C4-2674-4429-95CA-426B6EFE9704}" type="pres">
      <dgm:prSet presAssocID="{AA070DCF-156D-4DEC-84D3-9387A8ED3238}" presName="spacing" presStyleCnt="0"/>
      <dgm:spPr/>
      <dgm:t>
        <a:bodyPr/>
        <a:lstStyle/>
        <a:p>
          <a:endParaRPr lang="pt-BR"/>
        </a:p>
      </dgm:t>
    </dgm:pt>
    <dgm:pt modelId="{A99A4906-E1C7-4C56-83AA-06F143B10BF8}" type="pres">
      <dgm:prSet presAssocID="{73C8FFB0-BED5-4E54-A41B-BA2EED13E126}" presName="linNode" presStyleCnt="0"/>
      <dgm:spPr/>
      <dgm:t>
        <a:bodyPr/>
        <a:lstStyle/>
        <a:p>
          <a:endParaRPr lang="pt-BR"/>
        </a:p>
      </dgm:t>
    </dgm:pt>
    <dgm:pt modelId="{65589700-CDDE-4F4F-A169-CDC7637D9C94}" type="pres">
      <dgm:prSet presAssocID="{73C8FFB0-BED5-4E54-A41B-BA2EED13E126}" presName="parentShp" presStyleLbl="node1" presStyleIdx="9" presStyleCnt="14" custScaleX="2847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6F55538-6272-4BBF-90F4-BBEC22B71BBE}" type="pres">
      <dgm:prSet presAssocID="{73C8FFB0-BED5-4E54-A41B-BA2EED13E126}" presName="childShp" presStyleLbl="bgAccFollowNode1" presStyleIdx="9" presStyleCnt="14" custScaleX="14595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AB17B8D-8E29-47F9-B815-6C32100E0F3D}" type="pres">
      <dgm:prSet presAssocID="{74F6EBD3-6EAE-4742-BE27-ADD3E4530FEB}" presName="spacing" presStyleCnt="0"/>
      <dgm:spPr/>
      <dgm:t>
        <a:bodyPr/>
        <a:lstStyle/>
        <a:p>
          <a:endParaRPr lang="pt-BR"/>
        </a:p>
      </dgm:t>
    </dgm:pt>
    <dgm:pt modelId="{38A3F2A5-986E-4186-8469-BD456D0443E8}" type="pres">
      <dgm:prSet presAssocID="{DA01F0AE-280F-4EA7-BBC1-F590A5D2ED17}" presName="linNode" presStyleCnt="0"/>
      <dgm:spPr/>
      <dgm:t>
        <a:bodyPr/>
        <a:lstStyle/>
        <a:p>
          <a:endParaRPr lang="pt-BR"/>
        </a:p>
      </dgm:t>
    </dgm:pt>
    <dgm:pt modelId="{E07F2240-C313-43DE-9166-F4611FC909B2}" type="pres">
      <dgm:prSet presAssocID="{DA01F0AE-280F-4EA7-BBC1-F590A5D2ED17}" presName="parentShp" presStyleLbl="node1" presStyleIdx="10" presStyleCnt="14" custScaleX="2847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F8FC308-AEAF-4BC7-A9BD-53D854E66D3F}" type="pres">
      <dgm:prSet presAssocID="{DA01F0AE-280F-4EA7-BBC1-F590A5D2ED17}" presName="childShp" presStyleLbl="bgAccFollowNode1" presStyleIdx="10" presStyleCnt="14" custScaleX="14595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504FCF9-1194-4756-9CC8-D4EEE6D90EE4}" type="pres">
      <dgm:prSet presAssocID="{8BA72781-6944-4595-B52F-3EA4BEF75765}" presName="spacing" presStyleCnt="0"/>
      <dgm:spPr/>
      <dgm:t>
        <a:bodyPr/>
        <a:lstStyle/>
        <a:p>
          <a:endParaRPr lang="pt-BR"/>
        </a:p>
      </dgm:t>
    </dgm:pt>
    <dgm:pt modelId="{FAE5C491-0FC0-4FFA-A6B1-644E970DF841}" type="pres">
      <dgm:prSet presAssocID="{92DA6B6D-4227-45F1-A2FE-1439083821B1}" presName="linNode" presStyleCnt="0"/>
      <dgm:spPr/>
      <dgm:t>
        <a:bodyPr/>
        <a:lstStyle/>
        <a:p>
          <a:endParaRPr lang="pt-BR"/>
        </a:p>
      </dgm:t>
    </dgm:pt>
    <dgm:pt modelId="{9618138E-713C-47A4-9F0F-3ED292D92E86}" type="pres">
      <dgm:prSet presAssocID="{92DA6B6D-4227-45F1-A2FE-1439083821B1}" presName="parentShp" presStyleLbl="node1" presStyleIdx="11" presStyleCnt="14" custScaleX="2847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F4F56D4-1652-4704-ADB8-2D4419C23954}" type="pres">
      <dgm:prSet presAssocID="{92DA6B6D-4227-45F1-A2FE-1439083821B1}" presName="childShp" presStyleLbl="bgAccFollowNode1" presStyleIdx="11" presStyleCnt="14" custScaleX="14595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1DB6428-3B25-4E52-A358-FFB8768EA221}" type="pres">
      <dgm:prSet presAssocID="{A57FAAE6-3463-49CA-89CC-8618333E855B}" presName="spacing" presStyleCnt="0"/>
      <dgm:spPr/>
      <dgm:t>
        <a:bodyPr/>
        <a:lstStyle/>
        <a:p>
          <a:endParaRPr lang="pt-BR"/>
        </a:p>
      </dgm:t>
    </dgm:pt>
    <dgm:pt modelId="{20C363C1-3D91-4124-98B2-A0851D06559D}" type="pres">
      <dgm:prSet presAssocID="{09904F69-66ED-4912-8733-4D5B52F60227}" presName="linNode" presStyleCnt="0"/>
      <dgm:spPr/>
      <dgm:t>
        <a:bodyPr/>
        <a:lstStyle/>
        <a:p>
          <a:endParaRPr lang="pt-BR"/>
        </a:p>
      </dgm:t>
    </dgm:pt>
    <dgm:pt modelId="{E9213C2D-3FE8-40B1-912F-5BC663E1F790}" type="pres">
      <dgm:prSet presAssocID="{09904F69-66ED-4912-8733-4D5B52F60227}" presName="parentShp" presStyleLbl="node1" presStyleIdx="12" presStyleCnt="14" custScaleX="2847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44B479E-2D6F-4038-8FCA-68120911D85D}" type="pres">
      <dgm:prSet presAssocID="{09904F69-66ED-4912-8733-4D5B52F60227}" presName="childShp" presStyleLbl="bgAccFollowNode1" presStyleIdx="12" presStyleCnt="14" custScaleX="14595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6CD25A2-104D-4F64-9EF0-2F9C35F0769B}" type="pres">
      <dgm:prSet presAssocID="{01943C64-378F-419F-AF19-CB95B7073722}" presName="spacing" presStyleCnt="0"/>
      <dgm:spPr/>
      <dgm:t>
        <a:bodyPr/>
        <a:lstStyle/>
        <a:p>
          <a:endParaRPr lang="pt-BR"/>
        </a:p>
      </dgm:t>
    </dgm:pt>
    <dgm:pt modelId="{8D3305E1-DD48-4DF1-992C-192120B8A3EB}" type="pres">
      <dgm:prSet presAssocID="{04ECEA41-D733-48B4-84A3-B33953BA5753}" presName="linNode" presStyleCnt="0"/>
      <dgm:spPr/>
      <dgm:t>
        <a:bodyPr/>
        <a:lstStyle/>
        <a:p>
          <a:endParaRPr lang="pt-BR"/>
        </a:p>
      </dgm:t>
    </dgm:pt>
    <dgm:pt modelId="{57A55FEB-8C64-468F-A203-FF36D6BBF942}" type="pres">
      <dgm:prSet presAssocID="{04ECEA41-D733-48B4-84A3-B33953BA5753}" presName="parentShp" presStyleLbl="node1" presStyleIdx="13" presStyleCnt="14" custScaleX="2847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6A41147-E9A0-445D-8AF9-EB65BE5B0030}" type="pres">
      <dgm:prSet presAssocID="{04ECEA41-D733-48B4-84A3-B33953BA5753}" presName="childShp" presStyleLbl="bgAccFollowNode1" presStyleIdx="13" presStyleCnt="14" custScaleX="14595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2DF54B9B-E71C-4890-B319-88C3B052FFC8}" type="presOf" srcId="{73C8FFB0-BED5-4E54-A41B-BA2EED13E126}" destId="{65589700-CDDE-4F4F-A169-CDC7637D9C94}" srcOrd="0" destOrd="0" presId="urn:microsoft.com/office/officeart/2005/8/layout/vList6"/>
    <dgm:cxn modelId="{9B444263-21DF-4301-9B20-AA695EABD1A6}" srcId="{68E97CE1-7098-468E-8502-1477EBA1168C}" destId="{EE0F25E6-7895-4E94-AE05-66163D294E36}" srcOrd="0" destOrd="0" parTransId="{C3E324D5-9967-48AE-948F-E4D3FC5CE5FC}" sibTransId="{F2040899-54B5-4B89-B586-A3304FA7A911}"/>
    <dgm:cxn modelId="{22316D2C-BBA3-46E9-B2C6-E15E6ABEF233}" type="presOf" srcId="{8A9E583C-CD05-4CB1-9DE1-0B48E889E737}" destId="{A6F55538-6272-4BBF-90F4-BBEC22B71BBE}" srcOrd="0" destOrd="0" presId="urn:microsoft.com/office/officeart/2005/8/layout/vList6"/>
    <dgm:cxn modelId="{DFE2FA0A-163E-4D0B-A834-23C738112C8C}" srcId="{C20A479B-BE30-4612-A95D-E881EA96E94E}" destId="{4421D930-39B0-4A8A-B4D5-EFB30996CE9B}" srcOrd="8" destOrd="0" parTransId="{C4865BB0-6568-4B4A-8CDC-B12E862FCACA}" sibTransId="{AA070DCF-156D-4DEC-84D3-9387A8ED3238}"/>
    <dgm:cxn modelId="{A1D82AA5-25D9-4FAA-BB5F-5CC40345B972}" srcId="{DA01F0AE-280F-4EA7-BBC1-F590A5D2ED17}" destId="{2CB9158D-BCD8-40BF-8999-2A2D6A721D28}" srcOrd="0" destOrd="0" parTransId="{AB51BCE6-6EAD-4728-8A85-E11015F448FB}" sibTransId="{3F311D60-C843-44E0-BE7E-B59B8F5AAC62}"/>
    <dgm:cxn modelId="{D174082E-D273-493A-B113-B5FD75E57AEC}" type="presOf" srcId="{3478FCC8-55EF-4A15-99F2-091E49C2D84E}" destId="{45847138-DD93-409B-838F-BDBA14F52E7C}" srcOrd="0" destOrd="0" presId="urn:microsoft.com/office/officeart/2005/8/layout/vList6"/>
    <dgm:cxn modelId="{FE96B4FD-972A-4B38-AD5F-DF4E4183B178}" type="presOf" srcId="{09904F69-66ED-4912-8733-4D5B52F60227}" destId="{E9213C2D-3FE8-40B1-912F-5BC663E1F790}" srcOrd="0" destOrd="0" presId="urn:microsoft.com/office/officeart/2005/8/layout/vList6"/>
    <dgm:cxn modelId="{65635194-4309-4D16-A072-77F4B0DFB958}" type="presOf" srcId="{02C462B7-EAC2-4BCB-855D-52F1D93AD4A4}" destId="{B33D2883-7EE9-4305-9D7D-636B77F7C700}" srcOrd="0" destOrd="0" presId="urn:microsoft.com/office/officeart/2005/8/layout/vList6"/>
    <dgm:cxn modelId="{B1B033AC-5775-4B26-9002-02EFD071004E}" type="presOf" srcId="{AB812662-F66A-4AD5-BF5E-1DB0490DA911}" destId="{9E22711D-A3CA-4772-80FA-6D6AC94FE778}" srcOrd="0" destOrd="0" presId="urn:microsoft.com/office/officeart/2005/8/layout/vList6"/>
    <dgm:cxn modelId="{D6FC4063-22BB-41DD-89AE-95E7073FBEBD}" type="presOf" srcId="{9E6D47D8-1ABB-40E6-8603-C8C9641346D7}" destId="{FFC296BD-9AD7-4965-8040-26E9C6EB34A1}" srcOrd="0" destOrd="0" presId="urn:microsoft.com/office/officeart/2005/8/layout/vList6"/>
    <dgm:cxn modelId="{11BE5BFE-D2C4-45A6-B5B0-6902738AF8DF}" srcId="{CF057ABE-E6C3-4A12-B1B8-7A442CB44611}" destId="{7E0C3C92-C920-4DF0-BFF8-F39CE9B277F2}" srcOrd="0" destOrd="0" parTransId="{76BF5A65-0476-4BAD-9A33-68A4BFBE80DA}" sibTransId="{6C4B3A41-7DC4-410D-8830-0C6E59D1EBF0}"/>
    <dgm:cxn modelId="{99D9DFD5-963E-45CA-9D09-556DF858481B}" type="presOf" srcId="{4421D930-39B0-4A8A-B4D5-EFB30996CE9B}" destId="{4B79F49A-FA41-4621-B0FF-ECE58B71503D}" srcOrd="0" destOrd="0" presId="urn:microsoft.com/office/officeart/2005/8/layout/vList6"/>
    <dgm:cxn modelId="{57866936-2076-41D3-B74A-A0963E47EC1B}" srcId="{8846FF78-F326-4662-B539-210E0F735210}" destId="{7B3BDDFC-0A19-4B05-9E9D-31A921B0090E}" srcOrd="0" destOrd="0" parTransId="{FC4AA0B0-B90B-45FB-BA45-399D73C6827C}" sibTransId="{8CBB587C-54F6-439D-AE37-7327A0029F25}"/>
    <dgm:cxn modelId="{8B0BEFE7-CB5B-4CA3-A000-23944084F127}" type="presOf" srcId="{D5CE13CA-B69F-4412-9BD0-DF3CC194E8C6}" destId="{63F4AC07-E12C-41B1-A7B3-B31F02863FFC}" srcOrd="0" destOrd="0" presId="urn:microsoft.com/office/officeart/2005/8/layout/vList6"/>
    <dgm:cxn modelId="{78E38BF6-9992-458F-A0A6-A0F4B4FDB8A0}" type="presOf" srcId="{C20A479B-BE30-4612-A95D-E881EA96E94E}" destId="{A0BD221C-A1BA-4DB1-BB57-5B325557DCD8}" srcOrd="0" destOrd="0" presId="urn:microsoft.com/office/officeart/2005/8/layout/vList6"/>
    <dgm:cxn modelId="{77C521AB-0DC4-4671-B7D9-6C894FEC192C}" srcId="{04ECEA41-D733-48B4-84A3-B33953BA5753}" destId="{BFB3E6D5-3F28-4A73-8634-07501085D900}" srcOrd="0" destOrd="0" parTransId="{6F976023-2E4B-4406-9911-0A2694932ACB}" sibTransId="{3ACFB2BF-95D0-4C29-B84A-1CD52634CE20}"/>
    <dgm:cxn modelId="{D9C2D0BA-45C0-4F88-B109-5694DB7F23FE}" srcId="{C20A479B-BE30-4612-A95D-E881EA96E94E}" destId="{CF057ABE-E6C3-4A12-B1B8-7A442CB44611}" srcOrd="4" destOrd="0" parTransId="{7F919EA1-D139-459D-AF37-5DEF760C504C}" sibTransId="{AF51E0B4-EB55-4E73-9C21-40C4993AF584}"/>
    <dgm:cxn modelId="{5F4315F6-A0ED-451E-85A6-882A236D9BB1}" type="presOf" srcId="{CA3204A2-17BD-44E1-A90E-9156B7F0C219}" destId="{244B479E-2D6F-4038-8FCA-68120911D85D}" srcOrd="0" destOrd="0" presId="urn:microsoft.com/office/officeart/2005/8/layout/vList6"/>
    <dgm:cxn modelId="{6E51FD29-72FA-46B1-99B1-859B4EDF97AF}" srcId="{C20A479B-BE30-4612-A95D-E881EA96E94E}" destId="{02C462B7-EAC2-4BCB-855D-52F1D93AD4A4}" srcOrd="1" destOrd="0" parTransId="{A819DDB4-0AE3-4B79-A413-7429431C7DDD}" sibTransId="{A038600B-9206-44CB-90B2-7B22C33A499E}"/>
    <dgm:cxn modelId="{46EC1812-4EBA-47A6-8D3E-A30534490B90}" type="presOf" srcId="{CF057ABE-E6C3-4A12-B1B8-7A442CB44611}" destId="{03A2873C-7B40-4374-8020-D7F8AEF3C630}" srcOrd="0" destOrd="0" presId="urn:microsoft.com/office/officeart/2005/8/layout/vList6"/>
    <dgm:cxn modelId="{100FE723-E68D-4322-ABAF-75D6939B8685}" srcId="{C20A479B-BE30-4612-A95D-E881EA96E94E}" destId="{04ECEA41-D733-48B4-84A3-B33953BA5753}" srcOrd="13" destOrd="0" parTransId="{AF49DA5E-6FDF-4550-8EF6-29A2BC8AF94C}" sibTransId="{E23403E1-CE42-41E0-853E-986AE018D6B1}"/>
    <dgm:cxn modelId="{71E0A716-92F9-4189-8842-268E99CC1F20}" type="presOf" srcId="{3605D2DD-E8DB-4F68-A09B-A0AD9F453934}" destId="{17AD839B-6FFF-4B0B-B2BF-ACDE032AC27A}" srcOrd="0" destOrd="0" presId="urn:microsoft.com/office/officeart/2005/8/layout/vList6"/>
    <dgm:cxn modelId="{FEF6FA9F-024B-4AC4-95CB-531D79ED50D2}" srcId="{C20A479B-BE30-4612-A95D-E881EA96E94E}" destId="{7D695B9D-BBDA-4152-98E1-0FE3E2673DE2}" srcOrd="3" destOrd="0" parTransId="{EF8944E4-D93B-4D61-8293-8D5A6391BB66}" sibTransId="{60871FF6-A440-4413-8AB0-FD0D7A92832F}"/>
    <dgm:cxn modelId="{16CE82FE-9762-4055-B1CF-1D9A050C0ADA}" srcId="{4421D930-39B0-4A8A-B4D5-EFB30996CE9B}" destId="{9E6D47D8-1ABB-40E6-8603-C8C9641346D7}" srcOrd="0" destOrd="0" parTransId="{D8A762EC-987E-4C75-8173-CAEAD2AB6790}" sibTransId="{497789D7-4782-444D-A6AA-1483EEA1E844}"/>
    <dgm:cxn modelId="{CAD7C562-24C8-44CE-916C-B5D0049522C0}" type="presOf" srcId="{92DA6B6D-4227-45F1-A2FE-1439083821B1}" destId="{9618138E-713C-47A4-9F0F-3ED292D92E86}" srcOrd="0" destOrd="0" presId="urn:microsoft.com/office/officeart/2005/8/layout/vList6"/>
    <dgm:cxn modelId="{ACE47EF4-7726-45D4-B390-7D2CE1742271}" type="presOf" srcId="{F1DFBAD9-D667-46CE-B706-4E9F7E4ECED4}" destId="{1F4F56D4-1652-4704-ADB8-2D4419C23954}" srcOrd="0" destOrd="0" presId="urn:microsoft.com/office/officeart/2005/8/layout/vList6"/>
    <dgm:cxn modelId="{06570CF4-E3F8-4F7B-8063-4EFEAE6B5AC8}" type="presOf" srcId="{04ECEA41-D733-48B4-84A3-B33953BA5753}" destId="{57A55FEB-8C64-468F-A203-FF36D6BBF942}" srcOrd="0" destOrd="0" presId="urn:microsoft.com/office/officeart/2005/8/layout/vList6"/>
    <dgm:cxn modelId="{FA598CBE-91F2-43F6-A5BE-C46341FBCA75}" srcId="{FBBFAA8F-95C9-4E20-AA50-27110A6303CB}" destId="{AB812662-F66A-4AD5-BF5E-1DB0490DA911}" srcOrd="0" destOrd="0" parTransId="{42066D63-81FF-456B-BAF8-5EA1A4BC77B5}" sibTransId="{DD38AFC6-04E3-4F1F-81E5-EB75AC1FD5A2}"/>
    <dgm:cxn modelId="{E7142BA1-D1EF-422D-B4D4-51CF25D4AC1C}" srcId="{7D695B9D-BBDA-4152-98E1-0FE3E2673DE2}" destId="{3605D2DD-E8DB-4F68-A09B-A0AD9F453934}" srcOrd="0" destOrd="0" parTransId="{DD4DB79F-8655-47C9-9051-E898B48C7DE0}" sibTransId="{9857CE90-9915-4AC0-BA7B-F75E6117A83E}"/>
    <dgm:cxn modelId="{4C54A590-5732-428F-BF79-E8E4FEBA6F24}" type="presOf" srcId="{EE0F25E6-7895-4E94-AE05-66163D294E36}" destId="{0EF1BA8C-E062-49B3-B00A-7E5893C125CA}" srcOrd="0" destOrd="0" presId="urn:microsoft.com/office/officeart/2005/8/layout/vList6"/>
    <dgm:cxn modelId="{50CFDA89-3E13-4560-A8D8-FE3EDF742CED}" srcId="{C20A479B-BE30-4612-A95D-E881EA96E94E}" destId="{D5339CA0-1F5A-40FD-8779-A1EA2FF19D28}" srcOrd="2" destOrd="0" parTransId="{83A7025E-6FEC-4337-B259-713EC5F25AFC}" sibTransId="{5A75E846-3D1E-4E5F-9115-4B2966B0D309}"/>
    <dgm:cxn modelId="{A44BE35B-AAB8-4B71-A79E-61E5FCBB219A}" srcId="{C20A479B-BE30-4612-A95D-E881EA96E94E}" destId="{DA01F0AE-280F-4EA7-BBC1-F590A5D2ED17}" srcOrd="10" destOrd="0" parTransId="{78AF5946-EB0B-473F-A394-33847801BB09}" sibTransId="{8BA72781-6944-4595-B52F-3EA4BEF75765}"/>
    <dgm:cxn modelId="{6E29FA18-1B6B-4666-8C4B-B978925573B6}" srcId="{D5339CA0-1F5A-40FD-8779-A1EA2FF19D28}" destId="{85D98640-32B2-4AA1-8257-0835AF3B23F7}" srcOrd="0" destOrd="0" parTransId="{334775BD-4211-4B33-9ACD-44451F89A0D9}" sibTransId="{9838C650-60CF-4A42-BB1A-DAF220445F33}"/>
    <dgm:cxn modelId="{18852271-F96A-4E41-980B-633A8B19A02F}" type="presOf" srcId="{B33FBA6D-5A03-4A3F-819C-FF25026EBFE1}" destId="{6AAC448C-34BC-4D0D-B2B6-FF1A0E703654}" srcOrd="0" destOrd="0" presId="urn:microsoft.com/office/officeart/2005/8/layout/vList6"/>
    <dgm:cxn modelId="{98D29160-A884-4B81-8CE3-D13910E0E62E}" type="presOf" srcId="{8846FF78-F326-4662-B539-210E0F735210}" destId="{B7432E31-7986-4222-A87F-6AD2266E75F3}" srcOrd="0" destOrd="0" presId="urn:microsoft.com/office/officeart/2005/8/layout/vList6"/>
    <dgm:cxn modelId="{F3172A1B-46C3-4CFD-9732-ED069CABF8ED}" srcId="{C20A479B-BE30-4612-A95D-E881EA96E94E}" destId="{8846FF78-F326-4662-B539-210E0F735210}" srcOrd="5" destOrd="0" parTransId="{B169E982-DE77-4E6C-8CDD-3BB2DC7FD63C}" sibTransId="{59133F08-0340-4802-BEA9-8599960D3FD7}"/>
    <dgm:cxn modelId="{E7BFCF8B-5C63-44EB-81AF-D12ED600CF3B}" type="presOf" srcId="{7E0C3C92-C920-4DF0-BFF8-F39CE9B277F2}" destId="{510B393B-C7E5-466D-8DD9-DBE6CF77593B}" srcOrd="0" destOrd="0" presId="urn:microsoft.com/office/officeart/2005/8/layout/vList6"/>
    <dgm:cxn modelId="{011BD3B4-E798-477F-80BB-0DE4B2F71876}" srcId="{C20A479B-BE30-4612-A95D-E881EA96E94E}" destId="{73C8FFB0-BED5-4E54-A41B-BA2EED13E126}" srcOrd="9" destOrd="0" parTransId="{89824B49-68B2-4CAC-B4B3-304B2C062C51}" sibTransId="{74F6EBD3-6EAE-4742-BE27-ADD3E4530FEB}"/>
    <dgm:cxn modelId="{E56F0C3A-2979-4F3F-BCED-5B3487D6F62D}" srcId="{C20A479B-BE30-4612-A95D-E881EA96E94E}" destId="{92DA6B6D-4227-45F1-A2FE-1439083821B1}" srcOrd="11" destOrd="0" parTransId="{3E65A30E-6A8F-419F-83D9-D1AE9249B684}" sibTransId="{A57FAAE6-3463-49CA-89CC-8618333E855B}"/>
    <dgm:cxn modelId="{FA16F07B-DFF2-419E-9BD5-A1398CCE54EF}" srcId="{C20A479B-BE30-4612-A95D-E881EA96E94E}" destId="{FBBFAA8F-95C9-4E20-AA50-27110A6303CB}" srcOrd="7" destOrd="0" parTransId="{9C08D185-09C9-4680-B361-76FF300C85BD}" sibTransId="{8FA19A9E-8F9E-4A6C-8351-F180EFF28438}"/>
    <dgm:cxn modelId="{D9FC65CA-8A87-4D27-BFCA-EDEDBBD1B126}" type="presOf" srcId="{7B3BDDFC-0A19-4B05-9E9D-31A921B0090E}" destId="{A51B3C98-F14F-4B27-9455-40ECA972776C}" srcOrd="0" destOrd="0" presId="urn:microsoft.com/office/officeart/2005/8/layout/vList6"/>
    <dgm:cxn modelId="{361EE335-D31F-46AD-A6F9-D2DFEFA1EED1}" type="presOf" srcId="{BFB3E6D5-3F28-4A73-8634-07501085D900}" destId="{06A41147-E9A0-445D-8AF9-EB65BE5B0030}" srcOrd="0" destOrd="0" presId="urn:microsoft.com/office/officeart/2005/8/layout/vList6"/>
    <dgm:cxn modelId="{9D832911-BF6D-45F9-80F4-2B5B71E5F677}" srcId="{C20A479B-BE30-4612-A95D-E881EA96E94E}" destId="{09904F69-66ED-4912-8733-4D5B52F60227}" srcOrd="12" destOrd="0" parTransId="{15095AA0-3769-4019-9CD2-1E6259BE5A03}" sibTransId="{01943C64-378F-419F-AF19-CB95B7073722}"/>
    <dgm:cxn modelId="{C32A01BE-2B16-41C3-807E-F6F8BC47BD34}" srcId="{02C462B7-EAC2-4BCB-855D-52F1D93AD4A4}" destId="{D5CE13CA-B69F-4412-9BD0-DF3CC194E8C6}" srcOrd="0" destOrd="0" parTransId="{F0C7895F-664E-4955-A7FE-ADBE7B562580}" sibTransId="{BEE803CB-06F2-4432-B2B1-83C04B0BAD20}"/>
    <dgm:cxn modelId="{010BC5B8-E7FC-49B4-836F-926C02A3AFE5}" type="presOf" srcId="{7D695B9D-BBDA-4152-98E1-0FE3E2673DE2}" destId="{E9C5C9E0-7638-4D8F-89EE-7925C4266F08}" srcOrd="0" destOrd="0" presId="urn:microsoft.com/office/officeart/2005/8/layout/vList6"/>
    <dgm:cxn modelId="{C982C41F-28D6-49C0-80EE-7797970F3556}" srcId="{3478FCC8-55EF-4A15-99F2-091E49C2D84E}" destId="{B33FBA6D-5A03-4A3F-819C-FF25026EBFE1}" srcOrd="0" destOrd="0" parTransId="{C9CE596B-30A4-490F-91A3-BF919CC3B2A9}" sibTransId="{E0468AB8-D795-406E-9EE3-088627346A39}"/>
    <dgm:cxn modelId="{6CFAA25A-E2F6-4A91-8F36-1206730549D1}" srcId="{73C8FFB0-BED5-4E54-A41B-BA2EED13E126}" destId="{8A9E583C-CD05-4CB1-9DE1-0B48E889E737}" srcOrd="0" destOrd="0" parTransId="{A83F9721-E5AF-4E31-B7FA-BE1267D2EADB}" sibTransId="{981FD23B-1F3B-4B2E-8708-D81F85DD5A8C}"/>
    <dgm:cxn modelId="{23259D41-4FF4-4FD1-910D-AB90D88B55EE}" srcId="{09904F69-66ED-4912-8733-4D5B52F60227}" destId="{CA3204A2-17BD-44E1-A90E-9156B7F0C219}" srcOrd="0" destOrd="0" parTransId="{101D8206-9ED9-4B3F-94C1-7C4C396F1B55}" sibTransId="{A009F220-9024-4765-9347-6CFF4B5D662D}"/>
    <dgm:cxn modelId="{9AA5A314-ADDD-40D4-B0FB-C1CFB867B54C}" type="presOf" srcId="{D5339CA0-1F5A-40FD-8779-A1EA2FF19D28}" destId="{52C467EC-9446-48A2-9D7F-75EB04E3C099}" srcOrd="0" destOrd="0" presId="urn:microsoft.com/office/officeart/2005/8/layout/vList6"/>
    <dgm:cxn modelId="{AC13F75F-EF16-4BF3-9293-C087AAF6DC0B}" type="presOf" srcId="{DA01F0AE-280F-4EA7-BBC1-F590A5D2ED17}" destId="{E07F2240-C313-43DE-9166-F4611FC909B2}" srcOrd="0" destOrd="0" presId="urn:microsoft.com/office/officeart/2005/8/layout/vList6"/>
    <dgm:cxn modelId="{D2D229E3-2D7E-4F02-8595-3CD4D21BD74D}" type="presOf" srcId="{85D98640-32B2-4AA1-8257-0835AF3B23F7}" destId="{212B7295-3D9B-4442-9628-B7A6E027AE37}" srcOrd="0" destOrd="0" presId="urn:microsoft.com/office/officeart/2005/8/layout/vList6"/>
    <dgm:cxn modelId="{7591A710-1A2B-4E7F-A930-0D67DA17DE7E}" srcId="{C20A479B-BE30-4612-A95D-E881EA96E94E}" destId="{68E97CE1-7098-468E-8502-1477EBA1168C}" srcOrd="0" destOrd="0" parTransId="{5B1C47EB-3BD7-4755-93B9-462656D253A6}" sibTransId="{AC2DF709-B5ED-42DD-8B23-852BD836EA77}"/>
    <dgm:cxn modelId="{DDDA0C2B-880C-44A9-B8CB-12E8D44BDF03}" type="presOf" srcId="{68E97CE1-7098-468E-8502-1477EBA1168C}" destId="{78C72014-987F-43B3-AEB7-5AB82B4C7AC1}" srcOrd="0" destOrd="0" presId="urn:microsoft.com/office/officeart/2005/8/layout/vList6"/>
    <dgm:cxn modelId="{B635055A-C80D-43C3-BB7C-FF32B9B9000C}" srcId="{92DA6B6D-4227-45F1-A2FE-1439083821B1}" destId="{F1DFBAD9-D667-46CE-B706-4E9F7E4ECED4}" srcOrd="0" destOrd="0" parTransId="{AA2116DB-F286-45C8-B70F-0CD11ADF4DCF}" sibTransId="{E1B7555E-B78D-4888-A301-C223776FB391}"/>
    <dgm:cxn modelId="{E71B6CBC-F52C-483B-ABD5-37A2B2F78231}" type="presOf" srcId="{2CB9158D-BCD8-40BF-8999-2A2D6A721D28}" destId="{BF8FC308-AEAF-4BC7-A9BD-53D854E66D3F}" srcOrd="0" destOrd="0" presId="urn:microsoft.com/office/officeart/2005/8/layout/vList6"/>
    <dgm:cxn modelId="{1DA4AD1A-8F7C-45E4-954A-670BCDAC555F}" srcId="{C20A479B-BE30-4612-A95D-E881EA96E94E}" destId="{3478FCC8-55EF-4A15-99F2-091E49C2D84E}" srcOrd="6" destOrd="0" parTransId="{B560418F-4E2B-434B-A969-F573F03183F7}" sibTransId="{DD661CBF-B064-45AD-BEE1-FBC2F594D398}"/>
    <dgm:cxn modelId="{F2E68D34-FD1F-4A24-ABCC-D2EDE0AB80EF}" type="presOf" srcId="{FBBFAA8F-95C9-4E20-AA50-27110A6303CB}" destId="{8AFB54D0-CA3B-44B1-8412-EF0DC478464B}" srcOrd="0" destOrd="0" presId="urn:microsoft.com/office/officeart/2005/8/layout/vList6"/>
    <dgm:cxn modelId="{A2455FB8-958E-4694-8534-2062F7041C2C}" type="presParOf" srcId="{A0BD221C-A1BA-4DB1-BB57-5B325557DCD8}" destId="{658CF067-8795-4191-93A6-F1089429D275}" srcOrd="0" destOrd="0" presId="urn:microsoft.com/office/officeart/2005/8/layout/vList6"/>
    <dgm:cxn modelId="{766E998B-DB3E-4A54-9667-6BD90FA996B0}" type="presParOf" srcId="{658CF067-8795-4191-93A6-F1089429D275}" destId="{78C72014-987F-43B3-AEB7-5AB82B4C7AC1}" srcOrd="0" destOrd="0" presId="urn:microsoft.com/office/officeart/2005/8/layout/vList6"/>
    <dgm:cxn modelId="{B3A54DBB-78E7-4E11-B895-50A04FC8FD71}" type="presParOf" srcId="{658CF067-8795-4191-93A6-F1089429D275}" destId="{0EF1BA8C-E062-49B3-B00A-7E5893C125CA}" srcOrd="1" destOrd="0" presId="urn:microsoft.com/office/officeart/2005/8/layout/vList6"/>
    <dgm:cxn modelId="{55D0B128-7A77-4CCD-94AD-E7F8AA538BB3}" type="presParOf" srcId="{A0BD221C-A1BA-4DB1-BB57-5B325557DCD8}" destId="{70FC7801-3FF9-4060-8F80-DFAA925BE9F7}" srcOrd="1" destOrd="0" presId="urn:microsoft.com/office/officeart/2005/8/layout/vList6"/>
    <dgm:cxn modelId="{CE39142F-AEF1-47B6-AC06-F2F80AD809B7}" type="presParOf" srcId="{A0BD221C-A1BA-4DB1-BB57-5B325557DCD8}" destId="{5E8E4544-FBB1-4B2B-B3CF-657574C9F057}" srcOrd="2" destOrd="0" presId="urn:microsoft.com/office/officeart/2005/8/layout/vList6"/>
    <dgm:cxn modelId="{8ECE01C5-D19F-4DFE-BAF5-578DF1A81B20}" type="presParOf" srcId="{5E8E4544-FBB1-4B2B-B3CF-657574C9F057}" destId="{B33D2883-7EE9-4305-9D7D-636B77F7C700}" srcOrd="0" destOrd="0" presId="urn:microsoft.com/office/officeart/2005/8/layout/vList6"/>
    <dgm:cxn modelId="{DAADE8AD-39B7-459E-839C-EEEF5A1F89DF}" type="presParOf" srcId="{5E8E4544-FBB1-4B2B-B3CF-657574C9F057}" destId="{63F4AC07-E12C-41B1-A7B3-B31F02863FFC}" srcOrd="1" destOrd="0" presId="urn:microsoft.com/office/officeart/2005/8/layout/vList6"/>
    <dgm:cxn modelId="{E5BFF90C-6B2F-4D23-89BD-639C3172159D}" type="presParOf" srcId="{A0BD221C-A1BA-4DB1-BB57-5B325557DCD8}" destId="{6E0ACE43-6C8D-4C19-86A6-2BEA93809F21}" srcOrd="3" destOrd="0" presId="urn:microsoft.com/office/officeart/2005/8/layout/vList6"/>
    <dgm:cxn modelId="{43876914-468E-43A8-892F-3930F8250427}" type="presParOf" srcId="{A0BD221C-A1BA-4DB1-BB57-5B325557DCD8}" destId="{633575DB-5F6E-4B77-A179-9F492506A299}" srcOrd="4" destOrd="0" presId="urn:microsoft.com/office/officeart/2005/8/layout/vList6"/>
    <dgm:cxn modelId="{984A1A20-4F42-404A-BAF5-58B5A87D4215}" type="presParOf" srcId="{633575DB-5F6E-4B77-A179-9F492506A299}" destId="{52C467EC-9446-48A2-9D7F-75EB04E3C099}" srcOrd="0" destOrd="0" presId="urn:microsoft.com/office/officeart/2005/8/layout/vList6"/>
    <dgm:cxn modelId="{CC861A45-0D71-426F-AC5F-F357BE356B39}" type="presParOf" srcId="{633575DB-5F6E-4B77-A179-9F492506A299}" destId="{212B7295-3D9B-4442-9628-B7A6E027AE37}" srcOrd="1" destOrd="0" presId="urn:microsoft.com/office/officeart/2005/8/layout/vList6"/>
    <dgm:cxn modelId="{4481E737-14F2-4D86-927A-42AE6147D7D3}" type="presParOf" srcId="{A0BD221C-A1BA-4DB1-BB57-5B325557DCD8}" destId="{9B959DB4-08D6-49D2-8334-229CE28B3272}" srcOrd="5" destOrd="0" presId="urn:microsoft.com/office/officeart/2005/8/layout/vList6"/>
    <dgm:cxn modelId="{ECA12E48-EF8C-45C5-9390-6CED45963BD9}" type="presParOf" srcId="{A0BD221C-A1BA-4DB1-BB57-5B325557DCD8}" destId="{970D1D0C-5F79-41B1-8852-44F427583999}" srcOrd="6" destOrd="0" presId="urn:microsoft.com/office/officeart/2005/8/layout/vList6"/>
    <dgm:cxn modelId="{B742332E-E604-4113-9BE0-4344C60EA7D0}" type="presParOf" srcId="{970D1D0C-5F79-41B1-8852-44F427583999}" destId="{E9C5C9E0-7638-4D8F-89EE-7925C4266F08}" srcOrd="0" destOrd="0" presId="urn:microsoft.com/office/officeart/2005/8/layout/vList6"/>
    <dgm:cxn modelId="{0FB358A7-C8C0-473F-8AE2-23BC56BE399D}" type="presParOf" srcId="{970D1D0C-5F79-41B1-8852-44F427583999}" destId="{17AD839B-6FFF-4B0B-B2BF-ACDE032AC27A}" srcOrd="1" destOrd="0" presId="urn:microsoft.com/office/officeart/2005/8/layout/vList6"/>
    <dgm:cxn modelId="{F15AD176-67B3-4C74-8E46-980B34A1F6E8}" type="presParOf" srcId="{A0BD221C-A1BA-4DB1-BB57-5B325557DCD8}" destId="{1064CD3D-D374-4017-ABE6-8E16CD2FEDAD}" srcOrd="7" destOrd="0" presId="urn:microsoft.com/office/officeart/2005/8/layout/vList6"/>
    <dgm:cxn modelId="{23DA3FDC-6FEC-4485-9D81-7AD0E7FD4047}" type="presParOf" srcId="{A0BD221C-A1BA-4DB1-BB57-5B325557DCD8}" destId="{AD854360-BD51-4D94-B130-D0E8AECFF701}" srcOrd="8" destOrd="0" presId="urn:microsoft.com/office/officeart/2005/8/layout/vList6"/>
    <dgm:cxn modelId="{3DCA4425-AB86-478C-84CB-C382A129DB16}" type="presParOf" srcId="{AD854360-BD51-4D94-B130-D0E8AECFF701}" destId="{03A2873C-7B40-4374-8020-D7F8AEF3C630}" srcOrd="0" destOrd="0" presId="urn:microsoft.com/office/officeart/2005/8/layout/vList6"/>
    <dgm:cxn modelId="{2CF7CC35-E0BC-49F7-8D5D-992FCED422FB}" type="presParOf" srcId="{AD854360-BD51-4D94-B130-D0E8AECFF701}" destId="{510B393B-C7E5-466D-8DD9-DBE6CF77593B}" srcOrd="1" destOrd="0" presId="urn:microsoft.com/office/officeart/2005/8/layout/vList6"/>
    <dgm:cxn modelId="{AA078CC2-CBA0-4E03-BF20-338E7BC0B1FD}" type="presParOf" srcId="{A0BD221C-A1BA-4DB1-BB57-5B325557DCD8}" destId="{D27BB21E-4D0A-4733-8B15-49034385E192}" srcOrd="9" destOrd="0" presId="urn:microsoft.com/office/officeart/2005/8/layout/vList6"/>
    <dgm:cxn modelId="{D0AC17E5-3662-4C54-B487-02350C32C1F9}" type="presParOf" srcId="{A0BD221C-A1BA-4DB1-BB57-5B325557DCD8}" destId="{FFAFDDFE-07DA-433F-9D3E-32DF42712B72}" srcOrd="10" destOrd="0" presId="urn:microsoft.com/office/officeart/2005/8/layout/vList6"/>
    <dgm:cxn modelId="{8ED77E8C-3F59-4E76-96ED-FF853E095203}" type="presParOf" srcId="{FFAFDDFE-07DA-433F-9D3E-32DF42712B72}" destId="{B7432E31-7986-4222-A87F-6AD2266E75F3}" srcOrd="0" destOrd="0" presId="urn:microsoft.com/office/officeart/2005/8/layout/vList6"/>
    <dgm:cxn modelId="{B99E1A79-E89B-4DD9-96C3-C3DC8BB873D0}" type="presParOf" srcId="{FFAFDDFE-07DA-433F-9D3E-32DF42712B72}" destId="{A51B3C98-F14F-4B27-9455-40ECA972776C}" srcOrd="1" destOrd="0" presId="urn:microsoft.com/office/officeart/2005/8/layout/vList6"/>
    <dgm:cxn modelId="{4E33E5AB-61B4-4D81-BF84-71EC3984223C}" type="presParOf" srcId="{A0BD221C-A1BA-4DB1-BB57-5B325557DCD8}" destId="{A03F6D3F-EA62-4A53-9CE2-F6FB6B917064}" srcOrd="11" destOrd="0" presId="urn:microsoft.com/office/officeart/2005/8/layout/vList6"/>
    <dgm:cxn modelId="{9D9385F8-30F2-4762-8F08-04CA5DA98752}" type="presParOf" srcId="{A0BD221C-A1BA-4DB1-BB57-5B325557DCD8}" destId="{8307E46C-EEDE-4AC2-A45F-2ABCEE3F9345}" srcOrd="12" destOrd="0" presId="urn:microsoft.com/office/officeart/2005/8/layout/vList6"/>
    <dgm:cxn modelId="{3C784717-354D-47A8-8BDA-67D26158BCEB}" type="presParOf" srcId="{8307E46C-EEDE-4AC2-A45F-2ABCEE3F9345}" destId="{45847138-DD93-409B-838F-BDBA14F52E7C}" srcOrd="0" destOrd="0" presId="urn:microsoft.com/office/officeart/2005/8/layout/vList6"/>
    <dgm:cxn modelId="{0655A004-F158-49EB-920E-13D3A54D053B}" type="presParOf" srcId="{8307E46C-EEDE-4AC2-A45F-2ABCEE3F9345}" destId="{6AAC448C-34BC-4D0D-B2B6-FF1A0E703654}" srcOrd="1" destOrd="0" presId="urn:microsoft.com/office/officeart/2005/8/layout/vList6"/>
    <dgm:cxn modelId="{91E90736-2F3E-44EB-BA97-5470F874CDE0}" type="presParOf" srcId="{A0BD221C-A1BA-4DB1-BB57-5B325557DCD8}" destId="{6EFEA69D-3FCB-434A-8EB2-E23422A2AA63}" srcOrd="13" destOrd="0" presId="urn:microsoft.com/office/officeart/2005/8/layout/vList6"/>
    <dgm:cxn modelId="{BBBE8A27-2E3C-458C-A9E8-BB5E328AAED7}" type="presParOf" srcId="{A0BD221C-A1BA-4DB1-BB57-5B325557DCD8}" destId="{AAF20EDF-4E8B-4B2B-9EC8-308038651937}" srcOrd="14" destOrd="0" presId="urn:microsoft.com/office/officeart/2005/8/layout/vList6"/>
    <dgm:cxn modelId="{B02BCBAB-7731-41A1-9649-BD0E99140AF8}" type="presParOf" srcId="{AAF20EDF-4E8B-4B2B-9EC8-308038651937}" destId="{8AFB54D0-CA3B-44B1-8412-EF0DC478464B}" srcOrd="0" destOrd="0" presId="urn:microsoft.com/office/officeart/2005/8/layout/vList6"/>
    <dgm:cxn modelId="{7B7790DA-245A-45A3-A47D-67053F3AA785}" type="presParOf" srcId="{AAF20EDF-4E8B-4B2B-9EC8-308038651937}" destId="{9E22711D-A3CA-4772-80FA-6D6AC94FE778}" srcOrd="1" destOrd="0" presId="urn:microsoft.com/office/officeart/2005/8/layout/vList6"/>
    <dgm:cxn modelId="{1FFC2AE5-0C0C-4E89-8AFF-FC5050396083}" type="presParOf" srcId="{A0BD221C-A1BA-4DB1-BB57-5B325557DCD8}" destId="{15AF23F3-A32A-4946-BC1F-B8A02C94C487}" srcOrd="15" destOrd="0" presId="urn:microsoft.com/office/officeart/2005/8/layout/vList6"/>
    <dgm:cxn modelId="{2F070AF1-FD77-442A-B78B-BE5CF4F2F114}" type="presParOf" srcId="{A0BD221C-A1BA-4DB1-BB57-5B325557DCD8}" destId="{2D1497D5-30DA-416B-90FC-8E6DC4CC18C6}" srcOrd="16" destOrd="0" presId="urn:microsoft.com/office/officeart/2005/8/layout/vList6"/>
    <dgm:cxn modelId="{79EC3F1B-AE55-4507-8B6F-FFD18B73828D}" type="presParOf" srcId="{2D1497D5-30DA-416B-90FC-8E6DC4CC18C6}" destId="{4B79F49A-FA41-4621-B0FF-ECE58B71503D}" srcOrd="0" destOrd="0" presId="urn:microsoft.com/office/officeart/2005/8/layout/vList6"/>
    <dgm:cxn modelId="{A6C2874A-ECBA-488F-9926-506744378DB4}" type="presParOf" srcId="{2D1497D5-30DA-416B-90FC-8E6DC4CC18C6}" destId="{FFC296BD-9AD7-4965-8040-26E9C6EB34A1}" srcOrd="1" destOrd="0" presId="urn:microsoft.com/office/officeart/2005/8/layout/vList6"/>
    <dgm:cxn modelId="{CEAFDEED-4BE4-45E2-86C3-9B4BDDA22243}" type="presParOf" srcId="{A0BD221C-A1BA-4DB1-BB57-5B325557DCD8}" destId="{179354C4-2674-4429-95CA-426B6EFE9704}" srcOrd="17" destOrd="0" presId="urn:microsoft.com/office/officeart/2005/8/layout/vList6"/>
    <dgm:cxn modelId="{FEFB9C8D-48FC-4740-A99F-3127B92DB4A4}" type="presParOf" srcId="{A0BD221C-A1BA-4DB1-BB57-5B325557DCD8}" destId="{A99A4906-E1C7-4C56-83AA-06F143B10BF8}" srcOrd="18" destOrd="0" presId="urn:microsoft.com/office/officeart/2005/8/layout/vList6"/>
    <dgm:cxn modelId="{E118F021-D369-4BD3-A567-51184F7CB4AE}" type="presParOf" srcId="{A99A4906-E1C7-4C56-83AA-06F143B10BF8}" destId="{65589700-CDDE-4F4F-A169-CDC7637D9C94}" srcOrd="0" destOrd="0" presId="urn:microsoft.com/office/officeart/2005/8/layout/vList6"/>
    <dgm:cxn modelId="{712A8168-FBAF-496A-A815-8F0B511E5A77}" type="presParOf" srcId="{A99A4906-E1C7-4C56-83AA-06F143B10BF8}" destId="{A6F55538-6272-4BBF-90F4-BBEC22B71BBE}" srcOrd="1" destOrd="0" presId="urn:microsoft.com/office/officeart/2005/8/layout/vList6"/>
    <dgm:cxn modelId="{1A8FB484-1D22-47B1-8A81-0611DB518234}" type="presParOf" srcId="{A0BD221C-A1BA-4DB1-BB57-5B325557DCD8}" destId="{EAB17B8D-8E29-47F9-B815-6C32100E0F3D}" srcOrd="19" destOrd="0" presId="urn:microsoft.com/office/officeart/2005/8/layout/vList6"/>
    <dgm:cxn modelId="{EB55BC78-9992-4404-9F89-546015C063B3}" type="presParOf" srcId="{A0BD221C-A1BA-4DB1-BB57-5B325557DCD8}" destId="{38A3F2A5-986E-4186-8469-BD456D0443E8}" srcOrd="20" destOrd="0" presId="urn:microsoft.com/office/officeart/2005/8/layout/vList6"/>
    <dgm:cxn modelId="{BA2DE4F0-1743-497A-A540-AB5049A435CB}" type="presParOf" srcId="{38A3F2A5-986E-4186-8469-BD456D0443E8}" destId="{E07F2240-C313-43DE-9166-F4611FC909B2}" srcOrd="0" destOrd="0" presId="urn:microsoft.com/office/officeart/2005/8/layout/vList6"/>
    <dgm:cxn modelId="{8F0095E8-6F52-4738-A6D2-8E9DB326D355}" type="presParOf" srcId="{38A3F2A5-986E-4186-8469-BD456D0443E8}" destId="{BF8FC308-AEAF-4BC7-A9BD-53D854E66D3F}" srcOrd="1" destOrd="0" presId="urn:microsoft.com/office/officeart/2005/8/layout/vList6"/>
    <dgm:cxn modelId="{FFE86EAC-85AF-483D-A69C-5D21290C7519}" type="presParOf" srcId="{A0BD221C-A1BA-4DB1-BB57-5B325557DCD8}" destId="{7504FCF9-1194-4756-9CC8-D4EEE6D90EE4}" srcOrd="21" destOrd="0" presId="urn:microsoft.com/office/officeart/2005/8/layout/vList6"/>
    <dgm:cxn modelId="{83B05065-2ECD-42EE-8DC0-9366F6B3C0AD}" type="presParOf" srcId="{A0BD221C-A1BA-4DB1-BB57-5B325557DCD8}" destId="{FAE5C491-0FC0-4FFA-A6B1-644E970DF841}" srcOrd="22" destOrd="0" presId="urn:microsoft.com/office/officeart/2005/8/layout/vList6"/>
    <dgm:cxn modelId="{EB641760-FE3F-4EB6-8479-3B845F03F1C1}" type="presParOf" srcId="{FAE5C491-0FC0-4FFA-A6B1-644E970DF841}" destId="{9618138E-713C-47A4-9F0F-3ED292D92E86}" srcOrd="0" destOrd="0" presId="urn:microsoft.com/office/officeart/2005/8/layout/vList6"/>
    <dgm:cxn modelId="{69F217D9-7BCC-40C8-9642-382AA1A1431A}" type="presParOf" srcId="{FAE5C491-0FC0-4FFA-A6B1-644E970DF841}" destId="{1F4F56D4-1652-4704-ADB8-2D4419C23954}" srcOrd="1" destOrd="0" presId="urn:microsoft.com/office/officeart/2005/8/layout/vList6"/>
    <dgm:cxn modelId="{64F5E298-C831-4FAB-8BD9-E48E1FDEE082}" type="presParOf" srcId="{A0BD221C-A1BA-4DB1-BB57-5B325557DCD8}" destId="{F1DB6428-3B25-4E52-A358-FFB8768EA221}" srcOrd="23" destOrd="0" presId="urn:microsoft.com/office/officeart/2005/8/layout/vList6"/>
    <dgm:cxn modelId="{CA153F0F-24C8-4D10-8BBC-10A84AA222B2}" type="presParOf" srcId="{A0BD221C-A1BA-4DB1-BB57-5B325557DCD8}" destId="{20C363C1-3D91-4124-98B2-A0851D06559D}" srcOrd="24" destOrd="0" presId="urn:microsoft.com/office/officeart/2005/8/layout/vList6"/>
    <dgm:cxn modelId="{A5DD0440-6D2B-423E-B68D-5450DAC43D94}" type="presParOf" srcId="{20C363C1-3D91-4124-98B2-A0851D06559D}" destId="{E9213C2D-3FE8-40B1-912F-5BC663E1F790}" srcOrd="0" destOrd="0" presId="urn:microsoft.com/office/officeart/2005/8/layout/vList6"/>
    <dgm:cxn modelId="{2678268B-D2A2-4E1B-85F8-7569AC8CF376}" type="presParOf" srcId="{20C363C1-3D91-4124-98B2-A0851D06559D}" destId="{244B479E-2D6F-4038-8FCA-68120911D85D}" srcOrd="1" destOrd="0" presId="urn:microsoft.com/office/officeart/2005/8/layout/vList6"/>
    <dgm:cxn modelId="{BC7EBACB-3E43-4345-A907-2D77CC11B648}" type="presParOf" srcId="{A0BD221C-A1BA-4DB1-BB57-5B325557DCD8}" destId="{06CD25A2-104D-4F64-9EF0-2F9C35F0769B}" srcOrd="25" destOrd="0" presId="urn:microsoft.com/office/officeart/2005/8/layout/vList6"/>
    <dgm:cxn modelId="{E4BC5DE4-1DE5-405E-9F54-86214DD09085}" type="presParOf" srcId="{A0BD221C-A1BA-4DB1-BB57-5B325557DCD8}" destId="{8D3305E1-DD48-4DF1-992C-192120B8A3EB}" srcOrd="26" destOrd="0" presId="urn:microsoft.com/office/officeart/2005/8/layout/vList6"/>
    <dgm:cxn modelId="{E31193C8-3F90-4B55-B976-41A90376FBD3}" type="presParOf" srcId="{8D3305E1-DD48-4DF1-992C-192120B8A3EB}" destId="{57A55FEB-8C64-468F-A203-FF36D6BBF942}" srcOrd="0" destOrd="0" presId="urn:microsoft.com/office/officeart/2005/8/layout/vList6"/>
    <dgm:cxn modelId="{20A67A5F-F4A2-40B1-890A-BC98904215D9}" type="presParOf" srcId="{8D3305E1-DD48-4DF1-992C-192120B8A3EB}" destId="{06A41147-E9A0-445D-8AF9-EB65BE5B0030}" srcOrd="1" destOrd="0" presId="urn:microsoft.com/office/officeart/2005/8/layout/vList6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20AD72E-0243-4909-9A85-9339A2AC16F2}" type="doc">
      <dgm:prSet loTypeId="urn:microsoft.com/office/officeart/2005/8/layout/vList5" loCatId="list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pt-BR"/>
        </a:p>
      </dgm:t>
    </dgm:pt>
    <dgm:pt modelId="{59659B77-D6E1-43E4-B0DE-6F2AACAA7296}">
      <dgm:prSet phldrT="[Texto]"/>
      <dgm:spPr/>
      <dgm:t>
        <a:bodyPr/>
        <a:lstStyle/>
        <a:p>
          <a:r>
            <a:rPr lang="pt-BR" dirty="0" smtClean="0"/>
            <a:t>...</a:t>
          </a:r>
          <a:endParaRPr lang="pt-BR" dirty="0"/>
        </a:p>
      </dgm:t>
    </dgm:pt>
    <dgm:pt modelId="{D5337C8F-A3FE-4001-88DA-36BAE014AAC1}" type="parTrans" cxnId="{B688A28D-B419-45F6-A5DA-E967313E869F}">
      <dgm:prSet/>
      <dgm:spPr/>
      <dgm:t>
        <a:bodyPr/>
        <a:lstStyle/>
        <a:p>
          <a:endParaRPr lang="pt-BR"/>
        </a:p>
      </dgm:t>
    </dgm:pt>
    <dgm:pt modelId="{DFD099DB-6745-4ACD-95DE-33FE5D61DDB5}" type="sibTrans" cxnId="{B688A28D-B419-45F6-A5DA-E967313E869F}">
      <dgm:prSet/>
      <dgm:spPr/>
      <dgm:t>
        <a:bodyPr/>
        <a:lstStyle/>
        <a:p>
          <a:endParaRPr lang="pt-BR"/>
        </a:p>
      </dgm:t>
    </dgm:pt>
    <dgm:pt modelId="{FCBD11A4-C363-44B0-9143-410FDDBAC54E}">
      <dgm:prSet phldrT="[Texto]"/>
      <dgm:spPr/>
      <dgm:t>
        <a:bodyPr/>
        <a:lstStyle/>
        <a:p>
          <a:r>
            <a:rPr lang="pt-BR" dirty="0" smtClean="0"/>
            <a:t>19</a:t>
          </a:r>
          <a:endParaRPr lang="pt-BR" dirty="0"/>
        </a:p>
      </dgm:t>
    </dgm:pt>
    <dgm:pt modelId="{5D63D824-0B60-4B35-BB21-05BAC57CD506}" type="parTrans" cxnId="{9270518A-6840-4705-9526-3DE4995CCFDA}">
      <dgm:prSet/>
      <dgm:spPr/>
      <dgm:t>
        <a:bodyPr/>
        <a:lstStyle/>
        <a:p>
          <a:endParaRPr lang="pt-BR"/>
        </a:p>
      </dgm:t>
    </dgm:pt>
    <dgm:pt modelId="{43629D40-53C1-4FE2-B217-36DF10381D06}" type="sibTrans" cxnId="{9270518A-6840-4705-9526-3DE4995CCFDA}">
      <dgm:prSet/>
      <dgm:spPr/>
      <dgm:t>
        <a:bodyPr/>
        <a:lstStyle/>
        <a:p>
          <a:endParaRPr lang="pt-BR"/>
        </a:p>
      </dgm:t>
    </dgm:pt>
    <dgm:pt modelId="{8C86B065-D9A0-47BC-A362-CE85604DAC97}">
      <dgm:prSet phldrT="[Texto]"/>
      <dgm:spPr/>
      <dgm:t>
        <a:bodyPr/>
        <a:lstStyle/>
        <a:p>
          <a:r>
            <a:rPr lang="pt-BR" dirty="0" smtClean="0"/>
            <a:t>brasileiro</a:t>
          </a:r>
          <a:endParaRPr lang="pt-BR" dirty="0"/>
        </a:p>
      </dgm:t>
    </dgm:pt>
    <dgm:pt modelId="{288B5ACB-B860-4111-8E6B-3BAEC55A134A}" type="parTrans" cxnId="{8BBE263D-FECB-471E-9045-12B41B6FCFA6}">
      <dgm:prSet/>
      <dgm:spPr/>
      <dgm:t>
        <a:bodyPr/>
        <a:lstStyle/>
        <a:p>
          <a:endParaRPr lang="pt-BR"/>
        </a:p>
      </dgm:t>
    </dgm:pt>
    <dgm:pt modelId="{EAF198D4-D40E-4AF2-AB53-A189660B6A92}" type="sibTrans" cxnId="{8BBE263D-FECB-471E-9045-12B41B6FCFA6}">
      <dgm:prSet/>
      <dgm:spPr/>
      <dgm:t>
        <a:bodyPr/>
        <a:lstStyle/>
        <a:p>
          <a:endParaRPr lang="pt-BR"/>
        </a:p>
      </dgm:t>
    </dgm:pt>
    <dgm:pt modelId="{2C1F3A74-67E8-49CE-9DE9-98D5062DA078}">
      <dgm:prSet phldrT="[Texto]"/>
      <dgm:spPr/>
      <dgm:t>
        <a:bodyPr/>
        <a:lstStyle/>
        <a:p>
          <a:r>
            <a:rPr lang="pt-BR" dirty="0" smtClean="0"/>
            <a:t>0</a:t>
          </a:r>
          <a:endParaRPr lang="pt-BR" dirty="0"/>
        </a:p>
      </dgm:t>
    </dgm:pt>
    <dgm:pt modelId="{F9C2E48E-2BF4-4B9D-8341-47DBDC75503C}" type="parTrans" cxnId="{5C4C3165-677D-48E2-BB99-9CE0A46ECAC0}">
      <dgm:prSet/>
      <dgm:spPr/>
      <dgm:t>
        <a:bodyPr/>
        <a:lstStyle/>
        <a:p>
          <a:endParaRPr lang="pt-BR"/>
        </a:p>
      </dgm:t>
    </dgm:pt>
    <dgm:pt modelId="{D698F6BE-4B7F-4D4B-9D1E-A013708DFC14}" type="sibTrans" cxnId="{5C4C3165-677D-48E2-BB99-9CE0A46ECAC0}">
      <dgm:prSet/>
      <dgm:spPr/>
      <dgm:t>
        <a:bodyPr/>
        <a:lstStyle/>
        <a:p>
          <a:endParaRPr lang="pt-BR"/>
        </a:p>
      </dgm:t>
    </dgm:pt>
    <dgm:pt modelId="{F95369E9-C516-4225-B93B-ADEEC328F5EF}">
      <dgm:prSet phldrT="[Texto]"/>
      <dgm:spPr/>
      <dgm:t>
        <a:bodyPr/>
        <a:lstStyle/>
        <a:p>
          <a:r>
            <a:rPr lang="pt-BR" dirty="0" smtClean="0"/>
            <a:t>salário</a:t>
          </a:r>
          <a:endParaRPr lang="pt-BR" dirty="0"/>
        </a:p>
      </dgm:t>
    </dgm:pt>
    <dgm:pt modelId="{181C25EA-8277-4C20-AFAB-16A2C51D655A}" type="parTrans" cxnId="{B2464D63-9EED-4265-8158-435F0FF2D3C4}">
      <dgm:prSet/>
      <dgm:spPr/>
      <dgm:t>
        <a:bodyPr/>
        <a:lstStyle/>
        <a:p>
          <a:endParaRPr lang="pt-BR"/>
        </a:p>
      </dgm:t>
    </dgm:pt>
    <dgm:pt modelId="{0B0004FF-FBB8-4B73-8E42-F4FA00D39C8F}" type="sibTrans" cxnId="{B2464D63-9EED-4265-8158-435F0FF2D3C4}">
      <dgm:prSet/>
      <dgm:spPr/>
      <dgm:t>
        <a:bodyPr/>
        <a:lstStyle/>
        <a:p>
          <a:endParaRPr lang="pt-BR"/>
        </a:p>
      </dgm:t>
    </dgm:pt>
    <dgm:pt modelId="{497CF5EC-66B6-4AF8-A36E-A037F11CCD09}">
      <dgm:prSet phldrT="[Texto]"/>
      <dgm:spPr/>
      <dgm:t>
        <a:bodyPr/>
        <a:lstStyle/>
        <a:p>
          <a:r>
            <a:rPr lang="pt-BR" dirty="0" smtClean="0"/>
            <a:t>500.00</a:t>
          </a:r>
          <a:endParaRPr lang="pt-BR" dirty="0"/>
        </a:p>
      </dgm:t>
    </dgm:pt>
    <dgm:pt modelId="{09C3B1C9-F1FA-423F-A3F9-ACC88EE94BA4}" type="parTrans" cxnId="{A1C36AF3-0B0D-41DD-995C-84C57B8331B6}">
      <dgm:prSet/>
      <dgm:spPr/>
      <dgm:t>
        <a:bodyPr/>
        <a:lstStyle/>
        <a:p>
          <a:endParaRPr lang="pt-BR"/>
        </a:p>
      </dgm:t>
    </dgm:pt>
    <dgm:pt modelId="{B7EB980F-5AFC-4BCD-8F7F-9A5CBAE9DC38}" type="sibTrans" cxnId="{A1C36AF3-0B0D-41DD-995C-84C57B8331B6}">
      <dgm:prSet/>
      <dgm:spPr/>
      <dgm:t>
        <a:bodyPr/>
        <a:lstStyle/>
        <a:p>
          <a:endParaRPr lang="pt-BR"/>
        </a:p>
      </dgm:t>
    </dgm:pt>
    <dgm:pt modelId="{EE57747F-AA97-433D-8D4F-9F9399D7E79E}">
      <dgm:prSet phldrT="[Texto]"/>
      <dgm:spPr/>
      <dgm:t>
        <a:bodyPr/>
        <a:lstStyle/>
        <a:p>
          <a:r>
            <a:rPr lang="pt-BR" dirty="0" smtClean="0"/>
            <a:t>idade</a:t>
          </a:r>
          <a:endParaRPr lang="pt-BR" dirty="0"/>
        </a:p>
      </dgm:t>
    </dgm:pt>
    <dgm:pt modelId="{37F81563-13CC-44A4-ACD8-871756056C81}" type="parTrans" cxnId="{982A8149-F62B-44EE-82B3-7E4AD41CA4DC}">
      <dgm:prSet/>
      <dgm:spPr/>
      <dgm:t>
        <a:bodyPr/>
        <a:lstStyle/>
        <a:p>
          <a:endParaRPr lang="pt-BR"/>
        </a:p>
      </dgm:t>
    </dgm:pt>
    <dgm:pt modelId="{039F07C8-AB25-45D9-AE67-750008D8C079}" type="sibTrans" cxnId="{982A8149-F62B-44EE-82B3-7E4AD41CA4DC}">
      <dgm:prSet/>
      <dgm:spPr/>
      <dgm:t>
        <a:bodyPr/>
        <a:lstStyle/>
        <a:p>
          <a:endParaRPr lang="pt-BR"/>
        </a:p>
      </dgm:t>
    </dgm:pt>
    <dgm:pt modelId="{8419CAA3-08E7-42D0-8562-70807597D39A}" type="pres">
      <dgm:prSet presAssocID="{520AD72E-0243-4909-9A85-9339A2AC16F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E8704E6C-0122-4556-889D-0AAFD7CE1E36}" type="pres">
      <dgm:prSet presAssocID="{59659B77-D6E1-43E4-B0DE-6F2AACAA7296}" presName="linNode" presStyleCnt="0"/>
      <dgm:spPr/>
      <dgm:t>
        <a:bodyPr/>
        <a:lstStyle/>
        <a:p>
          <a:endParaRPr lang="pt-BR"/>
        </a:p>
      </dgm:t>
    </dgm:pt>
    <dgm:pt modelId="{4F44E179-846C-4855-9958-AA68F3B5DDF8}" type="pres">
      <dgm:prSet presAssocID="{59659B77-D6E1-43E4-B0DE-6F2AACAA7296}" presName="parentText" presStyleLbl="node1" presStyleIdx="0" presStyleCnt="4" custLinFactNeighborY="-1140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570CBA4-3E84-4A1A-99BB-F5FDE32F5204}" type="pres">
      <dgm:prSet presAssocID="{DFD099DB-6745-4ACD-95DE-33FE5D61DDB5}" presName="sp" presStyleCnt="0"/>
      <dgm:spPr/>
      <dgm:t>
        <a:bodyPr/>
        <a:lstStyle/>
        <a:p>
          <a:endParaRPr lang="pt-BR"/>
        </a:p>
      </dgm:t>
    </dgm:pt>
    <dgm:pt modelId="{F2EAB2BB-2944-432E-8587-E0A6A5477712}" type="pres">
      <dgm:prSet presAssocID="{EE57747F-AA97-433D-8D4F-9F9399D7E79E}" presName="linNode" presStyleCnt="0"/>
      <dgm:spPr/>
    </dgm:pt>
    <dgm:pt modelId="{294CC379-6104-45C1-8F01-DB9977F6073F}" type="pres">
      <dgm:prSet presAssocID="{EE57747F-AA97-433D-8D4F-9F9399D7E79E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61E8F72-31BF-4491-A4C2-6B583E241FB3}" type="pres">
      <dgm:prSet presAssocID="{EE57747F-AA97-433D-8D4F-9F9399D7E79E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8B22238-DBFA-4766-8FE1-7B8E2F32F97F}" type="pres">
      <dgm:prSet presAssocID="{039F07C8-AB25-45D9-AE67-750008D8C079}" presName="sp" presStyleCnt="0"/>
      <dgm:spPr/>
    </dgm:pt>
    <dgm:pt modelId="{0285339B-86EB-4135-B97B-AAB1FDE15585}" type="pres">
      <dgm:prSet presAssocID="{F95369E9-C516-4225-B93B-ADEEC328F5EF}" presName="linNode" presStyleCnt="0"/>
      <dgm:spPr/>
      <dgm:t>
        <a:bodyPr/>
        <a:lstStyle/>
        <a:p>
          <a:endParaRPr lang="pt-BR"/>
        </a:p>
      </dgm:t>
    </dgm:pt>
    <dgm:pt modelId="{4A9B4850-DF84-4F6D-BFA8-6DD3F66C53E8}" type="pres">
      <dgm:prSet presAssocID="{F95369E9-C516-4225-B93B-ADEEC328F5EF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A40EF89-B955-49FD-8668-3B58379B7FEC}" type="pres">
      <dgm:prSet presAssocID="{F95369E9-C516-4225-B93B-ADEEC328F5EF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17094FE-E798-4F59-B5B1-128133B34E72}" type="pres">
      <dgm:prSet presAssocID="{0B0004FF-FBB8-4B73-8E42-F4FA00D39C8F}" presName="sp" presStyleCnt="0"/>
      <dgm:spPr/>
      <dgm:t>
        <a:bodyPr/>
        <a:lstStyle/>
        <a:p>
          <a:endParaRPr lang="pt-BR"/>
        </a:p>
      </dgm:t>
    </dgm:pt>
    <dgm:pt modelId="{066FC41D-1708-47A9-AB41-3322142DDE0C}" type="pres">
      <dgm:prSet presAssocID="{8C86B065-D9A0-47BC-A362-CE85604DAC97}" presName="linNode" presStyleCnt="0"/>
      <dgm:spPr/>
      <dgm:t>
        <a:bodyPr/>
        <a:lstStyle/>
        <a:p>
          <a:endParaRPr lang="pt-BR"/>
        </a:p>
      </dgm:t>
    </dgm:pt>
    <dgm:pt modelId="{83F575B4-BBF9-4095-BDBF-16CBE12BD366}" type="pres">
      <dgm:prSet presAssocID="{8C86B065-D9A0-47BC-A362-CE85604DAC97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08F5C06-C262-4A89-83EA-064782712F06}" type="pres">
      <dgm:prSet presAssocID="{8C86B065-D9A0-47BC-A362-CE85604DAC97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5C4C3165-677D-48E2-BB99-9CE0A46ECAC0}" srcId="{8C86B065-D9A0-47BC-A362-CE85604DAC97}" destId="{2C1F3A74-67E8-49CE-9DE9-98D5062DA078}" srcOrd="0" destOrd="0" parTransId="{F9C2E48E-2BF4-4B9D-8341-47DBDC75503C}" sibTransId="{D698F6BE-4B7F-4D4B-9D1E-A013708DFC14}"/>
    <dgm:cxn modelId="{B2464D63-9EED-4265-8158-435F0FF2D3C4}" srcId="{520AD72E-0243-4909-9A85-9339A2AC16F2}" destId="{F95369E9-C516-4225-B93B-ADEEC328F5EF}" srcOrd="2" destOrd="0" parTransId="{181C25EA-8277-4C20-AFAB-16A2C51D655A}" sibTransId="{0B0004FF-FBB8-4B73-8E42-F4FA00D39C8F}"/>
    <dgm:cxn modelId="{982A8149-F62B-44EE-82B3-7E4AD41CA4DC}" srcId="{520AD72E-0243-4909-9A85-9339A2AC16F2}" destId="{EE57747F-AA97-433D-8D4F-9F9399D7E79E}" srcOrd="1" destOrd="0" parTransId="{37F81563-13CC-44A4-ACD8-871756056C81}" sibTransId="{039F07C8-AB25-45D9-AE67-750008D8C079}"/>
    <dgm:cxn modelId="{1849A03F-187E-4CE6-9D9F-9A4C39FFB189}" type="presOf" srcId="{59659B77-D6E1-43E4-B0DE-6F2AACAA7296}" destId="{4F44E179-846C-4855-9958-AA68F3B5DDF8}" srcOrd="0" destOrd="0" presId="urn:microsoft.com/office/officeart/2005/8/layout/vList5"/>
    <dgm:cxn modelId="{C284BC27-0C78-4059-AE1E-D8190BE689F4}" type="presOf" srcId="{EE57747F-AA97-433D-8D4F-9F9399D7E79E}" destId="{294CC379-6104-45C1-8F01-DB9977F6073F}" srcOrd="0" destOrd="0" presId="urn:microsoft.com/office/officeart/2005/8/layout/vList5"/>
    <dgm:cxn modelId="{8BBE263D-FECB-471E-9045-12B41B6FCFA6}" srcId="{520AD72E-0243-4909-9A85-9339A2AC16F2}" destId="{8C86B065-D9A0-47BC-A362-CE85604DAC97}" srcOrd="3" destOrd="0" parTransId="{288B5ACB-B860-4111-8E6B-3BAEC55A134A}" sibTransId="{EAF198D4-D40E-4AF2-AB53-A189660B6A92}"/>
    <dgm:cxn modelId="{FB63EB7F-A65E-4DD1-989F-16396F8C304E}" type="presOf" srcId="{F95369E9-C516-4225-B93B-ADEEC328F5EF}" destId="{4A9B4850-DF84-4F6D-BFA8-6DD3F66C53E8}" srcOrd="0" destOrd="0" presId="urn:microsoft.com/office/officeart/2005/8/layout/vList5"/>
    <dgm:cxn modelId="{B688A28D-B419-45F6-A5DA-E967313E869F}" srcId="{520AD72E-0243-4909-9A85-9339A2AC16F2}" destId="{59659B77-D6E1-43E4-B0DE-6F2AACAA7296}" srcOrd="0" destOrd="0" parTransId="{D5337C8F-A3FE-4001-88DA-36BAE014AAC1}" sibTransId="{DFD099DB-6745-4ACD-95DE-33FE5D61DDB5}"/>
    <dgm:cxn modelId="{02E43CC2-9DF4-47C5-854A-8C3453702FB6}" type="presOf" srcId="{8C86B065-D9A0-47BC-A362-CE85604DAC97}" destId="{83F575B4-BBF9-4095-BDBF-16CBE12BD366}" srcOrd="0" destOrd="0" presId="urn:microsoft.com/office/officeart/2005/8/layout/vList5"/>
    <dgm:cxn modelId="{9270518A-6840-4705-9526-3DE4995CCFDA}" srcId="{EE57747F-AA97-433D-8D4F-9F9399D7E79E}" destId="{FCBD11A4-C363-44B0-9143-410FDDBAC54E}" srcOrd="0" destOrd="0" parTransId="{5D63D824-0B60-4B35-BB21-05BAC57CD506}" sibTransId="{43629D40-53C1-4FE2-B217-36DF10381D06}"/>
    <dgm:cxn modelId="{EBAB4E8A-8C00-45AF-A37F-CB04A983B135}" type="presOf" srcId="{497CF5EC-66B6-4AF8-A36E-A037F11CCD09}" destId="{BA40EF89-B955-49FD-8668-3B58379B7FEC}" srcOrd="0" destOrd="0" presId="urn:microsoft.com/office/officeart/2005/8/layout/vList5"/>
    <dgm:cxn modelId="{2A6CBE95-AA72-48EB-BB49-533CB2C0299D}" type="presOf" srcId="{2C1F3A74-67E8-49CE-9DE9-98D5062DA078}" destId="{708F5C06-C262-4A89-83EA-064782712F06}" srcOrd="0" destOrd="0" presId="urn:microsoft.com/office/officeart/2005/8/layout/vList5"/>
    <dgm:cxn modelId="{7BCE6CC7-7709-4B6B-B2F1-0FCDB874663D}" type="presOf" srcId="{FCBD11A4-C363-44B0-9143-410FDDBAC54E}" destId="{C61E8F72-31BF-4491-A4C2-6B583E241FB3}" srcOrd="0" destOrd="0" presId="urn:microsoft.com/office/officeart/2005/8/layout/vList5"/>
    <dgm:cxn modelId="{A1C36AF3-0B0D-41DD-995C-84C57B8331B6}" srcId="{F95369E9-C516-4225-B93B-ADEEC328F5EF}" destId="{497CF5EC-66B6-4AF8-A36E-A037F11CCD09}" srcOrd="0" destOrd="0" parTransId="{09C3B1C9-F1FA-423F-A3F9-ACC88EE94BA4}" sibTransId="{B7EB980F-5AFC-4BCD-8F7F-9A5CBAE9DC38}"/>
    <dgm:cxn modelId="{15DE0A9F-4A7E-472B-B2EA-A322A31E232F}" type="presOf" srcId="{520AD72E-0243-4909-9A85-9339A2AC16F2}" destId="{8419CAA3-08E7-42D0-8562-70807597D39A}" srcOrd="0" destOrd="0" presId="urn:microsoft.com/office/officeart/2005/8/layout/vList5"/>
    <dgm:cxn modelId="{6A1F321B-4121-45A6-A996-5C8AF35C2415}" type="presParOf" srcId="{8419CAA3-08E7-42D0-8562-70807597D39A}" destId="{E8704E6C-0122-4556-889D-0AAFD7CE1E36}" srcOrd="0" destOrd="0" presId="urn:microsoft.com/office/officeart/2005/8/layout/vList5"/>
    <dgm:cxn modelId="{209792C0-70BE-4654-82F8-A5F2AFF1EF9E}" type="presParOf" srcId="{E8704E6C-0122-4556-889D-0AAFD7CE1E36}" destId="{4F44E179-846C-4855-9958-AA68F3B5DDF8}" srcOrd="0" destOrd="0" presId="urn:microsoft.com/office/officeart/2005/8/layout/vList5"/>
    <dgm:cxn modelId="{B4CE510B-3AC3-4632-8441-DCCD68F6ECDF}" type="presParOf" srcId="{8419CAA3-08E7-42D0-8562-70807597D39A}" destId="{C570CBA4-3E84-4A1A-99BB-F5FDE32F5204}" srcOrd="1" destOrd="0" presId="urn:microsoft.com/office/officeart/2005/8/layout/vList5"/>
    <dgm:cxn modelId="{31568FD1-E769-4020-ACAF-B1FA4DFAB06E}" type="presParOf" srcId="{8419CAA3-08E7-42D0-8562-70807597D39A}" destId="{F2EAB2BB-2944-432E-8587-E0A6A5477712}" srcOrd="2" destOrd="0" presId="urn:microsoft.com/office/officeart/2005/8/layout/vList5"/>
    <dgm:cxn modelId="{A1B4C7E3-4673-4103-B6C3-FA12913094D7}" type="presParOf" srcId="{F2EAB2BB-2944-432E-8587-E0A6A5477712}" destId="{294CC379-6104-45C1-8F01-DB9977F6073F}" srcOrd="0" destOrd="0" presId="urn:microsoft.com/office/officeart/2005/8/layout/vList5"/>
    <dgm:cxn modelId="{300D1170-AC00-41D5-A03F-14F59159B5E9}" type="presParOf" srcId="{F2EAB2BB-2944-432E-8587-E0A6A5477712}" destId="{C61E8F72-31BF-4491-A4C2-6B583E241FB3}" srcOrd="1" destOrd="0" presId="urn:microsoft.com/office/officeart/2005/8/layout/vList5"/>
    <dgm:cxn modelId="{8A44DCE7-12A2-46FE-8BF2-8FDBA2CA671C}" type="presParOf" srcId="{8419CAA3-08E7-42D0-8562-70807597D39A}" destId="{78B22238-DBFA-4766-8FE1-7B8E2F32F97F}" srcOrd="3" destOrd="0" presId="urn:microsoft.com/office/officeart/2005/8/layout/vList5"/>
    <dgm:cxn modelId="{0868D68F-3950-42DD-BA56-0D0D4E11E3F9}" type="presParOf" srcId="{8419CAA3-08E7-42D0-8562-70807597D39A}" destId="{0285339B-86EB-4135-B97B-AAB1FDE15585}" srcOrd="4" destOrd="0" presId="urn:microsoft.com/office/officeart/2005/8/layout/vList5"/>
    <dgm:cxn modelId="{3B502C31-7EC6-4F3A-9EBB-2D0833BBF691}" type="presParOf" srcId="{0285339B-86EB-4135-B97B-AAB1FDE15585}" destId="{4A9B4850-DF84-4F6D-BFA8-6DD3F66C53E8}" srcOrd="0" destOrd="0" presId="urn:microsoft.com/office/officeart/2005/8/layout/vList5"/>
    <dgm:cxn modelId="{9EF9B094-E7F1-450A-884D-34CB56388ABE}" type="presParOf" srcId="{0285339B-86EB-4135-B97B-AAB1FDE15585}" destId="{BA40EF89-B955-49FD-8668-3B58379B7FEC}" srcOrd="1" destOrd="0" presId="urn:microsoft.com/office/officeart/2005/8/layout/vList5"/>
    <dgm:cxn modelId="{048185F9-1F86-4D66-BE17-BB76C41B40CC}" type="presParOf" srcId="{8419CAA3-08E7-42D0-8562-70807597D39A}" destId="{417094FE-E798-4F59-B5B1-128133B34E72}" srcOrd="5" destOrd="0" presId="urn:microsoft.com/office/officeart/2005/8/layout/vList5"/>
    <dgm:cxn modelId="{2B52895A-15E8-4B99-9675-D67481EF66EB}" type="presParOf" srcId="{8419CAA3-08E7-42D0-8562-70807597D39A}" destId="{066FC41D-1708-47A9-AB41-3322142DDE0C}" srcOrd="6" destOrd="0" presId="urn:microsoft.com/office/officeart/2005/8/layout/vList5"/>
    <dgm:cxn modelId="{B4EDF8D8-6A6D-453C-948C-2683495AD29C}" type="presParOf" srcId="{066FC41D-1708-47A9-AB41-3322142DDE0C}" destId="{83F575B4-BBF9-4095-BDBF-16CBE12BD366}" srcOrd="0" destOrd="0" presId="urn:microsoft.com/office/officeart/2005/8/layout/vList5"/>
    <dgm:cxn modelId="{A2C6F460-0566-45FD-8D6A-129C107F490D}" type="presParOf" srcId="{066FC41D-1708-47A9-AB41-3322142DDE0C}" destId="{708F5C06-C262-4A89-83EA-064782712F0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20AD72E-0243-4909-9A85-9339A2AC16F2}" type="doc">
      <dgm:prSet loTypeId="urn:microsoft.com/office/officeart/2005/8/layout/vList5" loCatId="list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pt-BR"/>
        </a:p>
      </dgm:t>
    </dgm:pt>
    <dgm:pt modelId="{59659B77-D6E1-43E4-B0DE-6F2AACAA7296}">
      <dgm:prSet phldrT="[Texto]"/>
      <dgm:spPr/>
      <dgm:t>
        <a:bodyPr/>
        <a:lstStyle/>
        <a:p>
          <a:r>
            <a:rPr lang="pt-BR" dirty="0" smtClean="0"/>
            <a:t>Nome</a:t>
          </a:r>
          <a:endParaRPr lang="pt-BR" dirty="0"/>
        </a:p>
      </dgm:t>
    </dgm:pt>
    <dgm:pt modelId="{D5337C8F-A3FE-4001-88DA-36BAE014AAC1}" type="parTrans" cxnId="{B688A28D-B419-45F6-A5DA-E967313E869F}">
      <dgm:prSet/>
      <dgm:spPr/>
      <dgm:t>
        <a:bodyPr/>
        <a:lstStyle/>
        <a:p>
          <a:endParaRPr lang="pt-BR"/>
        </a:p>
      </dgm:t>
    </dgm:pt>
    <dgm:pt modelId="{DFD099DB-6745-4ACD-95DE-33FE5D61DDB5}" type="sibTrans" cxnId="{B688A28D-B419-45F6-A5DA-E967313E869F}">
      <dgm:prSet/>
      <dgm:spPr/>
      <dgm:t>
        <a:bodyPr/>
        <a:lstStyle/>
        <a:p>
          <a:endParaRPr lang="pt-BR"/>
        </a:p>
      </dgm:t>
    </dgm:pt>
    <dgm:pt modelId="{623F2A32-8CCB-480B-A853-E36DAAB87332}">
      <dgm:prSet phldrT="[Texto]"/>
      <dgm:spPr/>
      <dgm:t>
        <a:bodyPr/>
        <a:lstStyle/>
        <a:p>
          <a:r>
            <a:rPr lang="pt-BR" dirty="0" smtClean="0"/>
            <a:t>...</a:t>
          </a:r>
          <a:endParaRPr lang="pt-BR" dirty="0"/>
        </a:p>
      </dgm:t>
    </dgm:pt>
    <dgm:pt modelId="{99BF0E76-4F21-4209-8CF6-3CEB0EAD2564}" type="parTrans" cxnId="{72F645FA-5AB0-4C6C-9D54-A1AAFF0728C2}">
      <dgm:prSet/>
      <dgm:spPr/>
      <dgm:t>
        <a:bodyPr/>
        <a:lstStyle/>
        <a:p>
          <a:endParaRPr lang="pt-BR"/>
        </a:p>
      </dgm:t>
    </dgm:pt>
    <dgm:pt modelId="{02BFE7E9-046D-41A4-9E51-171A8047CD49}" type="sibTrans" cxnId="{72F645FA-5AB0-4C6C-9D54-A1AAFF0728C2}">
      <dgm:prSet/>
      <dgm:spPr/>
      <dgm:t>
        <a:bodyPr/>
        <a:lstStyle/>
        <a:p>
          <a:endParaRPr lang="pt-BR"/>
        </a:p>
      </dgm:t>
    </dgm:pt>
    <dgm:pt modelId="{D034CAA7-A04B-4E90-BA09-5BE0CE2B07D6}">
      <dgm:prSet phldrT="[Texto]"/>
      <dgm:spPr/>
      <dgm:t>
        <a:bodyPr/>
        <a:lstStyle/>
        <a:p>
          <a:r>
            <a:rPr lang="pt-BR" dirty="0" smtClean="0"/>
            <a:t>#XXXX</a:t>
          </a:r>
          <a:endParaRPr lang="pt-BR" dirty="0"/>
        </a:p>
      </dgm:t>
    </dgm:pt>
    <dgm:pt modelId="{17B4947F-4365-459F-9536-9CAA344B6D68}" type="parTrans" cxnId="{25F262D1-14F8-46C2-9573-F5C733E604CD}">
      <dgm:prSet/>
      <dgm:spPr/>
      <dgm:t>
        <a:bodyPr/>
        <a:lstStyle/>
        <a:p>
          <a:endParaRPr lang="pt-BR"/>
        </a:p>
      </dgm:t>
    </dgm:pt>
    <dgm:pt modelId="{3D13619D-3920-4F8A-8A02-CD1FECE45D7D}" type="sibTrans" cxnId="{25F262D1-14F8-46C2-9573-F5C733E604CD}">
      <dgm:prSet/>
      <dgm:spPr/>
      <dgm:t>
        <a:bodyPr/>
        <a:lstStyle/>
        <a:p>
          <a:endParaRPr lang="pt-BR"/>
        </a:p>
      </dgm:t>
    </dgm:pt>
    <dgm:pt modelId="{8419CAA3-08E7-42D0-8562-70807597D39A}" type="pres">
      <dgm:prSet presAssocID="{520AD72E-0243-4909-9A85-9339A2AC16F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E8704E6C-0122-4556-889D-0AAFD7CE1E36}" type="pres">
      <dgm:prSet presAssocID="{59659B77-D6E1-43E4-B0DE-6F2AACAA7296}" presName="linNode" presStyleCnt="0"/>
      <dgm:spPr/>
    </dgm:pt>
    <dgm:pt modelId="{4F44E179-846C-4855-9958-AA68F3B5DDF8}" type="pres">
      <dgm:prSet presAssocID="{59659B77-D6E1-43E4-B0DE-6F2AACAA7296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B93BFA1-882C-42E8-87BD-CA2CF13A9EFB}" type="pres">
      <dgm:prSet presAssocID="{59659B77-D6E1-43E4-B0DE-6F2AACAA7296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570CBA4-3E84-4A1A-99BB-F5FDE32F5204}" type="pres">
      <dgm:prSet presAssocID="{DFD099DB-6745-4ACD-95DE-33FE5D61DDB5}" presName="sp" presStyleCnt="0"/>
      <dgm:spPr/>
    </dgm:pt>
    <dgm:pt modelId="{B49227D4-90EE-4B3C-AF2E-D75444946CC0}" type="pres">
      <dgm:prSet presAssocID="{623F2A32-8CCB-480B-A853-E36DAAB87332}" presName="linNode" presStyleCnt="0"/>
      <dgm:spPr/>
    </dgm:pt>
    <dgm:pt modelId="{4718F33A-C355-4581-886A-33C8D3D39F4E}" type="pres">
      <dgm:prSet presAssocID="{623F2A32-8CCB-480B-A853-E36DAAB87332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CF4356F6-05FC-4AD5-ABA6-CA63CCD0480D}" type="presOf" srcId="{520AD72E-0243-4909-9A85-9339A2AC16F2}" destId="{8419CAA3-08E7-42D0-8562-70807597D39A}" srcOrd="0" destOrd="0" presId="urn:microsoft.com/office/officeart/2005/8/layout/vList5"/>
    <dgm:cxn modelId="{A9A36BA5-9B15-4C29-A93F-980D53E14BE8}" type="presOf" srcId="{D034CAA7-A04B-4E90-BA09-5BE0CE2B07D6}" destId="{DB93BFA1-882C-42E8-87BD-CA2CF13A9EFB}" srcOrd="0" destOrd="0" presId="urn:microsoft.com/office/officeart/2005/8/layout/vList5"/>
    <dgm:cxn modelId="{72F645FA-5AB0-4C6C-9D54-A1AAFF0728C2}" srcId="{520AD72E-0243-4909-9A85-9339A2AC16F2}" destId="{623F2A32-8CCB-480B-A853-E36DAAB87332}" srcOrd="1" destOrd="0" parTransId="{99BF0E76-4F21-4209-8CF6-3CEB0EAD2564}" sibTransId="{02BFE7E9-046D-41A4-9E51-171A8047CD49}"/>
    <dgm:cxn modelId="{25F262D1-14F8-46C2-9573-F5C733E604CD}" srcId="{59659B77-D6E1-43E4-B0DE-6F2AACAA7296}" destId="{D034CAA7-A04B-4E90-BA09-5BE0CE2B07D6}" srcOrd="0" destOrd="0" parTransId="{17B4947F-4365-459F-9536-9CAA344B6D68}" sibTransId="{3D13619D-3920-4F8A-8A02-CD1FECE45D7D}"/>
    <dgm:cxn modelId="{4D5A0DCF-D06B-4E9B-BEF8-EA169A7F2431}" type="presOf" srcId="{623F2A32-8CCB-480B-A853-E36DAAB87332}" destId="{4718F33A-C355-4581-886A-33C8D3D39F4E}" srcOrd="0" destOrd="0" presId="urn:microsoft.com/office/officeart/2005/8/layout/vList5"/>
    <dgm:cxn modelId="{B688A28D-B419-45F6-A5DA-E967313E869F}" srcId="{520AD72E-0243-4909-9A85-9339A2AC16F2}" destId="{59659B77-D6E1-43E4-B0DE-6F2AACAA7296}" srcOrd="0" destOrd="0" parTransId="{D5337C8F-A3FE-4001-88DA-36BAE014AAC1}" sibTransId="{DFD099DB-6745-4ACD-95DE-33FE5D61DDB5}"/>
    <dgm:cxn modelId="{7BB6616E-65C2-494D-BE84-F157FDAFA9ED}" type="presOf" srcId="{59659B77-D6E1-43E4-B0DE-6F2AACAA7296}" destId="{4F44E179-846C-4855-9958-AA68F3B5DDF8}" srcOrd="0" destOrd="0" presId="urn:microsoft.com/office/officeart/2005/8/layout/vList5"/>
    <dgm:cxn modelId="{F8FDA9B1-347D-4263-8D07-E014565980E5}" type="presParOf" srcId="{8419CAA3-08E7-42D0-8562-70807597D39A}" destId="{E8704E6C-0122-4556-889D-0AAFD7CE1E36}" srcOrd="0" destOrd="0" presId="urn:microsoft.com/office/officeart/2005/8/layout/vList5"/>
    <dgm:cxn modelId="{B704C882-5F1F-460C-A637-C458093B9180}" type="presParOf" srcId="{E8704E6C-0122-4556-889D-0AAFD7CE1E36}" destId="{4F44E179-846C-4855-9958-AA68F3B5DDF8}" srcOrd="0" destOrd="0" presId="urn:microsoft.com/office/officeart/2005/8/layout/vList5"/>
    <dgm:cxn modelId="{7F6C7678-2BD1-46F6-932C-38148D2547BB}" type="presParOf" srcId="{E8704E6C-0122-4556-889D-0AAFD7CE1E36}" destId="{DB93BFA1-882C-42E8-87BD-CA2CF13A9EFB}" srcOrd="1" destOrd="0" presId="urn:microsoft.com/office/officeart/2005/8/layout/vList5"/>
    <dgm:cxn modelId="{3CDAF812-95E6-4267-9CEC-5B308AF1166C}" type="presParOf" srcId="{8419CAA3-08E7-42D0-8562-70807597D39A}" destId="{C570CBA4-3E84-4A1A-99BB-F5FDE32F5204}" srcOrd="1" destOrd="0" presId="urn:microsoft.com/office/officeart/2005/8/layout/vList5"/>
    <dgm:cxn modelId="{2F969D34-0603-46B3-82E4-06F077F47808}" type="presParOf" srcId="{8419CAA3-08E7-42D0-8562-70807597D39A}" destId="{B49227D4-90EE-4B3C-AF2E-D75444946CC0}" srcOrd="2" destOrd="0" presId="urn:microsoft.com/office/officeart/2005/8/layout/vList5"/>
    <dgm:cxn modelId="{00CBC413-10DD-41B2-B6AD-274171A80482}" type="presParOf" srcId="{B49227D4-90EE-4B3C-AF2E-D75444946CC0}" destId="{4718F33A-C355-4581-886A-33C8D3D39F4E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20AD72E-0243-4909-9A85-9339A2AC16F2}" type="doc">
      <dgm:prSet loTypeId="urn:microsoft.com/office/officeart/2005/8/layout/vList5" loCatId="list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pt-BR"/>
        </a:p>
      </dgm:t>
    </dgm:pt>
    <dgm:pt modelId="{59659B77-D6E1-43E4-B0DE-6F2AACAA7296}">
      <dgm:prSet phldrT="[Texto]"/>
      <dgm:spPr/>
      <dgm:t>
        <a:bodyPr/>
        <a:lstStyle/>
        <a:p>
          <a:r>
            <a:rPr lang="pt-BR" dirty="0" smtClean="0"/>
            <a:t>...</a:t>
          </a:r>
          <a:endParaRPr lang="pt-BR" dirty="0"/>
        </a:p>
      </dgm:t>
    </dgm:pt>
    <dgm:pt modelId="{D5337C8F-A3FE-4001-88DA-36BAE014AAC1}" type="parTrans" cxnId="{B688A28D-B419-45F6-A5DA-E967313E869F}">
      <dgm:prSet/>
      <dgm:spPr/>
      <dgm:t>
        <a:bodyPr/>
        <a:lstStyle/>
        <a:p>
          <a:endParaRPr lang="pt-BR"/>
        </a:p>
      </dgm:t>
    </dgm:pt>
    <dgm:pt modelId="{DFD099DB-6745-4ACD-95DE-33FE5D61DDB5}" type="sibTrans" cxnId="{B688A28D-B419-45F6-A5DA-E967313E869F}">
      <dgm:prSet/>
      <dgm:spPr/>
      <dgm:t>
        <a:bodyPr/>
        <a:lstStyle/>
        <a:p>
          <a:endParaRPr lang="pt-BR"/>
        </a:p>
      </dgm:t>
    </dgm:pt>
    <dgm:pt modelId="{AA981397-D673-4D0F-805B-1043B73F790F}">
      <dgm:prSet phldrT="[Texto]"/>
      <dgm:spPr/>
      <dgm:t>
        <a:bodyPr/>
        <a:lstStyle/>
        <a:p>
          <a:r>
            <a:rPr lang="pt-BR" dirty="0" smtClean="0"/>
            <a:t>Nome</a:t>
          </a:r>
          <a:endParaRPr lang="pt-BR" dirty="0"/>
        </a:p>
      </dgm:t>
    </dgm:pt>
    <dgm:pt modelId="{E2DA0A31-65E9-4788-BE80-787D65FBCE87}" type="parTrans" cxnId="{8FEB3EA6-7216-4F3A-B609-FB5821723526}">
      <dgm:prSet/>
      <dgm:spPr/>
      <dgm:t>
        <a:bodyPr/>
        <a:lstStyle/>
        <a:p>
          <a:endParaRPr lang="pt-BR"/>
        </a:p>
      </dgm:t>
    </dgm:pt>
    <dgm:pt modelId="{C2CC52B5-9E38-4B12-98ED-99D5F1BB54C0}" type="sibTrans" cxnId="{8FEB3EA6-7216-4F3A-B609-FB5821723526}">
      <dgm:prSet/>
      <dgm:spPr/>
      <dgm:t>
        <a:bodyPr/>
        <a:lstStyle/>
        <a:p>
          <a:endParaRPr lang="pt-BR"/>
        </a:p>
      </dgm:t>
    </dgm:pt>
    <dgm:pt modelId="{1F8D6702-6694-4528-9C75-91E6B5741414}">
      <dgm:prSet phldrT="[Texto]"/>
      <dgm:spPr/>
      <dgm:t>
        <a:bodyPr/>
        <a:lstStyle/>
        <a:p>
          <a:r>
            <a:rPr lang="pt-BR" dirty="0" smtClean="0"/>
            <a:t> </a:t>
          </a:r>
          <a:endParaRPr lang="pt-BR" dirty="0"/>
        </a:p>
      </dgm:t>
    </dgm:pt>
    <dgm:pt modelId="{60BA95DD-4DFD-43F3-B5D6-5D8B290AFF5D}" type="parTrans" cxnId="{D16770F4-5921-4E15-A4F0-99E0912CC90F}">
      <dgm:prSet/>
      <dgm:spPr/>
      <dgm:t>
        <a:bodyPr/>
        <a:lstStyle/>
        <a:p>
          <a:endParaRPr lang="pt-BR"/>
        </a:p>
      </dgm:t>
    </dgm:pt>
    <dgm:pt modelId="{B848DB94-FE56-408F-B1B1-DADAD5D02EAA}" type="sibTrans" cxnId="{D16770F4-5921-4E15-A4F0-99E0912CC90F}">
      <dgm:prSet/>
      <dgm:spPr/>
      <dgm:t>
        <a:bodyPr/>
        <a:lstStyle/>
        <a:p>
          <a:endParaRPr lang="pt-BR"/>
        </a:p>
      </dgm:t>
    </dgm:pt>
    <dgm:pt modelId="{8419CAA3-08E7-42D0-8562-70807597D39A}" type="pres">
      <dgm:prSet presAssocID="{520AD72E-0243-4909-9A85-9339A2AC16F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E8704E6C-0122-4556-889D-0AAFD7CE1E36}" type="pres">
      <dgm:prSet presAssocID="{59659B77-D6E1-43E4-B0DE-6F2AACAA7296}" presName="linNode" presStyleCnt="0"/>
      <dgm:spPr/>
    </dgm:pt>
    <dgm:pt modelId="{4F44E179-846C-4855-9958-AA68F3B5DDF8}" type="pres">
      <dgm:prSet presAssocID="{59659B77-D6E1-43E4-B0DE-6F2AACAA7296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570CBA4-3E84-4A1A-99BB-F5FDE32F5204}" type="pres">
      <dgm:prSet presAssocID="{DFD099DB-6745-4ACD-95DE-33FE5D61DDB5}" presName="sp" presStyleCnt="0"/>
      <dgm:spPr/>
    </dgm:pt>
    <dgm:pt modelId="{E1C8FA54-A1BA-44B7-A27F-7E1B50DA042B}" type="pres">
      <dgm:prSet presAssocID="{AA981397-D673-4D0F-805B-1043B73F790F}" presName="linNode" presStyleCnt="0"/>
      <dgm:spPr/>
    </dgm:pt>
    <dgm:pt modelId="{D1B0ACB0-4881-48F1-9DF3-B36A13EF27C7}" type="pres">
      <dgm:prSet presAssocID="{AA981397-D673-4D0F-805B-1043B73F790F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201CCA1-3ADA-42C9-8CE9-3B64CA00473A}" type="pres">
      <dgm:prSet presAssocID="{AA981397-D673-4D0F-805B-1043B73F790F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D16770F4-5921-4E15-A4F0-99E0912CC90F}" srcId="{AA981397-D673-4D0F-805B-1043B73F790F}" destId="{1F8D6702-6694-4528-9C75-91E6B5741414}" srcOrd="0" destOrd="0" parTransId="{60BA95DD-4DFD-43F3-B5D6-5D8B290AFF5D}" sibTransId="{B848DB94-FE56-408F-B1B1-DADAD5D02EAA}"/>
    <dgm:cxn modelId="{8FEB3EA6-7216-4F3A-B609-FB5821723526}" srcId="{520AD72E-0243-4909-9A85-9339A2AC16F2}" destId="{AA981397-D673-4D0F-805B-1043B73F790F}" srcOrd="1" destOrd="0" parTransId="{E2DA0A31-65E9-4788-BE80-787D65FBCE87}" sibTransId="{C2CC52B5-9E38-4B12-98ED-99D5F1BB54C0}"/>
    <dgm:cxn modelId="{A6A7AEAB-C555-40B2-8E6A-93242576F49B}" type="presOf" srcId="{AA981397-D673-4D0F-805B-1043B73F790F}" destId="{D1B0ACB0-4881-48F1-9DF3-B36A13EF27C7}" srcOrd="0" destOrd="0" presId="urn:microsoft.com/office/officeart/2005/8/layout/vList5"/>
    <dgm:cxn modelId="{47F247AE-8E02-4FE7-AD41-D29E83D2F803}" type="presOf" srcId="{520AD72E-0243-4909-9A85-9339A2AC16F2}" destId="{8419CAA3-08E7-42D0-8562-70807597D39A}" srcOrd="0" destOrd="0" presId="urn:microsoft.com/office/officeart/2005/8/layout/vList5"/>
    <dgm:cxn modelId="{A5F69E73-EF57-4374-B9E3-583834515A9E}" type="presOf" srcId="{59659B77-D6E1-43E4-B0DE-6F2AACAA7296}" destId="{4F44E179-846C-4855-9958-AA68F3B5DDF8}" srcOrd="0" destOrd="0" presId="urn:microsoft.com/office/officeart/2005/8/layout/vList5"/>
    <dgm:cxn modelId="{B688A28D-B419-45F6-A5DA-E967313E869F}" srcId="{520AD72E-0243-4909-9A85-9339A2AC16F2}" destId="{59659B77-D6E1-43E4-B0DE-6F2AACAA7296}" srcOrd="0" destOrd="0" parTransId="{D5337C8F-A3FE-4001-88DA-36BAE014AAC1}" sibTransId="{DFD099DB-6745-4ACD-95DE-33FE5D61DDB5}"/>
    <dgm:cxn modelId="{6552B46A-C482-4623-A8AA-86AA09942D08}" type="presOf" srcId="{1F8D6702-6694-4528-9C75-91E6B5741414}" destId="{1201CCA1-3ADA-42C9-8CE9-3B64CA00473A}" srcOrd="0" destOrd="0" presId="urn:microsoft.com/office/officeart/2005/8/layout/vList5"/>
    <dgm:cxn modelId="{7F70A47C-8E67-457A-8F45-B0205D6160E0}" type="presParOf" srcId="{8419CAA3-08E7-42D0-8562-70807597D39A}" destId="{E8704E6C-0122-4556-889D-0AAFD7CE1E36}" srcOrd="0" destOrd="0" presId="urn:microsoft.com/office/officeart/2005/8/layout/vList5"/>
    <dgm:cxn modelId="{14BBFAB9-4A25-4AE8-8E62-66C9752D05FC}" type="presParOf" srcId="{E8704E6C-0122-4556-889D-0AAFD7CE1E36}" destId="{4F44E179-846C-4855-9958-AA68F3B5DDF8}" srcOrd="0" destOrd="0" presId="urn:microsoft.com/office/officeart/2005/8/layout/vList5"/>
    <dgm:cxn modelId="{CCA5D476-AAFC-4071-9B7A-E8D666DB3AB5}" type="presParOf" srcId="{8419CAA3-08E7-42D0-8562-70807597D39A}" destId="{C570CBA4-3E84-4A1A-99BB-F5FDE32F5204}" srcOrd="1" destOrd="0" presId="urn:microsoft.com/office/officeart/2005/8/layout/vList5"/>
    <dgm:cxn modelId="{88F45B53-5137-47DB-AFFC-B86A237BDF07}" type="presParOf" srcId="{8419CAA3-08E7-42D0-8562-70807597D39A}" destId="{E1C8FA54-A1BA-44B7-A27F-7E1B50DA042B}" srcOrd="2" destOrd="0" presId="urn:microsoft.com/office/officeart/2005/8/layout/vList5"/>
    <dgm:cxn modelId="{81D3EB9F-044D-4DFB-BFD5-C558592BB3A6}" type="presParOf" srcId="{E1C8FA54-A1BA-44B7-A27F-7E1B50DA042B}" destId="{D1B0ACB0-4881-48F1-9DF3-B36A13EF27C7}" srcOrd="0" destOrd="0" presId="urn:microsoft.com/office/officeart/2005/8/layout/vList5"/>
    <dgm:cxn modelId="{551F7A36-F27D-43B0-8E9E-8E7F09DB290C}" type="presParOf" srcId="{E1C8FA54-A1BA-44B7-A27F-7E1B50DA042B}" destId="{1201CCA1-3ADA-42C9-8CE9-3B64CA00473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20AD72E-0243-4909-9A85-9339A2AC16F2}" type="doc">
      <dgm:prSet loTypeId="urn:microsoft.com/office/officeart/2005/8/layout/vList5" loCatId="list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pt-BR"/>
        </a:p>
      </dgm:t>
    </dgm:pt>
    <dgm:pt modelId="{472D7CB4-228F-43C9-9B16-0F922CCBEAEB}">
      <dgm:prSet phldrT="[Texto]"/>
      <dgm:spPr/>
      <dgm:t>
        <a:bodyPr/>
        <a:lstStyle/>
        <a:p>
          <a:r>
            <a:rPr lang="pt-BR" dirty="0" smtClean="0"/>
            <a:t>x</a:t>
          </a:r>
          <a:endParaRPr lang="pt-BR" dirty="0"/>
        </a:p>
      </dgm:t>
    </dgm:pt>
    <dgm:pt modelId="{8451EB48-50F2-42A2-A4EC-4A8569F8DF19}" type="parTrans" cxnId="{B43BD548-BF7E-46F4-88B0-7E81ABE401AC}">
      <dgm:prSet/>
      <dgm:spPr/>
      <dgm:t>
        <a:bodyPr/>
        <a:lstStyle/>
        <a:p>
          <a:endParaRPr lang="pt-BR"/>
        </a:p>
      </dgm:t>
    </dgm:pt>
    <dgm:pt modelId="{16B9F459-1600-42FA-88FC-BFFAFA4A001A}" type="sibTrans" cxnId="{B43BD548-BF7E-46F4-88B0-7E81ABE401AC}">
      <dgm:prSet/>
      <dgm:spPr/>
      <dgm:t>
        <a:bodyPr/>
        <a:lstStyle/>
        <a:p>
          <a:endParaRPr lang="pt-BR"/>
        </a:p>
      </dgm:t>
    </dgm:pt>
    <dgm:pt modelId="{0D20C114-D3E6-40D6-A16A-EEF7376A3B0D}">
      <dgm:prSet phldrT="[Texto]"/>
      <dgm:spPr/>
      <dgm:t>
        <a:bodyPr/>
        <a:lstStyle/>
        <a:p>
          <a:r>
            <a:rPr lang="pt-BR" dirty="0" smtClean="0"/>
            <a:t>i</a:t>
          </a:r>
          <a:endParaRPr lang="pt-BR" dirty="0"/>
        </a:p>
      </dgm:t>
    </dgm:pt>
    <dgm:pt modelId="{7B4A709F-D597-48B2-A4F7-0B6B38628114}" type="parTrans" cxnId="{C5A65EF9-3971-4CB6-A96C-4526435EAF60}">
      <dgm:prSet/>
      <dgm:spPr/>
      <dgm:t>
        <a:bodyPr/>
        <a:lstStyle/>
        <a:p>
          <a:endParaRPr lang="pt-BR"/>
        </a:p>
      </dgm:t>
    </dgm:pt>
    <dgm:pt modelId="{2B85783B-B7CE-4977-8B45-145002B9558D}" type="sibTrans" cxnId="{C5A65EF9-3971-4CB6-A96C-4526435EAF60}">
      <dgm:prSet/>
      <dgm:spPr/>
      <dgm:t>
        <a:bodyPr/>
        <a:lstStyle/>
        <a:p>
          <a:endParaRPr lang="pt-BR"/>
        </a:p>
      </dgm:t>
    </dgm:pt>
    <dgm:pt modelId="{2F4EB4AF-57C2-4219-A8F3-A5CB879C8B3E}">
      <dgm:prSet phldrT="[Texto]"/>
      <dgm:spPr/>
      <dgm:t>
        <a:bodyPr/>
        <a:lstStyle/>
        <a:p>
          <a:r>
            <a:rPr lang="pt-BR" dirty="0" smtClean="0"/>
            <a:t>123</a:t>
          </a:r>
          <a:endParaRPr lang="pt-BR" dirty="0"/>
        </a:p>
      </dgm:t>
    </dgm:pt>
    <dgm:pt modelId="{8714D64F-D252-46F0-AB80-99E0F685A86E}" type="parTrans" cxnId="{FC1BC37F-94CB-4941-9735-D0AD0402AA7C}">
      <dgm:prSet/>
      <dgm:spPr/>
      <dgm:t>
        <a:bodyPr/>
        <a:lstStyle/>
        <a:p>
          <a:endParaRPr lang="pt-BR"/>
        </a:p>
      </dgm:t>
    </dgm:pt>
    <dgm:pt modelId="{7935E84A-026A-43DB-84CD-B176B4FEF6BF}" type="sibTrans" cxnId="{FC1BC37F-94CB-4941-9735-D0AD0402AA7C}">
      <dgm:prSet/>
      <dgm:spPr/>
      <dgm:t>
        <a:bodyPr/>
        <a:lstStyle/>
        <a:p>
          <a:endParaRPr lang="pt-BR"/>
        </a:p>
      </dgm:t>
    </dgm:pt>
    <dgm:pt modelId="{D2E9CFE0-9A0E-49A9-A02F-643094AD9097}">
      <dgm:prSet phldrT="[Texto]"/>
      <dgm:spPr/>
      <dgm:t>
        <a:bodyPr/>
        <a:lstStyle/>
        <a:p>
          <a:r>
            <a:rPr lang="pt-BR" dirty="0" smtClean="0"/>
            <a:t>O</a:t>
          </a:r>
          <a:endParaRPr lang="pt-BR" dirty="0"/>
        </a:p>
      </dgm:t>
    </dgm:pt>
    <dgm:pt modelId="{67DC2406-994F-4810-AEDF-12B82E2E1178}">
      <dgm:prSet phldrT="[Texto]"/>
      <dgm:spPr/>
      <dgm:t>
        <a:bodyPr/>
        <a:lstStyle/>
        <a:p>
          <a:r>
            <a:rPr lang="pt-BR" dirty="0" smtClean="0"/>
            <a:t>S</a:t>
          </a:r>
          <a:endParaRPr lang="pt-BR" dirty="0"/>
        </a:p>
      </dgm:t>
    </dgm:pt>
    <dgm:pt modelId="{804EBDCA-5372-4A52-8927-88EBF79F2105}" type="sibTrans" cxnId="{92508BFA-5A0A-4131-ADAD-3F37F5FA8D42}">
      <dgm:prSet/>
      <dgm:spPr/>
      <dgm:t>
        <a:bodyPr/>
        <a:lstStyle/>
        <a:p>
          <a:endParaRPr lang="pt-BR"/>
        </a:p>
      </dgm:t>
    </dgm:pt>
    <dgm:pt modelId="{1364C95B-065D-4F61-BDAF-7373BDF42F4E}" type="parTrans" cxnId="{92508BFA-5A0A-4131-ADAD-3F37F5FA8D42}">
      <dgm:prSet/>
      <dgm:spPr/>
      <dgm:t>
        <a:bodyPr/>
        <a:lstStyle/>
        <a:p>
          <a:endParaRPr lang="pt-BR"/>
        </a:p>
      </dgm:t>
    </dgm:pt>
    <dgm:pt modelId="{97BD0ABD-170D-4553-9160-EF4CA515A468}" type="sibTrans" cxnId="{AC538B3F-8D02-48AB-ADB2-6A939531718B}">
      <dgm:prSet/>
      <dgm:spPr/>
      <dgm:t>
        <a:bodyPr/>
        <a:lstStyle/>
        <a:p>
          <a:endParaRPr lang="pt-BR"/>
        </a:p>
      </dgm:t>
    </dgm:pt>
    <dgm:pt modelId="{8AD79AB3-6C3E-4C63-AA6C-4B0F17A0D7B7}" type="parTrans" cxnId="{AC538B3F-8D02-48AB-ADB2-6A939531718B}">
      <dgm:prSet/>
      <dgm:spPr/>
      <dgm:t>
        <a:bodyPr/>
        <a:lstStyle/>
        <a:p>
          <a:endParaRPr lang="pt-BR"/>
        </a:p>
      </dgm:t>
    </dgm:pt>
    <dgm:pt modelId="{DFF34781-6957-4703-8F1F-4B6D217C7FFC}">
      <dgm:prSet phldrT="[Texto]"/>
      <dgm:spPr/>
      <dgm:t>
        <a:bodyPr/>
        <a:lstStyle/>
        <a:p>
          <a:r>
            <a:rPr lang="pt-BR" dirty="0" smtClean="0"/>
            <a:t>123</a:t>
          </a:r>
          <a:endParaRPr lang="pt-BR" dirty="0"/>
        </a:p>
      </dgm:t>
    </dgm:pt>
    <dgm:pt modelId="{6C8DB520-BD9B-483C-97E8-03AF39E192F3}" type="sibTrans" cxnId="{D548741D-6D8D-4036-B134-43E0D30FF64F}">
      <dgm:prSet/>
      <dgm:spPr/>
      <dgm:t>
        <a:bodyPr/>
        <a:lstStyle/>
        <a:p>
          <a:endParaRPr lang="pt-BR"/>
        </a:p>
      </dgm:t>
    </dgm:pt>
    <dgm:pt modelId="{3E83BC06-543D-4D6F-9CE3-81CC55E271D1}" type="parTrans" cxnId="{D548741D-6D8D-4036-B134-43E0D30FF64F}">
      <dgm:prSet/>
      <dgm:spPr/>
      <dgm:t>
        <a:bodyPr/>
        <a:lstStyle/>
        <a:p>
          <a:endParaRPr lang="pt-BR"/>
        </a:p>
      </dgm:t>
    </dgm:pt>
    <dgm:pt modelId="{623F2A32-8CCB-480B-A853-E36DAAB87332}">
      <dgm:prSet phldrT="[Texto]"/>
      <dgm:spPr/>
      <dgm:t>
        <a:bodyPr/>
        <a:lstStyle/>
        <a:p>
          <a:r>
            <a:rPr lang="pt-BR" dirty="0" smtClean="0"/>
            <a:t>...</a:t>
          </a:r>
          <a:endParaRPr lang="pt-BR" dirty="0"/>
        </a:p>
      </dgm:t>
    </dgm:pt>
    <dgm:pt modelId="{02BFE7E9-046D-41A4-9E51-171A8047CD49}" type="sibTrans" cxnId="{72F645FA-5AB0-4C6C-9D54-A1AAFF0728C2}">
      <dgm:prSet/>
      <dgm:spPr/>
      <dgm:t>
        <a:bodyPr/>
        <a:lstStyle/>
        <a:p>
          <a:endParaRPr lang="pt-BR"/>
        </a:p>
      </dgm:t>
    </dgm:pt>
    <dgm:pt modelId="{99BF0E76-4F21-4209-8CF6-3CEB0EAD2564}" type="parTrans" cxnId="{72F645FA-5AB0-4C6C-9D54-A1AAFF0728C2}">
      <dgm:prSet/>
      <dgm:spPr/>
      <dgm:t>
        <a:bodyPr/>
        <a:lstStyle/>
        <a:p>
          <a:endParaRPr lang="pt-BR"/>
        </a:p>
      </dgm:t>
    </dgm:pt>
    <dgm:pt modelId="{1B4CD85B-534C-47CB-8293-2EBED4161F24}">
      <dgm:prSet phldrT="[Texto]"/>
      <dgm:spPr/>
      <dgm:t>
        <a:bodyPr/>
        <a:lstStyle/>
        <a:p>
          <a:endParaRPr lang="pt-BR" dirty="0"/>
        </a:p>
      </dgm:t>
    </dgm:pt>
    <dgm:pt modelId="{FC52F2D9-1DD1-4B5E-A6CA-BD1C465B2B55}" type="parTrans" cxnId="{A407EC8A-BB41-406B-934F-501E281BE40D}">
      <dgm:prSet/>
      <dgm:spPr/>
      <dgm:t>
        <a:bodyPr/>
        <a:lstStyle/>
        <a:p>
          <a:endParaRPr lang="pt-BR"/>
        </a:p>
      </dgm:t>
    </dgm:pt>
    <dgm:pt modelId="{8CE52030-8595-486C-BA3B-2BE58700995F}" type="sibTrans" cxnId="{A407EC8A-BB41-406B-934F-501E281BE40D}">
      <dgm:prSet/>
      <dgm:spPr/>
      <dgm:t>
        <a:bodyPr/>
        <a:lstStyle/>
        <a:p>
          <a:endParaRPr lang="pt-BR"/>
        </a:p>
      </dgm:t>
    </dgm:pt>
    <dgm:pt modelId="{8A3F74AD-4C70-4403-83DC-437C253D5065}">
      <dgm:prSet phldrT="[Texto]"/>
      <dgm:spPr/>
      <dgm:t>
        <a:bodyPr/>
        <a:lstStyle/>
        <a:p>
          <a:endParaRPr lang="pt-BR" dirty="0"/>
        </a:p>
      </dgm:t>
    </dgm:pt>
    <dgm:pt modelId="{3BAC30C4-AED5-4E1D-9F62-242A6781CA30}" type="parTrans" cxnId="{4A15F769-56F4-4690-A5CD-C7DFA56D6705}">
      <dgm:prSet/>
      <dgm:spPr/>
      <dgm:t>
        <a:bodyPr/>
        <a:lstStyle/>
        <a:p>
          <a:endParaRPr lang="pt-BR"/>
        </a:p>
      </dgm:t>
    </dgm:pt>
    <dgm:pt modelId="{71546300-DFF0-4BFF-8D8C-17DB304F7241}" type="sibTrans" cxnId="{4A15F769-56F4-4690-A5CD-C7DFA56D6705}">
      <dgm:prSet/>
      <dgm:spPr/>
      <dgm:t>
        <a:bodyPr/>
        <a:lstStyle/>
        <a:p>
          <a:endParaRPr lang="pt-BR"/>
        </a:p>
      </dgm:t>
    </dgm:pt>
    <dgm:pt modelId="{8419CAA3-08E7-42D0-8562-70807597D39A}" type="pres">
      <dgm:prSet presAssocID="{520AD72E-0243-4909-9A85-9339A2AC16F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450DCB49-D32F-4E54-A36D-81A13539BF7D}" type="pres">
      <dgm:prSet presAssocID="{472D7CB4-228F-43C9-9B16-0F922CCBEAEB}" presName="linNode" presStyleCnt="0"/>
      <dgm:spPr/>
    </dgm:pt>
    <dgm:pt modelId="{78F3D05B-2DF5-47CE-A600-FD9EC3E3047E}" type="pres">
      <dgm:prSet presAssocID="{472D7CB4-228F-43C9-9B16-0F922CCBEAEB}" presName="parentText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0A8B253-EE9C-4503-978F-6D1BA33BFCE3}" type="pres">
      <dgm:prSet presAssocID="{472D7CB4-228F-43C9-9B16-0F922CCBEAEB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E3629AF-4335-41EA-ADE2-8C7BBEF1DF47}" type="pres">
      <dgm:prSet presAssocID="{16B9F459-1600-42FA-88FC-BFFAFA4A001A}" presName="sp" presStyleCnt="0"/>
      <dgm:spPr/>
    </dgm:pt>
    <dgm:pt modelId="{2F4EAAB6-FA68-473A-9194-1B9CF4C12ACA}" type="pres">
      <dgm:prSet presAssocID="{67DC2406-994F-4810-AEDF-12B82E2E1178}" presName="linNode" presStyleCnt="0"/>
      <dgm:spPr/>
    </dgm:pt>
    <dgm:pt modelId="{C07AE0DE-D7E1-43B9-98DD-FCC047ED309D}" type="pres">
      <dgm:prSet presAssocID="{67DC2406-994F-4810-AEDF-12B82E2E1178}" presName="parentText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87CDB5B-0A58-40E1-9932-52E5B25FA947}" type="pres">
      <dgm:prSet presAssocID="{67DC2406-994F-4810-AEDF-12B82E2E1178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400263E-BB65-4C7F-AA06-8DC4B871A581}" type="pres">
      <dgm:prSet presAssocID="{804EBDCA-5372-4A52-8927-88EBF79F2105}" presName="sp" presStyleCnt="0"/>
      <dgm:spPr/>
    </dgm:pt>
    <dgm:pt modelId="{DAEA298A-7BD5-4B72-925C-8EB8F14507E6}" type="pres">
      <dgm:prSet presAssocID="{D2E9CFE0-9A0E-49A9-A02F-643094AD9097}" presName="linNode" presStyleCnt="0"/>
      <dgm:spPr/>
    </dgm:pt>
    <dgm:pt modelId="{AF56F1C2-8349-4E35-87E2-A32FC2F44577}" type="pres">
      <dgm:prSet presAssocID="{D2E9CFE0-9A0E-49A9-A02F-643094AD9097}" presName="parentText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378404D-DD05-4648-A7C3-EE783282D3C0}" type="pres">
      <dgm:prSet presAssocID="{D2E9CFE0-9A0E-49A9-A02F-643094AD9097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0A9FA8B-E3B5-48EB-BCE2-18BD6FC66F30}" type="pres">
      <dgm:prSet presAssocID="{97BD0ABD-170D-4553-9160-EF4CA515A468}" presName="sp" presStyleCnt="0"/>
      <dgm:spPr/>
    </dgm:pt>
    <dgm:pt modelId="{815EADCF-0B87-435B-83BA-782CD2AFBC72}" type="pres">
      <dgm:prSet presAssocID="{0D20C114-D3E6-40D6-A16A-EEF7376A3B0D}" presName="linNode" presStyleCnt="0"/>
      <dgm:spPr/>
    </dgm:pt>
    <dgm:pt modelId="{1E6F0929-DCB6-4D3A-B954-31EF0D85970C}" type="pres">
      <dgm:prSet presAssocID="{0D20C114-D3E6-40D6-A16A-EEF7376A3B0D}" presName="parentText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ECBAB78-5798-4C61-89DA-E4A25E5EBA95}" type="pres">
      <dgm:prSet presAssocID="{0D20C114-D3E6-40D6-A16A-EEF7376A3B0D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9E42A3E-5347-4616-B249-91377B96F9A3}" type="pres">
      <dgm:prSet presAssocID="{2B85783B-B7CE-4977-8B45-145002B9558D}" presName="sp" presStyleCnt="0"/>
      <dgm:spPr/>
    </dgm:pt>
    <dgm:pt modelId="{B49227D4-90EE-4B3C-AF2E-D75444946CC0}" type="pres">
      <dgm:prSet presAssocID="{623F2A32-8CCB-480B-A853-E36DAAB87332}" presName="linNode" presStyleCnt="0"/>
      <dgm:spPr/>
    </dgm:pt>
    <dgm:pt modelId="{4718F33A-C355-4581-886A-33C8D3D39F4E}" type="pres">
      <dgm:prSet presAssocID="{623F2A32-8CCB-480B-A853-E36DAAB87332}" presName="parentText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7E6F8462-D29C-44A6-9E1F-57E9B73E5ABA}" type="presOf" srcId="{520AD72E-0243-4909-9A85-9339A2AC16F2}" destId="{8419CAA3-08E7-42D0-8562-70807597D39A}" srcOrd="0" destOrd="0" presId="urn:microsoft.com/office/officeart/2005/8/layout/vList5"/>
    <dgm:cxn modelId="{4A15F769-56F4-4690-A5CD-C7DFA56D6705}" srcId="{D2E9CFE0-9A0E-49A9-A02F-643094AD9097}" destId="{8A3F74AD-4C70-4403-83DC-437C253D5065}" srcOrd="0" destOrd="0" parTransId="{3BAC30C4-AED5-4E1D-9F62-242A6781CA30}" sibTransId="{71546300-DFF0-4BFF-8D8C-17DB304F7241}"/>
    <dgm:cxn modelId="{B536725C-AAC6-4776-BD5D-73DF3B961B24}" type="presOf" srcId="{DFF34781-6957-4703-8F1F-4B6D217C7FFC}" destId="{20A8B253-EE9C-4503-978F-6D1BA33BFCE3}" srcOrd="0" destOrd="0" presId="urn:microsoft.com/office/officeart/2005/8/layout/vList5"/>
    <dgm:cxn modelId="{6AA20F98-6FB9-4337-9727-3BCCFE18E113}" type="presOf" srcId="{8A3F74AD-4C70-4403-83DC-437C253D5065}" destId="{4378404D-DD05-4648-A7C3-EE783282D3C0}" srcOrd="0" destOrd="0" presId="urn:microsoft.com/office/officeart/2005/8/layout/vList5"/>
    <dgm:cxn modelId="{C5A65EF9-3971-4CB6-A96C-4526435EAF60}" srcId="{520AD72E-0243-4909-9A85-9339A2AC16F2}" destId="{0D20C114-D3E6-40D6-A16A-EEF7376A3B0D}" srcOrd="3" destOrd="0" parTransId="{7B4A709F-D597-48B2-A4F7-0B6B38628114}" sibTransId="{2B85783B-B7CE-4977-8B45-145002B9558D}"/>
    <dgm:cxn modelId="{7E44C4C0-2D88-4CBD-BE4E-F56336A69FC4}" type="presOf" srcId="{67DC2406-994F-4810-AEDF-12B82E2E1178}" destId="{C07AE0DE-D7E1-43B9-98DD-FCC047ED309D}" srcOrd="0" destOrd="0" presId="urn:microsoft.com/office/officeart/2005/8/layout/vList5"/>
    <dgm:cxn modelId="{72F645FA-5AB0-4C6C-9D54-A1AAFF0728C2}" srcId="{520AD72E-0243-4909-9A85-9339A2AC16F2}" destId="{623F2A32-8CCB-480B-A853-E36DAAB87332}" srcOrd="4" destOrd="0" parTransId="{99BF0E76-4F21-4209-8CF6-3CEB0EAD2564}" sibTransId="{02BFE7E9-046D-41A4-9E51-171A8047CD49}"/>
    <dgm:cxn modelId="{D548741D-6D8D-4036-B134-43E0D30FF64F}" srcId="{472D7CB4-228F-43C9-9B16-0F922CCBEAEB}" destId="{DFF34781-6957-4703-8F1F-4B6D217C7FFC}" srcOrd="0" destOrd="0" parTransId="{3E83BC06-543D-4D6F-9CE3-81CC55E271D1}" sibTransId="{6C8DB520-BD9B-483C-97E8-03AF39E192F3}"/>
    <dgm:cxn modelId="{A407EC8A-BB41-406B-934F-501E281BE40D}" srcId="{67DC2406-994F-4810-AEDF-12B82E2E1178}" destId="{1B4CD85B-534C-47CB-8293-2EBED4161F24}" srcOrd="0" destOrd="0" parTransId="{FC52F2D9-1DD1-4B5E-A6CA-BD1C465B2B55}" sibTransId="{8CE52030-8595-486C-BA3B-2BE58700995F}"/>
    <dgm:cxn modelId="{A6F6C97B-2CDE-4D67-BCA0-326C78C6D41D}" type="presOf" srcId="{D2E9CFE0-9A0E-49A9-A02F-643094AD9097}" destId="{AF56F1C2-8349-4E35-87E2-A32FC2F44577}" srcOrd="0" destOrd="0" presId="urn:microsoft.com/office/officeart/2005/8/layout/vList5"/>
    <dgm:cxn modelId="{FC1BC37F-94CB-4941-9735-D0AD0402AA7C}" srcId="{0D20C114-D3E6-40D6-A16A-EEF7376A3B0D}" destId="{2F4EB4AF-57C2-4219-A8F3-A5CB879C8B3E}" srcOrd="0" destOrd="0" parTransId="{8714D64F-D252-46F0-AB80-99E0F685A86E}" sibTransId="{7935E84A-026A-43DB-84CD-B176B4FEF6BF}"/>
    <dgm:cxn modelId="{92508BFA-5A0A-4131-ADAD-3F37F5FA8D42}" srcId="{520AD72E-0243-4909-9A85-9339A2AC16F2}" destId="{67DC2406-994F-4810-AEDF-12B82E2E1178}" srcOrd="1" destOrd="0" parTransId="{1364C95B-065D-4F61-BDAF-7373BDF42F4E}" sibTransId="{804EBDCA-5372-4A52-8927-88EBF79F2105}"/>
    <dgm:cxn modelId="{6687815A-0BDE-418A-8CBA-AA2F5DE2B7DF}" type="presOf" srcId="{0D20C114-D3E6-40D6-A16A-EEF7376A3B0D}" destId="{1E6F0929-DCB6-4D3A-B954-31EF0D85970C}" srcOrd="0" destOrd="0" presId="urn:microsoft.com/office/officeart/2005/8/layout/vList5"/>
    <dgm:cxn modelId="{6984DD8A-C105-48F2-B254-4B6C09CB7B85}" type="presOf" srcId="{623F2A32-8CCB-480B-A853-E36DAAB87332}" destId="{4718F33A-C355-4581-886A-33C8D3D39F4E}" srcOrd="0" destOrd="0" presId="urn:microsoft.com/office/officeart/2005/8/layout/vList5"/>
    <dgm:cxn modelId="{AF0D0185-E208-4036-B3E4-5A0738A3917D}" type="presOf" srcId="{1B4CD85B-534C-47CB-8293-2EBED4161F24}" destId="{387CDB5B-0A58-40E1-9932-52E5B25FA947}" srcOrd="0" destOrd="0" presId="urn:microsoft.com/office/officeart/2005/8/layout/vList5"/>
    <dgm:cxn modelId="{AC538B3F-8D02-48AB-ADB2-6A939531718B}" srcId="{520AD72E-0243-4909-9A85-9339A2AC16F2}" destId="{D2E9CFE0-9A0E-49A9-A02F-643094AD9097}" srcOrd="2" destOrd="0" parTransId="{8AD79AB3-6C3E-4C63-AA6C-4B0F17A0D7B7}" sibTransId="{97BD0ABD-170D-4553-9160-EF4CA515A468}"/>
    <dgm:cxn modelId="{B43BD548-BF7E-46F4-88B0-7E81ABE401AC}" srcId="{520AD72E-0243-4909-9A85-9339A2AC16F2}" destId="{472D7CB4-228F-43C9-9B16-0F922CCBEAEB}" srcOrd="0" destOrd="0" parTransId="{8451EB48-50F2-42A2-A4EC-4A8569F8DF19}" sibTransId="{16B9F459-1600-42FA-88FC-BFFAFA4A001A}"/>
    <dgm:cxn modelId="{EFAE1FC2-9B0D-4364-82C1-598B2195DC92}" type="presOf" srcId="{472D7CB4-228F-43C9-9B16-0F922CCBEAEB}" destId="{78F3D05B-2DF5-47CE-A600-FD9EC3E3047E}" srcOrd="0" destOrd="0" presId="urn:microsoft.com/office/officeart/2005/8/layout/vList5"/>
    <dgm:cxn modelId="{F3774A93-E738-4D2D-BAA0-C763A342861E}" type="presOf" srcId="{2F4EB4AF-57C2-4219-A8F3-A5CB879C8B3E}" destId="{7ECBAB78-5798-4C61-89DA-E4A25E5EBA95}" srcOrd="0" destOrd="0" presId="urn:microsoft.com/office/officeart/2005/8/layout/vList5"/>
    <dgm:cxn modelId="{B7849EC8-70FD-4014-B9CE-2C5ED48DCADF}" type="presParOf" srcId="{8419CAA3-08E7-42D0-8562-70807597D39A}" destId="{450DCB49-D32F-4E54-A36D-81A13539BF7D}" srcOrd="0" destOrd="0" presId="urn:microsoft.com/office/officeart/2005/8/layout/vList5"/>
    <dgm:cxn modelId="{5E5FBC1A-E59B-4239-909D-D266B0E4739D}" type="presParOf" srcId="{450DCB49-D32F-4E54-A36D-81A13539BF7D}" destId="{78F3D05B-2DF5-47CE-A600-FD9EC3E3047E}" srcOrd="0" destOrd="0" presId="urn:microsoft.com/office/officeart/2005/8/layout/vList5"/>
    <dgm:cxn modelId="{C7C31998-B80C-4F22-9EF4-E3EC895E2EFC}" type="presParOf" srcId="{450DCB49-D32F-4E54-A36D-81A13539BF7D}" destId="{20A8B253-EE9C-4503-978F-6D1BA33BFCE3}" srcOrd="1" destOrd="0" presId="urn:microsoft.com/office/officeart/2005/8/layout/vList5"/>
    <dgm:cxn modelId="{4CD080B3-B49F-4A31-9EE7-DB012FA59BF1}" type="presParOf" srcId="{8419CAA3-08E7-42D0-8562-70807597D39A}" destId="{DE3629AF-4335-41EA-ADE2-8C7BBEF1DF47}" srcOrd="1" destOrd="0" presId="urn:microsoft.com/office/officeart/2005/8/layout/vList5"/>
    <dgm:cxn modelId="{33FFC7ED-EBD4-4F0F-8DBB-C7600258E88B}" type="presParOf" srcId="{8419CAA3-08E7-42D0-8562-70807597D39A}" destId="{2F4EAAB6-FA68-473A-9194-1B9CF4C12ACA}" srcOrd="2" destOrd="0" presId="urn:microsoft.com/office/officeart/2005/8/layout/vList5"/>
    <dgm:cxn modelId="{C297366D-BBF8-4E87-9B6D-A385D044B256}" type="presParOf" srcId="{2F4EAAB6-FA68-473A-9194-1B9CF4C12ACA}" destId="{C07AE0DE-D7E1-43B9-98DD-FCC047ED309D}" srcOrd="0" destOrd="0" presId="urn:microsoft.com/office/officeart/2005/8/layout/vList5"/>
    <dgm:cxn modelId="{C3784685-0955-4405-AE27-7F0CED6FCF87}" type="presParOf" srcId="{2F4EAAB6-FA68-473A-9194-1B9CF4C12ACA}" destId="{387CDB5B-0A58-40E1-9932-52E5B25FA947}" srcOrd="1" destOrd="0" presId="urn:microsoft.com/office/officeart/2005/8/layout/vList5"/>
    <dgm:cxn modelId="{10D69198-D1BF-4430-9144-5DB4FAC16D79}" type="presParOf" srcId="{8419CAA3-08E7-42D0-8562-70807597D39A}" destId="{D400263E-BB65-4C7F-AA06-8DC4B871A581}" srcOrd="3" destOrd="0" presId="urn:microsoft.com/office/officeart/2005/8/layout/vList5"/>
    <dgm:cxn modelId="{E4ACBBED-E212-4451-943A-58D20EB39C9D}" type="presParOf" srcId="{8419CAA3-08E7-42D0-8562-70807597D39A}" destId="{DAEA298A-7BD5-4B72-925C-8EB8F14507E6}" srcOrd="4" destOrd="0" presId="urn:microsoft.com/office/officeart/2005/8/layout/vList5"/>
    <dgm:cxn modelId="{5EC7B286-5409-4096-BFD4-670B56464A81}" type="presParOf" srcId="{DAEA298A-7BD5-4B72-925C-8EB8F14507E6}" destId="{AF56F1C2-8349-4E35-87E2-A32FC2F44577}" srcOrd="0" destOrd="0" presId="urn:microsoft.com/office/officeart/2005/8/layout/vList5"/>
    <dgm:cxn modelId="{A08B33FD-CA05-459B-9BF7-6507FC199F72}" type="presParOf" srcId="{DAEA298A-7BD5-4B72-925C-8EB8F14507E6}" destId="{4378404D-DD05-4648-A7C3-EE783282D3C0}" srcOrd="1" destOrd="0" presId="urn:microsoft.com/office/officeart/2005/8/layout/vList5"/>
    <dgm:cxn modelId="{19EF8546-E67E-4F77-8669-E349F16ED223}" type="presParOf" srcId="{8419CAA3-08E7-42D0-8562-70807597D39A}" destId="{C0A9FA8B-E3B5-48EB-BCE2-18BD6FC66F30}" srcOrd="5" destOrd="0" presId="urn:microsoft.com/office/officeart/2005/8/layout/vList5"/>
    <dgm:cxn modelId="{BCC663D0-ABE4-4F5C-9BFA-214F3DB02AA4}" type="presParOf" srcId="{8419CAA3-08E7-42D0-8562-70807597D39A}" destId="{815EADCF-0B87-435B-83BA-782CD2AFBC72}" srcOrd="6" destOrd="0" presId="urn:microsoft.com/office/officeart/2005/8/layout/vList5"/>
    <dgm:cxn modelId="{98477384-5B28-4E00-B595-F39E6B21A7FF}" type="presParOf" srcId="{815EADCF-0B87-435B-83BA-782CD2AFBC72}" destId="{1E6F0929-DCB6-4D3A-B954-31EF0D85970C}" srcOrd="0" destOrd="0" presId="urn:microsoft.com/office/officeart/2005/8/layout/vList5"/>
    <dgm:cxn modelId="{243F5D8A-5F54-4F2F-B043-73A46DE48B1D}" type="presParOf" srcId="{815EADCF-0B87-435B-83BA-782CD2AFBC72}" destId="{7ECBAB78-5798-4C61-89DA-E4A25E5EBA95}" srcOrd="1" destOrd="0" presId="urn:microsoft.com/office/officeart/2005/8/layout/vList5"/>
    <dgm:cxn modelId="{C8FDBE04-6DF6-4771-8BAE-074E46D35C64}" type="presParOf" srcId="{8419CAA3-08E7-42D0-8562-70807597D39A}" destId="{B9E42A3E-5347-4616-B249-91377B96F9A3}" srcOrd="7" destOrd="0" presId="urn:microsoft.com/office/officeart/2005/8/layout/vList5"/>
    <dgm:cxn modelId="{7D386398-D848-4A77-B1E4-6A243B22FDA6}" type="presParOf" srcId="{8419CAA3-08E7-42D0-8562-70807597D39A}" destId="{B49227D4-90EE-4B3C-AF2E-D75444946CC0}" srcOrd="8" destOrd="0" presId="urn:microsoft.com/office/officeart/2005/8/layout/vList5"/>
    <dgm:cxn modelId="{74DD63AC-CC64-4724-84F5-DD0D6B27DF29}" type="presParOf" srcId="{B49227D4-90EE-4B3C-AF2E-D75444946CC0}" destId="{4718F33A-C355-4581-886A-33C8D3D39F4E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20AD72E-0243-4909-9A85-9339A2AC16F2}" type="doc">
      <dgm:prSet loTypeId="urn:microsoft.com/office/officeart/2005/8/layout/vList5" loCatId="list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pt-BR"/>
        </a:p>
      </dgm:t>
    </dgm:pt>
    <dgm:pt modelId="{59659B77-D6E1-43E4-B0DE-6F2AACAA7296}">
      <dgm:prSet phldrT="[Texto]"/>
      <dgm:spPr/>
      <dgm:t>
        <a:bodyPr/>
        <a:lstStyle/>
        <a:p>
          <a:r>
            <a:rPr lang="pt-BR" dirty="0" smtClean="0"/>
            <a:t>...</a:t>
          </a:r>
          <a:endParaRPr lang="pt-BR" dirty="0"/>
        </a:p>
      </dgm:t>
    </dgm:pt>
    <dgm:pt modelId="{D5337C8F-A3FE-4001-88DA-36BAE014AAC1}" type="parTrans" cxnId="{B688A28D-B419-45F6-A5DA-E967313E869F}">
      <dgm:prSet/>
      <dgm:spPr/>
      <dgm:t>
        <a:bodyPr/>
        <a:lstStyle/>
        <a:p>
          <a:endParaRPr lang="pt-BR"/>
        </a:p>
      </dgm:t>
    </dgm:pt>
    <dgm:pt modelId="{DFD099DB-6745-4ACD-95DE-33FE5D61DDB5}" type="sibTrans" cxnId="{B688A28D-B419-45F6-A5DA-E967313E869F}">
      <dgm:prSet/>
      <dgm:spPr/>
      <dgm:t>
        <a:bodyPr/>
        <a:lstStyle/>
        <a:p>
          <a:endParaRPr lang="pt-BR"/>
        </a:p>
      </dgm:t>
    </dgm:pt>
    <dgm:pt modelId="{AA981397-D673-4D0F-805B-1043B73F790F}">
      <dgm:prSet phldrT="[Texto]"/>
      <dgm:spPr/>
      <dgm:t>
        <a:bodyPr/>
        <a:lstStyle/>
        <a:p>
          <a:r>
            <a:rPr lang="pt-BR" dirty="0" smtClean="0"/>
            <a:t>S</a:t>
          </a:r>
          <a:endParaRPr lang="pt-BR" dirty="0"/>
        </a:p>
      </dgm:t>
    </dgm:pt>
    <dgm:pt modelId="{E2DA0A31-65E9-4788-BE80-787D65FBCE87}" type="parTrans" cxnId="{8FEB3EA6-7216-4F3A-B609-FB5821723526}">
      <dgm:prSet/>
      <dgm:spPr/>
      <dgm:t>
        <a:bodyPr/>
        <a:lstStyle/>
        <a:p>
          <a:endParaRPr lang="pt-BR"/>
        </a:p>
      </dgm:t>
    </dgm:pt>
    <dgm:pt modelId="{C2CC52B5-9E38-4B12-98ED-99D5F1BB54C0}" type="sibTrans" cxnId="{8FEB3EA6-7216-4F3A-B609-FB5821723526}">
      <dgm:prSet/>
      <dgm:spPr/>
      <dgm:t>
        <a:bodyPr/>
        <a:lstStyle/>
        <a:p>
          <a:endParaRPr lang="pt-BR"/>
        </a:p>
      </dgm:t>
    </dgm:pt>
    <dgm:pt modelId="{CFDC3009-F1DF-4724-B3C9-CB331623D667}">
      <dgm:prSet phldrT="[Texto]"/>
      <dgm:spPr/>
      <dgm:t>
        <a:bodyPr/>
        <a:lstStyle/>
        <a:p>
          <a:r>
            <a:rPr lang="pt-BR" dirty="0" smtClean="0"/>
            <a:t>...</a:t>
          </a:r>
          <a:endParaRPr lang="pt-BR" dirty="0"/>
        </a:p>
      </dgm:t>
    </dgm:pt>
    <dgm:pt modelId="{652556BC-AA2D-4601-A448-E6DAE62674D6}" type="parTrans" cxnId="{5202C6A0-FA71-4D58-934B-766068F514A1}">
      <dgm:prSet/>
      <dgm:spPr/>
      <dgm:t>
        <a:bodyPr/>
        <a:lstStyle/>
        <a:p>
          <a:endParaRPr lang="pt-BR"/>
        </a:p>
      </dgm:t>
    </dgm:pt>
    <dgm:pt modelId="{932264F4-C770-4318-8C5D-B89147D9904D}" type="sibTrans" cxnId="{5202C6A0-FA71-4D58-934B-766068F514A1}">
      <dgm:prSet/>
      <dgm:spPr/>
      <dgm:t>
        <a:bodyPr/>
        <a:lstStyle/>
        <a:p>
          <a:endParaRPr lang="pt-BR"/>
        </a:p>
      </dgm:t>
    </dgm:pt>
    <dgm:pt modelId="{65E394F3-8092-47EC-8969-EA9CDF3CAB8B}">
      <dgm:prSet phldrT="[Texto]"/>
      <dgm:spPr/>
      <dgm:t>
        <a:bodyPr/>
        <a:lstStyle/>
        <a:p>
          <a:r>
            <a:rPr lang="pt-BR" dirty="0" smtClean="0"/>
            <a:t>“123”</a:t>
          </a:r>
          <a:endParaRPr lang="pt-BR" dirty="0"/>
        </a:p>
      </dgm:t>
    </dgm:pt>
    <dgm:pt modelId="{D09DDB0A-73A4-46A6-B405-F97C8A8C2579}" type="parTrans" cxnId="{36F018C9-FC26-44A7-A526-3CB05DC1BF9C}">
      <dgm:prSet/>
      <dgm:spPr/>
      <dgm:t>
        <a:bodyPr/>
        <a:lstStyle/>
        <a:p>
          <a:endParaRPr lang="pt-BR"/>
        </a:p>
      </dgm:t>
    </dgm:pt>
    <dgm:pt modelId="{089100B5-CA46-46AE-BB94-5FB592D815E3}" type="sibTrans" cxnId="{36F018C9-FC26-44A7-A526-3CB05DC1BF9C}">
      <dgm:prSet/>
      <dgm:spPr/>
      <dgm:t>
        <a:bodyPr/>
        <a:lstStyle/>
        <a:p>
          <a:endParaRPr lang="pt-BR"/>
        </a:p>
      </dgm:t>
    </dgm:pt>
    <dgm:pt modelId="{24434F1F-FD65-4345-898E-7B797CF62089}">
      <dgm:prSet phldrT="[Texto]"/>
      <dgm:spPr/>
      <dgm:t>
        <a:bodyPr/>
        <a:lstStyle/>
        <a:p>
          <a:r>
            <a:rPr lang="pt-BR" dirty="0" smtClean="0"/>
            <a:t>O</a:t>
          </a:r>
          <a:endParaRPr lang="pt-BR" dirty="0"/>
        </a:p>
      </dgm:t>
    </dgm:pt>
    <dgm:pt modelId="{63A98F17-4A64-4059-837D-5AD18E3CA351}" type="parTrans" cxnId="{3B852097-17A4-4B48-A3B5-6098FBE6E8D7}">
      <dgm:prSet/>
      <dgm:spPr/>
      <dgm:t>
        <a:bodyPr/>
        <a:lstStyle/>
        <a:p>
          <a:endParaRPr lang="pt-BR"/>
        </a:p>
      </dgm:t>
    </dgm:pt>
    <dgm:pt modelId="{FBF9367D-5C97-438A-91DE-972F85E2EF79}" type="sibTrans" cxnId="{3B852097-17A4-4B48-A3B5-6098FBE6E8D7}">
      <dgm:prSet/>
      <dgm:spPr/>
      <dgm:t>
        <a:bodyPr/>
        <a:lstStyle/>
        <a:p>
          <a:endParaRPr lang="pt-BR"/>
        </a:p>
      </dgm:t>
    </dgm:pt>
    <dgm:pt modelId="{470AD6D5-30D1-4820-8EB2-4E62C21C6B30}">
      <dgm:prSet phldrT="[Texto]"/>
      <dgm:spPr/>
      <dgm:t>
        <a:bodyPr/>
        <a:lstStyle/>
        <a:p>
          <a:r>
            <a:rPr lang="pt-BR" dirty="0" smtClean="0"/>
            <a:t>123 </a:t>
          </a:r>
          <a:endParaRPr lang="pt-BR" dirty="0"/>
        </a:p>
      </dgm:t>
    </dgm:pt>
    <dgm:pt modelId="{C0ABA302-6F7D-43D1-AFD4-CC7DABCDCA61}" type="parTrans" cxnId="{30B1363F-D1FB-43C8-B4BB-375D9CE7955F}">
      <dgm:prSet/>
      <dgm:spPr/>
      <dgm:t>
        <a:bodyPr/>
        <a:lstStyle/>
        <a:p>
          <a:endParaRPr lang="pt-BR"/>
        </a:p>
      </dgm:t>
    </dgm:pt>
    <dgm:pt modelId="{35682A33-53A9-46EE-A0ED-5BEE51FBB5C9}" type="sibTrans" cxnId="{30B1363F-D1FB-43C8-B4BB-375D9CE7955F}">
      <dgm:prSet/>
      <dgm:spPr/>
      <dgm:t>
        <a:bodyPr/>
        <a:lstStyle/>
        <a:p>
          <a:endParaRPr lang="pt-BR"/>
        </a:p>
      </dgm:t>
    </dgm:pt>
    <dgm:pt modelId="{E4F11732-5C51-4B66-87ED-4F3D1F958053}">
      <dgm:prSet phldrT="[Texto]"/>
      <dgm:spPr/>
      <dgm:t>
        <a:bodyPr/>
        <a:lstStyle/>
        <a:p>
          <a:r>
            <a:rPr lang="pt-BR" dirty="0" smtClean="0"/>
            <a:t>...</a:t>
          </a:r>
          <a:endParaRPr lang="pt-BR" dirty="0"/>
        </a:p>
      </dgm:t>
    </dgm:pt>
    <dgm:pt modelId="{19B210B7-94EA-4D6B-BA9B-09F6ACC30BD5}" type="parTrans" cxnId="{8A50767A-FB5C-4B0B-9B4F-9E3F05760145}">
      <dgm:prSet/>
      <dgm:spPr/>
      <dgm:t>
        <a:bodyPr/>
        <a:lstStyle/>
        <a:p>
          <a:endParaRPr lang="pt-BR"/>
        </a:p>
      </dgm:t>
    </dgm:pt>
    <dgm:pt modelId="{5CF97B35-C66A-472C-B777-B16331E8191E}" type="sibTrans" cxnId="{8A50767A-FB5C-4B0B-9B4F-9E3F05760145}">
      <dgm:prSet/>
      <dgm:spPr/>
      <dgm:t>
        <a:bodyPr/>
        <a:lstStyle/>
        <a:p>
          <a:endParaRPr lang="pt-BR"/>
        </a:p>
      </dgm:t>
    </dgm:pt>
    <dgm:pt modelId="{8419CAA3-08E7-42D0-8562-70807597D39A}" type="pres">
      <dgm:prSet presAssocID="{520AD72E-0243-4909-9A85-9339A2AC16F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E8704E6C-0122-4556-889D-0AAFD7CE1E36}" type="pres">
      <dgm:prSet presAssocID="{59659B77-D6E1-43E4-B0DE-6F2AACAA7296}" presName="linNode" presStyleCnt="0"/>
      <dgm:spPr/>
    </dgm:pt>
    <dgm:pt modelId="{4F44E179-846C-4855-9958-AA68F3B5DDF8}" type="pres">
      <dgm:prSet presAssocID="{59659B77-D6E1-43E4-B0DE-6F2AACAA7296}" presName="parentText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570CBA4-3E84-4A1A-99BB-F5FDE32F5204}" type="pres">
      <dgm:prSet presAssocID="{DFD099DB-6745-4ACD-95DE-33FE5D61DDB5}" presName="sp" presStyleCnt="0"/>
      <dgm:spPr/>
    </dgm:pt>
    <dgm:pt modelId="{E1C8FA54-A1BA-44B7-A27F-7E1B50DA042B}" type="pres">
      <dgm:prSet presAssocID="{AA981397-D673-4D0F-805B-1043B73F790F}" presName="linNode" presStyleCnt="0"/>
      <dgm:spPr/>
    </dgm:pt>
    <dgm:pt modelId="{D1B0ACB0-4881-48F1-9DF3-B36A13EF27C7}" type="pres">
      <dgm:prSet presAssocID="{AA981397-D673-4D0F-805B-1043B73F790F}" presName="parentText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201CCA1-3ADA-42C9-8CE9-3B64CA00473A}" type="pres">
      <dgm:prSet presAssocID="{AA981397-D673-4D0F-805B-1043B73F790F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513AE59-E3DE-4D1D-9B0F-799678EB30E4}" type="pres">
      <dgm:prSet presAssocID="{C2CC52B5-9E38-4B12-98ED-99D5F1BB54C0}" presName="sp" presStyleCnt="0"/>
      <dgm:spPr/>
    </dgm:pt>
    <dgm:pt modelId="{BE30B6E8-538A-43B6-BEB7-9ACFC12C4A52}" type="pres">
      <dgm:prSet presAssocID="{CFDC3009-F1DF-4724-B3C9-CB331623D667}" presName="linNode" presStyleCnt="0"/>
      <dgm:spPr/>
    </dgm:pt>
    <dgm:pt modelId="{13ACB895-8522-4920-B2DB-890303F8327A}" type="pres">
      <dgm:prSet presAssocID="{CFDC3009-F1DF-4724-B3C9-CB331623D667}" presName="parentText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8637113-245A-437B-A355-6C9206042C60}" type="pres">
      <dgm:prSet presAssocID="{932264F4-C770-4318-8C5D-B89147D9904D}" presName="sp" presStyleCnt="0"/>
      <dgm:spPr/>
    </dgm:pt>
    <dgm:pt modelId="{FB29CFC5-542D-49EF-88C0-F32F34B64531}" type="pres">
      <dgm:prSet presAssocID="{24434F1F-FD65-4345-898E-7B797CF62089}" presName="linNode" presStyleCnt="0"/>
      <dgm:spPr/>
    </dgm:pt>
    <dgm:pt modelId="{1A8F3F51-FEDD-4975-BAEB-6677D40EB592}" type="pres">
      <dgm:prSet presAssocID="{24434F1F-FD65-4345-898E-7B797CF62089}" presName="parentText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D977778-82CB-43A4-B809-D5C567C9409F}" type="pres">
      <dgm:prSet presAssocID="{24434F1F-FD65-4345-898E-7B797CF62089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7ADCBC8-DEE4-467D-811B-5F794E74B108}" type="pres">
      <dgm:prSet presAssocID="{FBF9367D-5C97-438A-91DE-972F85E2EF79}" presName="sp" presStyleCnt="0"/>
      <dgm:spPr/>
    </dgm:pt>
    <dgm:pt modelId="{60D2A5CD-8359-4FEB-BDDA-1172B6A1E826}" type="pres">
      <dgm:prSet presAssocID="{E4F11732-5C51-4B66-87ED-4F3D1F958053}" presName="linNode" presStyleCnt="0"/>
      <dgm:spPr/>
    </dgm:pt>
    <dgm:pt modelId="{4354E02E-A281-4181-A9BD-879DE8CBE821}" type="pres">
      <dgm:prSet presAssocID="{E4F11732-5C51-4B66-87ED-4F3D1F958053}" presName="parentText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8A50767A-FB5C-4B0B-9B4F-9E3F05760145}" srcId="{520AD72E-0243-4909-9A85-9339A2AC16F2}" destId="{E4F11732-5C51-4B66-87ED-4F3D1F958053}" srcOrd="4" destOrd="0" parTransId="{19B210B7-94EA-4D6B-BA9B-09F6ACC30BD5}" sibTransId="{5CF97B35-C66A-472C-B777-B16331E8191E}"/>
    <dgm:cxn modelId="{8FEB3EA6-7216-4F3A-B609-FB5821723526}" srcId="{520AD72E-0243-4909-9A85-9339A2AC16F2}" destId="{AA981397-D673-4D0F-805B-1043B73F790F}" srcOrd="1" destOrd="0" parTransId="{E2DA0A31-65E9-4788-BE80-787D65FBCE87}" sibTransId="{C2CC52B5-9E38-4B12-98ED-99D5F1BB54C0}"/>
    <dgm:cxn modelId="{F999C3E9-F63F-46E9-88DC-42AB7F443FBF}" type="presOf" srcId="{24434F1F-FD65-4345-898E-7B797CF62089}" destId="{1A8F3F51-FEDD-4975-BAEB-6677D40EB592}" srcOrd="0" destOrd="0" presId="urn:microsoft.com/office/officeart/2005/8/layout/vList5"/>
    <dgm:cxn modelId="{BC3A1EE2-98C4-4080-B75D-84AB14E0834B}" type="presOf" srcId="{AA981397-D673-4D0F-805B-1043B73F790F}" destId="{D1B0ACB0-4881-48F1-9DF3-B36A13EF27C7}" srcOrd="0" destOrd="0" presId="urn:microsoft.com/office/officeart/2005/8/layout/vList5"/>
    <dgm:cxn modelId="{A0042C4E-2B3B-4B6B-990F-65AA2E5EDC77}" type="presOf" srcId="{CFDC3009-F1DF-4724-B3C9-CB331623D667}" destId="{13ACB895-8522-4920-B2DB-890303F8327A}" srcOrd="0" destOrd="0" presId="urn:microsoft.com/office/officeart/2005/8/layout/vList5"/>
    <dgm:cxn modelId="{3B852097-17A4-4B48-A3B5-6098FBE6E8D7}" srcId="{520AD72E-0243-4909-9A85-9339A2AC16F2}" destId="{24434F1F-FD65-4345-898E-7B797CF62089}" srcOrd="3" destOrd="0" parTransId="{63A98F17-4A64-4059-837D-5AD18E3CA351}" sibTransId="{FBF9367D-5C97-438A-91DE-972F85E2EF79}"/>
    <dgm:cxn modelId="{83EF897E-1628-41FF-949F-9AF707D2899D}" type="presOf" srcId="{520AD72E-0243-4909-9A85-9339A2AC16F2}" destId="{8419CAA3-08E7-42D0-8562-70807597D39A}" srcOrd="0" destOrd="0" presId="urn:microsoft.com/office/officeart/2005/8/layout/vList5"/>
    <dgm:cxn modelId="{5202C6A0-FA71-4D58-934B-766068F514A1}" srcId="{520AD72E-0243-4909-9A85-9339A2AC16F2}" destId="{CFDC3009-F1DF-4724-B3C9-CB331623D667}" srcOrd="2" destOrd="0" parTransId="{652556BC-AA2D-4601-A448-E6DAE62674D6}" sibTransId="{932264F4-C770-4318-8C5D-B89147D9904D}"/>
    <dgm:cxn modelId="{30B1363F-D1FB-43C8-B4BB-375D9CE7955F}" srcId="{24434F1F-FD65-4345-898E-7B797CF62089}" destId="{470AD6D5-30D1-4820-8EB2-4E62C21C6B30}" srcOrd="0" destOrd="0" parTransId="{C0ABA302-6F7D-43D1-AFD4-CC7DABCDCA61}" sibTransId="{35682A33-53A9-46EE-A0ED-5BEE51FBB5C9}"/>
    <dgm:cxn modelId="{B688A28D-B419-45F6-A5DA-E967313E869F}" srcId="{520AD72E-0243-4909-9A85-9339A2AC16F2}" destId="{59659B77-D6E1-43E4-B0DE-6F2AACAA7296}" srcOrd="0" destOrd="0" parTransId="{D5337C8F-A3FE-4001-88DA-36BAE014AAC1}" sibTransId="{DFD099DB-6745-4ACD-95DE-33FE5D61DDB5}"/>
    <dgm:cxn modelId="{C1735143-E44F-4C69-9A2C-19BD88B34A12}" type="presOf" srcId="{470AD6D5-30D1-4820-8EB2-4E62C21C6B30}" destId="{9D977778-82CB-43A4-B809-D5C567C9409F}" srcOrd="0" destOrd="0" presId="urn:microsoft.com/office/officeart/2005/8/layout/vList5"/>
    <dgm:cxn modelId="{22A03117-C101-4F0E-A6EB-EBCF5304D8E9}" type="presOf" srcId="{59659B77-D6E1-43E4-B0DE-6F2AACAA7296}" destId="{4F44E179-846C-4855-9958-AA68F3B5DDF8}" srcOrd="0" destOrd="0" presId="urn:microsoft.com/office/officeart/2005/8/layout/vList5"/>
    <dgm:cxn modelId="{DD6BD2A2-8833-4954-8B2C-10E2B2124A72}" type="presOf" srcId="{65E394F3-8092-47EC-8969-EA9CDF3CAB8B}" destId="{1201CCA1-3ADA-42C9-8CE9-3B64CA00473A}" srcOrd="0" destOrd="0" presId="urn:microsoft.com/office/officeart/2005/8/layout/vList5"/>
    <dgm:cxn modelId="{36F018C9-FC26-44A7-A526-3CB05DC1BF9C}" srcId="{AA981397-D673-4D0F-805B-1043B73F790F}" destId="{65E394F3-8092-47EC-8969-EA9CDF3CAB8B}" srcOrd="0" destOrd="0" parTransId="{D09DDB0A-73A4-46A6-B405-F97C8A8C2579}" sibTransId="{089100B5-CA46-46AE-BB94-5FB592D815E3}"/>
    <dgm:cxn modelId="{8F558E61-6834-4B46-8A3C-82592F259DB1}" type="presOf" srcId="{E4F11732-5C51-4B66-87ED-4F3D1F958053}" destId="{4354E02E-A281-4181-A9BD-879DE8CBE821}" srcOrd="0" destOrd="0" presId="urn:microsoft.com/office/officeart/2005/8/layout/vList5"/>
    <dgm:cxn modelId="{45E368E8-EC62-4D96-B0B3-5593DCB78CF6}" type="presParOf" srcId="{8419CAA3-08E7-42D0-8562-70807597D39A}" destId="{E8704E6C-0122-4556-889D-0AAFD7CE1E36}" srcOrd="0" destOrd="0" presId="urn:microsoft.com/office/officeart/2005/8/layout/vList5"/>
    <dgm:cxn modelId="{60DC25D6-A554-44A9-AFD0-9464E07D8B63}" type="presParOf" srcId="{E8704E6C-0122-4556-889D-0AAFD7CE1E36}" destId="{4F44E179-846C-4855-9958-AA68F3B5DDF8}" srcOrd="0" destOrd="0" presId="urn:microsoft.com/office/officeart/2005/8/layout/vList5"/>
    <dgm:cxn modelId="{9E9F28C4-5F82-4164-AEC5-9A93D9B1E6A2}" type="presParOf" srcId="{8419CAA3-08E7-42D0-8562-70807597D39A}" destId="{C570CBA4-3E84-4A1A-99BB-F5FDE32F5204}" srcOrd="1" destOrd="0" presId="urn:microsoft.com/office/officeart/2005/8/layout/vList5"/>
    <dgm:cxn modelId="{2C44F421-8B6A-49E7-8C33-85E9585FF62E}" type="presParOf" srcId="{8419CAA3-08E7-42D0-8562-70807597D39A}" destId="{E1C8FA54-A1BA-44B7-A27F-7E1B50DA042B}" srcOrd="2" destOrd="0" presId="urn:microsoft.com/office/officeart/2005/8/layout/vList5"/>
    <dgm:cxn modelId="{5162B0B4-FFDD-43F9-86DF-90BC26967900}" type="presParOf" srcId="{E1C8FA54-A1BA-44B7-A27F-7E1B50DA042B}" destId="{D1B0ACB0-4881-48F1-9DF3-B36A13EF27C7}" srcOrd="0" destOrd="0" presId="urn:microsoft.com/office/officeart/2005/8/layout/vList5"/>
    <dgm:cxn modelId="{76E22E9C-2EF9-47CF-8E23-98C384D5AB46}" type="presParOf" srcId="{E1C8FA54-A1BA-44B7-A27F-7E1B50DA042B}" destId="{1201CCA1-3ADA-42C9-8CE9-3B64CA00473A}" srcOrd="1" destOrd="0" presId="urn:microsoft.com/office/officeart/2005/8/layout/vList5"/>
    <dgm:cxn modelId="{7EA5A978-10E0-4D56-8C4E-728F56E4CFB6}" type="presParOf" srcId="{8419CAA3-08E7-42D0-8562-70807597D39A}" destId="{2513AE59-E3DE-4D1D-9B0F-799678EB30E4}" srcOrd="3" destOrd="0" presId="urn:microsoft.com/office/officeart/2005/8/layout/vList5"/>
    <dgm:cxn modelId="{847FF1C0-33B2-49DD-9BBB-39FE5089B0E3}" type="presParOf" srcId="{8419CAA3-08E7-42D0-8562-70807597D39A}" destId="{BE30B6E8-538A-43B6-BEB7-9ACFC12C4A52}" srcOrd="4" destOrd="0" presId="urn:microsoft.com/office/officeart/2005/8/layout/vList5"/>
    <dgm:cxn modelId="{92309D30-B43E-4782-99AC-0C88971A7643}" type="presParOf" srcId="{BE30B6E8-538A-43B6-BEB7-9ACFC12C4A52}" destId="{13ACB895-8522-4920-B2DB-890303F8327A}" srcOrd="0" destOrd="0" presId="urn:microsoft.com/office/officeart/2005/8/layout/vList5"/>
    <dgm:cxn modelId="{FB6FDFF8-FB34-4F44-AD47-455512E2AA23}" type="presParOf" srcId="{8419CAA3-08E7-42D0-8562-70807597D39A}" destId="{98637113-245A-437B-A355-6C9206042C60}" srcOrd="5" destOrd="0" presId="urn:microsoft.com/office/officeart/2005/8/layout/vList5"/>
    <dgm:cxn modelId="{FCE8FB20-F3A0-46C5-A56D-DD5A507C6111}" type="presParOf" srcId="{8419CAA3-08E7-42D0-8562-70807597D39A}" destId="{FB29CFC5-542D-49EF-88C0-F32F34B64531}" srcOrd="6" destOrd="0" presId="urn:microsoft.com/office/officeart/2005/8/layout/vList5"/>
    <dgm:cxn modelId="{015347DE-C4DA-4D47-8A53-4ED9568F0CF6}" type="presParOf" srcId="{FB29CFC5-542D-49EF-88C0-F32F34B64531}" destId="{1A8F3F51-FEDD-4975-BAEB-6677D40EB592}" srcOrd="0" destOrd="0" presId="urn:microsoft.com/office/officeart/2005/8/layout/vList5"/>
    <dgm:cxn modelId="{EC21FE2F-8D1E-4235-A5A6-373751D7A206}" type="presParOf" srcId="{FB29CFC5-542D-49EF-88C0-F32F34B64531}" destId="{9D977778-82CB-43A4-B809-D5C567C9409F}" srcOrd="1" destOrd="0" presId="urn:microsoft.com/office/officeart/2005/8/layout/vList5"/>
    <dgm:cxn modelId="{EFD0CB31-460E-4875-8173-E52DC0EAAD56}" type="presParOf" srcId="{8419CAA3-08E7-42D0-8562-70807597D39A}" destId="{E7ADCBC8-DEE4-467D-811B-5F794E74B108}" srcOrd="7" destOrd="0" presId="urn:microsoft.com/office/officeart/2005/8/layout/vList5"/>
    <dgm:cxn modelId="{5A3E1C18-FABD-4330-9D05-1A3AE13616E0}" type="presParOf" srcId="{8419CAA3-08E7-42D0-8562-70807597D39A}" destId="{60D2A5CD-8359-4FEB-BDDA-1172B6A1E826}" srcOrd="8" destOrd="0" presId="urn:microsoft.com/office/officeart/2005/8/layout/vList5"/>
    <dgm:cxn modelId="{4850C34F-46CA-4F23-9C55-9680A262E03F}" type="presParOf" srcId="{60D2A5CD-8359-4FEB-BDDA-1172B6A1E826}" destId="{4354E02E-A281-4181-A9BD-879DE8CBE821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EA23ABC-677D-45AA-9079-80DFC98EDE0A}" type="doc">
      <dgm:prSet loTypeId="urn:microsoft.com/office/officeart/2005/8/layout/vList5" loCatId="list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pt-BR"/>
        </a:p>
      </dgm:t>
    </dgm:pt>
    <dgm:pt modelId="{0DDC43D7-D02C-4759-AEE2-D74A3D9EF0E8}">
      <dgm:prSet custT="1"/>
      <dgm:spPr/>
      <dgm:t>
        <a:bodyPr/>
        <a:lstStyle/>
        <a:p>
          <a:r>
            <a:rPr lang="pt-BR" sz="1600" b="1" dirty="0" smtClean="0">
              <a:latin typeface="Arial" pitchFamily="34" charset="0"/>
              <a:cs typeface="Arial" pitchFamily="34" charset="0"/>
            </a:rPr>
            <a:t>Incremento e Decremento</a:t>
          </a:r>
          <a:endParaRPr lang="pt-BR" sz="1600" b="1" dirty="0">
            <a:latin typeface="Arial" pitchFamily="34" charset="0"/>
            <a:cs typeface="Arial" pitchFamily="34" charset="0"/>
          </a:endParaRPr>
        </a:p>
      </dgm:t>
    </dgm:pt>
    <dgm:pt modelId="{849699A4-C81F-4C4D-ADE0-CB8B8C58A587}" type="parTrans" cxnId="{3CE6B7CB-8A06-48CA-A9EF-53A906D20797}">
      <dgm:prSet/>
      <dgm:spPr/>
      <dgm:t>
        <a:bodyPr/>
        <a:lstStyle/>
        <a:p>
          <a:endParaRPr lang="pt-BR" sz="1600">
            <a:latin typeface="Arial" pitchFamily="34" charset="0"/>
            <a:cs typeface="Arial" pitchFamily="34" charset="0"/>
          </a:endParaRPr>
        </a:p>
      </dgm:t>
    </dgm:pt>
    <dgm:pt modelId="{65F084F9-B4A7-4B34-A4FF-CABEE9DCA810}" type="sibTrans" cxnId="{3CE6B7CB-8A06-48CA-A9EF-53A906D20797}">
      <dgm:prSet/>
      <dgm:spPr/>
      <dgm:t>
        <a:bodyPr/>
        <a:lstStyle/>
        <a:p>
          <a:endParaRPr lang="pt-BR" sz="1600">
            <a:latin typeface="Arial" pitchFamily="34" charset="0"/>
            <a:cs typeface="Arial" pitchFamily="34" charset="0"/>
          </a:endParaRPr>
        </a:p>
      </dgm:t>
    </dgm:pt>
    <dgm:pt modelId="{06B97004-D3A2-488D-8C19-67B6962956DE}">
      <dgm:prSet custT="1"/>
      <dgm:spPr/>
      <dgm:t>
        <a:bodyPr/>
        <a:lstStyle/>
        <a:p>
          <a:r>
            <a:rPr lang="pt-BR" sz="1600" b="1" dirty="0" smtClean="0">
              <a:latin typeface="Arial" pitchFamily="34" charset="0"/>
              <a:cs typeface="Arial" pitchFamily="34" charset="0"/>
            </a:rPr>
            <a:t>++, --</a:t>
          </a:r>
          <a:endParaRPr lang="pt-BR" sz="1600" b="1" dirty="0">
            <a:latin typeface="Arial" pitchFamily="34" charset="0"/>
            <a:cs typeface="Arial" pitchFamily="34" charset="0"/>
          </a:endParaRPr>
        </a:p>
      </dgm:t>
    </dgm:pt>
    <dgm:pt modelId="{CEE29AEB-6535-4902-9AF1-487541BA5EC0}" type="parTrans" cxnId="{6F5DBCB4-1E2A-4FC0-8A50-01162BA716BA}">
      <dgm:prSet/>
      <dgm:spPr/>
      <dgm:t>
        <a:bodyPr/>
        <a:lstStyle/>
        <a:p>
          <a:endParaRPr lang="pt-BR" sz="1600">
            <a:latin typeface="Arial" pitchFamily="34" charset="0"/>
            <a:cs typeface="Arial" pitchFamily="34" charset="0"/>
          </a:endParaRPr>
        </a:p>
      </dgm:t>
    </dgm:pt>
    <dgm:pt modelId="{DA38D963-9BB6-4D86-8A97-A4FA666DAB7E}" type="sibTrans" cxnId="{6F5DBCB4-1E2A-4FC0-8A50-01162BA716BA}">
      <dgm:prSet/>
      <dgm:spPr/>
      <dgm:t>
        <a:bodyPr/>
        <a:lstStyle/>
        <a:p>
          <a:endParaRPr lang="pt-BR" sz="1600">
            <a:latin typeface="Arial" pitchFamily="34" charset="0"/>
            <a:cs typeface="Arial" pitchFamily="34" charset="0"/>
          </a:endParaRPr>
        </a:p>
      </dgm:t>
    </dgm:pt>
    <dgm:pt modelId="{401624EC-B93A-4D6B-969F-833A5CB33B72}">
      <dgm:prSet custT="1"/>
      <dgm:spPr/>
      <dgm:t>
        <a:bodyPr/>
        <a:lstStyle/>
        <a:p>
          <a:r>
            <a:rPr lang="pt-BR" sz="1600" b="1" dirty="0" smtClean="0">
              <a:latin typeface="Arial" pitchFamily="34" charset="0"/>
              <a:cs typeface="Arial" pitchFamily="34" charset="0"/>
            </a:rPr>
            <a:t>Lógicos e Bit a bit </a:t>
          </a:r>
          <a:endParaRPr lang="pt-BR" sz="1600" b="1" dirty="0">
            <a:latin typeface="Arial" pitchFamily="34" charset="0"/>
            <a:cs typeface="Arial" pitchFamily="34" charset="0"/>
          </a:endParaRPr>
        </a:p>
      </dgm:t>
    </dgm:pt>
    <dgm:pt modelId="{A6E0F64A-8B8D-4942-A477-61A64C2CC84E}" type="parTrans" cxnId="{07529A80-DA90-435F-9D00-6ABF063265D1}">
      <dgm:prSet/>
      <dgm:spPr/>
      <dgm:t>
        <a:bodyPr/>
        <a:lstStyle/>
        <a:p>
          <a:endParaRPr lang="pt-BR" sz="1600">
            <a:latin typeface="Arial" pitchFamily="34" charset="0"/>
            <a:cs typeface="Arial" pitchFamily="34" charset="0"/>
          </a:endParaRPr>
        </a:p>
      </dgm:t>
    </dgm:pt>
    <dgm:pt modelId="{B74DEDC6-6D79-4771-B3EC-74B9830022AC}" type="sibTrans" cxnId="{07529A80-DA90-435F-9D00-6ABF063265D1}">
      <dgm:prSet/>
      <dgm:spPr/>
      <dgm:t>
        <a:bodyPr/>
        <a:lstStyle/>
        <a:p>
          <a:endParaRPr lang="pt-BR" sz="1600">
            <a:latin typeface="Arial" pitchFamily="34" charset="0"/>
            <a:cs typeface="Arial" pitchFamily="34" charset="0"/>
          </a:endParaRPr>
        </a:p>
      </dgm:t>
    </dgm:pt>
    <dgm:pt modelId="{22825901-445C-4C08-9783-65A4F4F1AA8B}">
      <dgm:prSet custT="1"/>
      <dgm:spPr/>
      <dgm:t>
        <a:bodyPr/>
        <a:lstStyle/>
        <a:p>
          <a:r>
            <a:rPr lang="pt-BR" sz="1600" b="1" dirty="0" smtClean="0">
              <a:latin typeface="Arial" pitchFamily="34" charset="0"/>
              <a:cs typeface="Arial" pitchFamily="34" charset="0"/>
            </a:rPr>
            <a:t>&amp;&amp;, |</a:t>
          </a:r>
          <a:r>
            <a:rPr lang="pt-BR" sz="1600" b="1" dirty="0" err="1" smtClean="0">
              <a:latin typeface="Arial" pitchFamily="34" charset="0"/>
              <a:cs typeface="Arial" pitchFamily="34" charset="0"/>
            </a:rPr>
            <a:t>|</a:t>
          </a:r>
          <a:r>
            <a:rPr lang="pt-BR" sz="1600" b="1" dirty="0" smtClean="0">
              <a:latin typeface="Arial" pitchFamily="34" charset="0"/>
              <a:cs typeface="Arial" pitchFamily="34" charset="0"/>
            </a:rPr>
            <a:t>, !, &amp;, |, ^, ~</a:t>
          </a:r>
          <a:endParaRPr lang="pt-BR" sz="1600" b="1" dirty="0">
            <a:latin typeface="Arial" pitchFamily="34" charset="0"/>
            <a:cs typeface="Arial" pitchFamily="34" charset="0"/>
          </a:endParaRPr>
        </a:p>
      </dgm:t>
    </dgm:pt>
    <dgm:pt modelId="{7FEB6102-F166-4D89-B5DD-EA14C76E8B82}" type="parTrans" cxnId="{489A7324-6D01-4A70-A78F-056B93FBD6DA}">
      <dgm:prSet/>
      <dgm:spPr/>
      <dgm:t>
        <a:bodyPr/>
        <a:lstStyle/>
        <a:p>
          <a:endParaRPr lang="pt-BR" sz="1600">
            <a:latin typeface="Arial" pitchFamily="34" charset="0"/>
            <a:cs typeface="Arial" pitchFamily="34" charset="0"/>
          </a:endParaRPr>
        </a:p>
      </dgm:t>
    </dgm:pt>
    <dgm:pt modelId="{7B847789-034C-4EF8-BB24-9F6532C9D318}" type="sibTrans" cxnId="{489A7324-6D01-4A70-A78F-056B93FBD6DA}">
      <dgm:prSet/>
      <dgm:spPr/>
      <dgm:t>
        <a:bodyPr/>
        <a:lstStyle/>
        <a:p>
          <a:endParaRPr lang="pt-BR" sz="1600">
            <a:latin typeface="Arial" pitchFamily="34" charset="0"/>
            <a:cs typeface="Arial" pitchFamily="34" charset="0"/>
          </a:endParaRPr>
        </a:p>
      </dgm:t>
    </dgm:pt>
    <dgm:pt modelId="{C9251EEA-A626-4320-88CA-AF56680FBD52}">
      <dgm:prSet custT="1"/>
      <dgm:spPr/>
      <dgm:t>
        <a:bodyPr/>
        <a:lstStyle/>
        <a:p>
          <a:r>
            <a:rPr lang="en-US" sz="1600" b="1" dirty="0" smtClean="0">
              <a:latin typeface="Arial" pitchFamily="34" charset="0"/>
              <a:cs typeface="Arial" pitchFamily="34" charset="0"/>
            </a:rPr>
            <a:t>Primários</a:t>
          </a:r>
          <a:endParaRPr lang="pt-BR" sz="1600" b="1" dirty="0">
            <a:latin typeface="Arial" pitchFamily="34" charset="0"/>
            <a:cs typeface="Arial" pitchFamily="34" charset="0"/>
          </a:endParaRPr>
        </a:p>
      </dgm:t>
    </dgm:pt>
    <dgm:pt modelId="{9518A349-82BB-4972-88DD-03779DD8997B}" type="parTrans" cxnId="{2B58733E-4770-4D7D-80C9-91059CFC3C21}">
      <dgm:prSet/>
      <dgm:spPr/>
      <dgm:t>
        <a:bodyPr/>
        <a:lstStyle/>
        <a:p>
          <a:endParaRPr lang="pt-BR" sz="1600">
            <a:latin typeface="Arial" pitchFamily="34" charset="0"/>
            <a:cs typeface="Arial" pitchFamily="34" charset="0"/>
          </a:endParaRPr>
        </a:p>
      </dgm:t>
    </dgm:pt>
    <dgm:pt modelId="{04A5DAFA-4006-439C-A716-04E8D74DF5AB}" type="sibTrans" cxnId="{2B58733E-4770-4D7D-80C9-91059CFC3C21}">
      <dgm:prSet/>
      <dgm:spPr/>
      <dgm:t>
        <a:bodyPr/>
        <a:lstStyle/>
        <a:p>
          <a:endParaRPr lang="pt-BR" sz="1600">
            <a:latin typeface="Arial" pitchFamily="34" charset="0"/>
            <a:cs typeface="Arial" pitchFamily="34" charset="0"/>
          </a:endParaRPr>
        </a:p>
      </dgm:t>
    </dgm:pt>
    <dgm:pt modelId="{6F04C834-8347-49C6-A8A9-911F64341BA7}">
      <dgm:prSet custT="1"/>
      <dgm:spPr/>
      <dgm:t>
        <a:bodyPr/>
        <a:lstStyle/>
        <a:p>
          <a:r>
            <a:rPr lang="en-US" sz="1600" b="1" dirty="0" err="1" smtClean="0">
              <a:latin typeface="Arial" pitchFamily="34" charset="0"/>
              <a:cs typeface="Arial" pitchFamily="34" charset="0"/>
            </a:rPr>
            <a:t>typeof</a:t>
          </a:r>
          <a:r>
            <a:rPr lang="en-US" sz="1600" b="1" dirty="0" smtClean="0">
              <a:latin typeface="Arial" pitchFamily="34" charset="0"/>
              <a:cs typeface="Arial" pitchFamily="34" charset="0"/>
            </a:rPr>
            <a:t>, </a:t>
          </a:r>
          <a:r>
            <a:rPr lang="en-US" sz="1600" b="1" dirty="0" err="1" smtClean="0">
              <a:latin typeface="Arial" pitchFamily="34" charset="0"/>
              <a:cs typeface="Arial" pitchFamily="34" charset="0"/>
            </a:rPr>
            <a:t>sizeof</a:t>
          </a:r>
          <a:r>
            <a:rPr lang="en-US" sz="1600" b="1" dirty="0" smtClean="0">
              <a:latin typeface="Arial" pitchFamily="34" charset="0"/>
              <a:cs typeface="Arial" pitchFamily="34" charset="0"/>
            </a:rPr>
            <a:t>, checked, unchecked</a:t>
          </a:r>
          <a:endParaRPr lang="pt-BR" sz="1600" b="1" dirty="0">
            <a:latin typeface="Arial" pitchFamily="34" charset="0"/>
            <a:cs typeface="Arial" pitchFamily="34" charset="0"/>
          </a:endParaRPr>
        </a:p>
      </dgm:t>
    </dgm:pt>
    <dgm:pt modelId="{2B70B8C0-FE50-4DAF-A250-21946E66EB98}" type="parTrans" cxnId="{BB9BB834-0D96-4ECF-A526-034424B8B263}">
      <dgm:prSet/>
      <dgm:spPr/>
      <dgm:t>
        <a:bodyPr/>
        <a:lstStyle/>
        <a:p>
          <a:endParaRPr lang="pt-BR" sz="1600">
            <a:latin typeface="Arial" pitchFamily="34" charset="0"/>
            <a:cs typeface="Arial" pitchFamily="34" charset="0"/>
          </a:endParaRPr>
        </a:p>
      </dgm:t>
    </dgm:pt>
    <dgm:pt modelId="{63111553-1F6A-49EE-8EEA-14849410BD2A}" type="sibTrans" cxnId="{BB9BB834-0D96-4ECF-A526-034424B8B263}">
      <dgm:prSet/>
      <dgm:spPr/>
      <dgm:t>
        <a:bodyPr/>
        <a:lstStyle/>
        <a:p>
          <a:endParaRPr lang="pt-BR" sz="1600">
            <a:latin typeface="Arial" pitchFamily="34" charset="0"/>
            <a:cs typeface="Arial" pitchFamily="34" charset="0"/>
          </a:endParaRPr>
        </a:p>
      </dgm:t>
    </dgm:pt>
    <dgm:pt modelId="{84F8D7E3-1B66-4FA6-BC56-7458989F58E7}">
      <dgm:prSet custT="1"/>
      <dgm:spPr/>
      <dgm:t>
        <a:bodyPr/>
        <a:lstStyle/>
        <a:p>
          <a:r>
            <a:rPr lang="pt-BR" sz="1600" b="1" dirty="0" smtClean="0">
              <a:latin typeface="Arial" pitchFamily="34" charset="0"/>
              <a:cs typeface="Arial" pitchFamily="34" charset="0"/>
            </a:rPr>
            <a:t>Relacionais</a:t>
          </a:r>
          <a:endParaRPr lang="pt-BR" sz="1600" b="1" dirty="0">
            <a:latin typeface="Arial" pitchFamily="34" charset="0"/>
            <a:cs typeface="Arial" pitchFamily="34" charset="0"/>
          </a:endParaRPr>
        </a:p>
      </dgm:t>
    </dgm:pt>
    <dgm:pt modelId="{1DF3354A-CABE-40AC-94EB-6A3AE98E8D64}" type="parTrans" cxnId="{8A52D7EC-4E71-42C9-B009-F568141BC020}">
      <dgm:prSet/>
      <dgm:spPr/>
      <dgm:t>
        <a:bodyPr/>
        <a:lstStyle/>
        <a:p>
          <a:endParaRPr lang="pt-BR" sz="1600">
            <a:latin typeface="Arial" pitchFamily="34" charset="0"/>
            <a:cs typeface="Arial" pitchFamily="34" charset="0"/>
          </a:endParaRPr>
        </a:p>
      </dgm:t>
    </dgm:pt>
    <dgm:pt modelId="{387BCD70-03A6-4604-A286-D0FDCAE27F25}" type="sibTrans" cxnId="{8A52D7EC-4E71-42C9-B009-F568141BC020}">
      <dgm:prSet/>
      <dgm:spPr/>
      <dgm:t>
        <a:bodyPr/>
        <a:lstStyle/>
        <a:p>
          <a:endParaRPr lang="pt-BR" sz="1600">
            <a:latin typeface="Arial" pitchFamily="34" charset="0"/>
            <a:cs typeface="Arial" pitchFamily="34" charset="0"/>
          </a:endParaRPr>
        </a:p>
      </dgm:t>
    </dgm:pt>
    <dgm:pt modelId="{C8DEFD58-04B9-4B24-91A0-88BB923F002D}">
      <dgm:prSet custT="1"/>
      <dgm:spPr/>
      <dgm:t>
        <a:bodyPr/>
        <a:lstStyle/>
        <a:p>
          <a:r>
            <a:rPr lang="pt-BR" sz="1600" b="1" dirty="0" smtClean="0">
              <a:latin typeface="Arial" pitchFamily="34" charset="0"/>
              <a:cs typeface="Arial" pitchFamily="34" charset="0"/>
            </a:rPr>
            <a:t>&lt;, &gt;, &lt;=, &gt;=, is</a:t>
          </a:r>
          <a:endParaRPr lang="pt-BR" sz="1600" b="1" dirty="0">
            <a:latin typeface="Arial" pitchFamily="34" charset="0"/>
            <a:cs typeface="Arial" pitchFamily="34" charset="0"/>
          </a:endParaRPr>
        </a:p>
      </dgm:t>
    </dgm:pt>
    <dgm:pt modelId="{25732FFF-E08A-4BA5-822A-7E214585DF16}" type="parTrans" cxnId="{15A92776-5367-406D-91A2-0D92781C7B08}">
      <dgm:prSet/>
      <dgm:spPr/>
      <dgm:t>
        <a:bodyPr/>
        <a:lstStyle/>
        <a:p>
          <a:endParaRPr lang="pt-BR" sz="1600">
            <a:latin typeface="Arial" pitchFamily="34" charset="0"/>
            <a:cs typeface="Arial" pitchFamily="34" charset="0"/>
          </a:endParaRPr>
        </a:p>
      </dgm:t>
    </dgm:pt>
    <dgm:pt modelId="{9DB1117A-4A44-48A0-BDFD-BFECB72575EA}" type="sibTrans" cxnId="{15A92776-5367-406D-91A2-0D92781C7B08}">
      <dgm:prSet/>
      <dgm:spPr/>
      <dgm:t>
        <a:bodyPr/>
        <a:lstStyle/>
        <a:p>
          <a:endParaRPr lang="pt-BR" sz="1600">
            <a:latin typeface="Arial" pitchFamily="34" charset="0"/>
            <a:cs typeface="Arial" pitchFamily="34" charset="0"/>
          </a:endParaRPr>
        </a:p>
      </dgm:t>
    </dgm:pt>
    <dgm:pt modelId="{225B6B91-7C75-42B1-B0BE-506B2D8A16AE}">
      <dgm:prSet custT="1"/>
      <dgm:spPr/>
      <dgm:t>
        <a:bodyPr/>
        <a:lstStyle/>
        <a:p>
          <a:r>
            <a:rPr lang="pt-BR" sz="1600" b="1" dirty="0" smtClean="0">
              <a:latin typeface="Arial" pitchFamily="34" charset="0"/>
              <a:cs typeface="Arial" pitchFamily="34" charset="0"/>
            </a:rPr>
            <a:t>Aritméticos</a:t>
          </a:r>
          <a:endParaRPr lang="pt-BR" sz="1600" b="1" dirty="0">
            <a:latin typeface="Arial" pitchFamily="34" charset="0"/>
            <a:cs typeface="Arial" pitchFamily="34" charset="0"/>
          </a:endParaRPr>
        </a:p>
      </dgm:t>
    </dgm:pt>
    <dgm:pt modelId="{EC9673CD-0781-4917-B369-2E6957F92A89}" type="parTrans" cxnId="{82BBF9EA-62C9-45C7-ADC0-2E948C3EFA52}">
      <dgm:prSet/>
      <dgm:spPr/>
      <dgm:t>
        <a:bodyPr/>
        <a:lstStyle/>
        <a:p>
          <a:endParaRPr lang="pt-BR" sz="1600">
            <a:latin typeface="Arial" pitchFamily="34" charset="0"/>
            <a:cs typeface="Arial" pitchFamily="34" charset="0"/>
          </a:endParaRPr>
        </a:p>
      </dgm:t>
    </dgm:pt>
    <dgm:pt modelId="{74293B48-F811-45E6-B806-1E2843DE35C8}" type="sibTrans" cxnId="{82BBF9EA-62C9-45C7-ADC0-2E948C3EFA52}">
      <dgm:prSet/>
      <dgm:spPr/>
      <dgm:t>
        <a:bodyPr/>
        <a:lstStyle/>
        <a:p>
          <a:endParaRPr lang="pt-BR" sz="1600">
            <a:latin typeface="Arial" pitchFamily="34" charset="0"/>
            <a:cs typeface="Arial" pitchFamily="34" charset="0"/>
          </a:endParaRPr>
        </a:p>
      </dgm:t>
    </dgm:pt>
    <dgm:pt modelId="{66543ED5-289C-4DCB-954F-796109ECFFF7}">
      <dgm:prSet custT="1"/>
      <dgm:spPr/>
      <dgm:t>
        <a:bodyPr/>
        <a:lstStyle/>
        <a:p>
          <a:r>
            <a:rPr lang="pt-BR" sz="1600" b="1" dirty="0" smtClean="0">
              <a:latin typeface="Arial" pitchFamily="34" charset="0"/>
              <a:cs typeface="Arial" pitchFamily="34" charset="0"/>
            </a:rPr>
            <a:t>+, -, *, /, %</a:t>
          </a:r>
          <a:endParaRPr lang="pt-BR" sz="1600" b="1" dirty="0">
            <a:latin typeface="Arial" pitchFamily="34" charset="0"/>
            <a:cs typeface="Arial" pitchFamily="34" charset="0"/>
          </a:endParaRPr>
        </a:p>
      </dgm:t>
    </dgm:pt>
    <dgm:pt modelId="{736A89D7-68EE-40FB-8886-DEFE43B2C6B8}" type="parTrans" cxnId="{0B4DC780-359B-4F7C-BA27-109554584468}">
      <dgm:prSet/>
      <dgm:spPr/>
      <dgm:t>
        <a:bodyPr/>
        <a:lstStyle/>
        <a:p>
          <a:endParaRPr lang="pt-BR" sz="1600">
            <a:latin typeface="Arial" pitchFamily="34" charset="0"/>
            <a:cs typeface="Arial" pitchFamily="34" charset="0"/>
          </a:endParaRPr>
        </a:p>
      </dgm:t>
    </dgm:pt>
    <dgm:pt modelId="{E2BE6B65-582E-4F32-A2FC-5A85BBACEFA3}" type="sibTrans" cxnId="{0B4DC780-359B-4F7C-BA27-109554584468}">
      <dgm:prSet/>
      <dgm:spPr/>
      <dgm:t>
        <a:bodyPr/>
        <a:lstStyle/>
        <a:p>
          <a:endParaRPr lang="pt-BR" sz="1600">
            <a:latin typeface="Arial" pitchFamily="34" charset="0"/>
            <a:cs typeface="Arial" pitchFamily="34" charset="0"/>
          </a:endParaRPr>
        </a:p>
      </dgm:t>
    </dgm:pt>
    <dgm:pt modelId="{D3B5667F-DC58-4A50-8CD2-4081DF630BA6}">
      <dgm:prSet custT="1"/>
      <dgm:spPr/>
      <dgm:t>
        <a:bodyPr/>
        <a:lstStyle/>
        <a:p>
          <a:r>
            <a:rPr lang="pt-BR" sz="1600" b="1" dirty="0" smtClean="0">
              <a:latin typeface="Arial" pitchFamily="34" charset="0"/>
              <a:cs typeface="Arial" pitchFamily="34" charset="0"/>
            </a:rPr>
            <a:t>Atribuição</a:t>
          </a:r>
          <a:endParaRPr lang="pt-BR" sz="1600" b="1" dirty="0">
            <a:latin typeface="Arial" pitchFamily="34" charset="0"/>
            <a:cs typeface="Arial" pitchFamily="34" charset="0"/>
          </a:endParaRPr>
        </a:p>
      </dgm:t>
    </dgm:pt>
    <dgm:pt modelId="{A2AF1F71-351F-4B78-ADBF-A26CF31CFAF7}" type="parTrans" cxnId="{C31D39A9-4B38-4BE9-A702-08DD800845CD}">
      <dgm:prSet/>
      <dgm:spPr/>
      <dgm:t>
        <a:bodyPr/>
        <a:lstStyle/>
        <a:p>
          <a:endParaRPr lang="pt-BR" sz="1600">
            <a:latin typeface="Arial" pitchFamily="34" charset="0"/>
            <a:cs typeface="Arial" pitchFamily="34" charset="0"/>
          </a:endParaRPr>
        </a:p>
      </dgm:t>
    </dgm:pt>
    <dgm:pt modelId="{8DD9DE61-8201-4F5A-8502-764A32E1A49A}" type="sibTrans" cxnId="{C31D39A9-4B38-4BE9-A702-08DD800845CD}">
      <dgm:prSet/>
      <dgm:spPr/>
      <dgm:t>
        <a:bodyPr/>
        <a:lstStyle/>
        <a:p>
          <a:endParaRPr lang="pt-BR" sz="1600">
            <a:latin typeface="Arial" pitchFamily="34" charset="0"/>
            <a:cs typeface="Arial" pitchFamily="34" charset="0"/>
          </a:endParaRPr>
        </a:p>
      </dgm:t>
    </dgm:pt>
    <dgm:pt modelId="{37DEDFA2-80FA-4EAF-A28E-5B65BF53731D}">
      <dgm:prSet custT="1"/>
      <dgm:spPr/>
      <dgm:t>
        <a:bodyPr/>
        <a:lstStyle/>
        <a:p>
          <a:r>
            <a:rPr lang="pt-BR" sz="1600" b="1" dirty="0" smtClean="0">
              <a:latin typeface="Arial" pitchFamily="34" charset="0"/>
              <a:cs typeface="Arial" pitchFamily="34" charset="0"/>
            </a:rPr>
            <a:t>=, +=, -=, *=, /=, &lt;&lt;=, &gt;&gt;=, &amp;=, ^=, |=</a:t>
          </a:r>
          <a:endParaRPr lang="pt-BR" sz="1600" b="1" dirty="0">
            <a:latin typeface="Arial" pitchFamily="34" charset="0"/>
            <a:cs typeface="Arial" pitchFamily="34" charset="0"/>
          </a:endParaRPr>
        </a:p>
      </dgm:t>
    </dgm:pt>
    <dgm:pt modelId="{A5E88202-08D6-4ACD-88FE-854D51845461}" type="parTrans" cxnId="{C59CE891-CEC0-4F07-B9B6-460443978529}">
      <dgm:prSet/>
      <dgm:spPr/>
      <dgm:t>
        <a:bodyPr/>
        <a:lstStyle/>
        <a:p>
          <a:endParaRPr lang="pt-BR" sz="1600">
            <a:latin typeface="Arial" pitchFamily="34" charset="0"/>
            <a:cs typeface="Arial" pitchFamily="34" charset="0"/>
          </a:endParaRPr>
        </a:p>
      </dgm:t>
    </dgm:pt>
    <dgm:pt modelId="{35041F13-42CE-473D-B33C-8EE7BF44B405}" type="sibTrans" cxnId="{C59CE891-CEC0-4F07-B9B6-460443978529}">
      <dgm:prSet/>
      <dgm:spPr/>
      <dgm:t>
        <a:bodyPr/>
        <a:lstStyle/>
        <a:p>
          <a:endParaRPr lang="pt-BR" sz="1600">
            <a:latin typeface="Arial" pitchFamily="34" charset="0"/>
            <a:cs typeface="Arial" pitchFamily="34" charset="0"/>
          </a:endParaRPr>
        </a:p>
      </dgm:t>
    </dgm:pt>
    <dgm:pt modelId="{BB78BFF4-BDF6-4518-83DF-82F10261531F}">
      <dgm:prSet custT="1"/>
      <dgm:spPr/>
      <dgm:t>
        <a:bodyPr/>
        <a:lstStyle/>
        <a:p>
          <a:r>
            <a:rPr lang="pt-BR" sz="1600" b="1" dirty="0" smtClean="0">
              <a:latin typeface="Arial" pitchFamily="34" charset="0"/>
              <a:cs typeface="Arial" pitchFamily="34" charset="0"/>
            </a:rPr>
            <a:t>Concatenação</a:t>
          </a:r>
          <a:endParaRPr lang="pt-BR" sz="1600" b="1" dirty="0">
            <a:latin typeface="Arial" pitchFamily="34" charset="0"/>
            <a:cs typeface="Arial" pitchFamily="34" charset="0"/>
          </a:endParaRPr>
        </a:p>
      </dgm:t>
    </dgm:pt>
    <dgm:pt modelId="{4A1BA077-F036-43A7-8D73-280F2A228BE8}" type="parTrans" cxnId="{7480A54A-6224-4FED-89EB-929F6154FEF3}">
      <dgm:prSet/>
      <dgm:spPr/>
      <dgm:t>
        <a:bodyPr/>
        <a:lstStyle/>
        <a:p>
          <a:endParaRPr lang="pt-BR" sz="1600">
            <a:latin typeface="Arial" pitchFamily="34" charset="0"/>
            <a:cs typeface="Arial" pitchFamily="34" charset="0"/>
          </a:endParaRPr>
        </a:p>
      </dgm:t>
    </dgm:pt>
    <dgm:pt modelId="{7C1CDAB3-8241-4F58-93F4-7CBA287C3078}" type="sibTrans" cxnId="{7480A54A-6224-4FED-89EB-929F6154FEF3}">
      <dgm:prSet/>
      <dgm:spPr/>
      <dgm:t>
        <a:bodyPr/>
        <a:lstStyle/>
        <a:p>
          <a:endParaRPr lang="pt-BR" sz="1600">
            <a:latin typeface="Arial" pitchFamily="34" charset="0"/>
            <a:cs typeface="Arial" pitchFamily="34" charset="0"/>
          </a:endParaRPr>
        </a:p>
      </dgm:t>
    </dgm:pt>
    <dgm:pt modelId="{E27A5C76-39A3-49AF-8732-2C76DD3FD7E5}">
      <dgm:prSet custT="1"/>
      <dgm:spPr/>
      <dgm:t>
        <a:bodyPr/>
        <a:lstStyle/>
        <a:p>
          <a:r>
            <a:rPr lang="pt-BR" sz="1600" b="1" dirty="0" smtClean="0">
              <a:latin typeface="Arial" pitchFamily="34" charset="0"/>
              <a:cs typeface="Arial" pitchFamily="34" charset="0"/>
            </a:rPr>
            <a:t>+</a:t>
          </a:r>
          <a:endParaRPr lang="pt-BR" sz="1600" b="1" dirty="0">
            <a:latin typeface="Arial" pitchFamily="34" charset="0"/>
            <a:cs typeface="Arial" pitchFamily="34" charset="0"/>
          </a:endParaRPr>
        </a:p>
      </dgm:t>
    </dgm:pt>
    <dgm:pt modelId="{6E7A830F-CFB7-4C4A-BBDF-8571EA5419DC}" type="parTrans" cxnId="{A3B24B9D-EA51-4DE4-9C5C-40D27B7A028D}">
      <dgm:prSet/>
      <dgm:spPr/>
      <dgm:t>
        <a:bodyPr/>
        <a:lstStyle/>
        <a:p>
          <a:endParaRPr lang="pt-BR" sz="1600">
            <a:latin typeface="Arial" pitchFamily="34" charset="0"/>
            <a:cs typeface="Arial" pitchFamily="34" charset="0"/>
          </a:endParaRPr>
        </a:p>
      </dgm:t>
    </dgm:pt>
    <dgm:pt modelId="{E4DF5CE2-DD1B-4C77-AC3C-C827C7B0FDFF}" type="sibTrans" cxnId="{A3B24B9D-EA51-4DE4-9C5C-40D27B7A028D}">
      <dgm:prSet/>
      <dgm:spPr/>
      <dgm:t>
        <a:bodyPr/>
        <a:lstStyle/>
        <a:p>
          <a:endParaRPr lang="pt-BR" sz="1600">
            <a:latin typeface="Arial" pitchFamily="34" charset="0"/>
            <a:cs typeface="Arial" pitchFamily="34" charset="0"/>
          </a:endParaRPr>
        </a:p>
      </dgm:t>
    </dgm:pt>
    <dgm:pt modelId="{B1BB97BA-2C26-4400-A043-0FC1F5B742A4}">
      <dgm:prSet custT="1"/>
      <dgm:spPr/>
      <dgm:t>
        <a:bodyPr/>
        <a:lstStyle/>
        <a:p>
          <a:r>
            <a:rPr lang="pt-BR" sz="1600" b="1" dirty="0" smtClean="0">
              <a:latin typeface="Arial" pitchFamily="34" charset="0"/>
              <a:cs typeface="Arial" pitchFamily="34" charset="0"/>
            </a:rPr>
            <a:t>Criação de Objetos</a:t>
          </a:r>
          <a:endParaRPr lang="pt-BR" sz="1600" b="1" dirty="0">
            <a:latin typeface="Arial" pitchFamily="34" charset="0"/>
            <a:cs typeface="Arial" pitchFamily="34" charset="0"/>
          </a:endParaRPr>
        </a:p>
      </dgm:t>
    </dgm:pt>
    <dgm:pt modelId="{FBDD7797-6F1D-4768-892A-4047886FB41E}" type="parTrans" cxnId="{FB364239-16EA-4EED-9F4E-C9F84E000EDB}">
      <dgm:prSet/>
      <dgm:spPr/>
      <dgm:t>
        <a:bodyPr/>
        <a:lstStyle/>
        <a:p>
          <a:endParaRPr lang="pt-BR" sz="1600">
            <a:latin typeface="Arial" pitchFamily="34" charset="0"/>
            <a:cs typeface="Arial" pitchFamily="34" charset="0"/>
          </a:endParaRPr>
        </a:p>
      </dgm:t>
    </dgm:pt>
    <dgm:pt modelId="{AA6FC3F8-93D8-4BC2-A6B8-3CC2F8194BC2}" type="sibTrans" cxnId="{FB364239-16EA-4EED-9F4E-C9F84E000EDB}">
      <dgm:prSet/>
      <dgm:spPr/>
      <dgm:t>
        <a:bodyPr/>
        <a:lstStyle/>
        <a:p>
          <a:endParaRPr lang="pt-BR" sz="1600">
            <a:latin typeface="Arial" pitchFamily="34" charset="0"/>
            <a:cs typeface="Arial" pitchFamily="34" charset="0"/>
          </a:endParaRPr>
        </a:p>
      </dgm:t>
    </dgm:pt>
    <dgm:pt modelId="{73E189B5-8F83-4975-822B-470F217D8C03}">
      <dgm:prSet custT="1"/>
      <dgm:spPr/>
      <dgm:t>
        <a:bodyPr/>
        <a:lstStyle/>
        <a:p>
          <a:r>
            <a:rPr lang="pt-BR" sz="1600" b="1" dirty="0" err="1" smtClean="0">
              <a:latin typeface="Arial" pitchFamily="34" charset="0"/>
              <a:cs typeface="Arial" pitchFamily="34" charset="0"/>
            </a:rPr>
            <a:t>new</a:t>
          </a:r>
          <a:endParaRPr lang="pt-BR" sz="1600" b="1" dirty="0">
            <a:latin typeface="Arial" pitchFamily="34" charset="0"/>
            <a:cs typeface="Arial" pitchFamily="34" charset="0"/>
          </a:endParaRPr>
        </a:p>
      </dgm:t>
    </dgm:pt>
    <dgm:pt modelId="{25388F1A-F5D6-4597-9E50-20BFDD2F2DA9}" type="parTrans" cxnId="{02959201-97E6-4A8E-BF75-014C4D458686}">
      <dgm:prSet/>
      <dgm:spPr/>
      <dgm:t>
        <a:bodyPr/>
        <a:lstStyle/>
        <a:p>
          <a:endParaRPr lang="pt-BR" sz="1600">
            <a:latin typeface="Arial" pitchFamily="34" charset="0"/>
            <a:cs typeface="Arial" pitchFamily="34" charset="0"/>
          </a:endParaRPr>
        </a:p>
      </dgm:t>
    </dgm:pt>
    <dgm:pt modelId="{A040D9AD-4A6B-4276-A68E-1870E3B00A27}" type="sibTrans" cxnId="{02959201-97E6-4A8E-BF75-014C4D458686}">
      <dgm:prSet/>
      <dgm:spPr/>
      <dgm:t>
        <a:bodyPr/>
        <a:lstStyle/>
        <a:p>
          <a:endParaRPr lang="pt-BR" sz="1600">
            <a:latin typeface="Arial" pitchFamily="34" charset="0"/>
            <a:cs typeface="Arial" pitchFamily="34" charset="0"/>
          </a:endParaRPr>
        </a:p>
      </dgm:t>
    </dgm:pt>
    <dgm:pt modelId="{3A4788A9-5C42-4589-A7F2-8E52431481E8}">
      <dgm:prSet custT="1"/>
      <dgm:spPr/>
      <dgm:t>
        <a:bodyPr/>
        <a:lstStyle/>
        <a:p>
          <a:r>
            <a:rPr lang="pt-BR" sz="1600" b="1" dirty="0" smtClean="0">
              <a:latin typeface="Arial" pitchFamily="34" charset="0"/>
              <a:cs typeface="Arial" pitchFamily="34" charset="0"/>
            </a:rPr>
            <a:t>Igualdade e Diferença</a:t>
          </a:r>
          <a:endParaRPr lang="pt-BR" sz="1600" b="1" dirty="0">
            <a:latin typeface="Arial" pitchFamily="34" charset="0"/>
            <a:cs typeface="Arial" pitchFamily="34" charset="0"/>
          </a:endParaRPr>
        </a:p>
      </dgm:t>
    </dgm:pt>
    <dgm:pt modelId="{802E1811-7810-4069-AF73-F837CED9BFA1}" type="parTrans" cxnId="{57A3E8A5-0E94-466F-9F0D-F34EE6176AB1}">
      <dgm:prSet/>
      <dgm:spPr/>
      <dgm:t>
        <a:bodyPr/>
        <a:lstStyle/>
        <a:p>
          <a:endParaRPr lang="pt-BR" sz="1600">
            <a:latin typeface="Arial" pitchFamily="34" charset="0"/>
            <a:cs typeface="Arial" pitchFamily="34" charset="0"/>
          </a:endParaRPr>
        </a:p>
      </dgm:t>
    </dgm:pt>
    <dgm:pt modelId="{0A1B7900-19B3-4BB0-8406-DFE99EB57343}" type="sibTrans" cxnId="{57A3E8A5-0E94-466F-9F0D-F34EE6176AB1}">
      <dgm:prSet/>
      <dgm:spPr/>
      <dgm:t>
        <a:bodyPr/>
        <a:lstStyle/>
        <a:p>
          <a:endParaRPr lang="pt-BR" sz="1600">
            <a:latin typeface="Arial" pitchFamily="34" charset="0"/>
            <a:cs typeface="Arial" pitchFamily="34" charset="0"/>
          </a:endParaRPr>
        </a:p>
      </dgm:t>
    </dgm:pt>
    <dgm:pt modelId="{37C17171-237B-4B8C-996F-CEBFDAF5617A}">
      <dgm:prSet custT="1"/>
      <dgm:spPr/>
      <dgm:t>
        <a:bodyPr/>
        <a:lstStyle/>
        <a:p>
          <a:r>
            <a:rPr lang="pt-BR" sz="1600" b="1" dirty="0" smtClean="0">
              <a:latin typeface="Arial" pitchFamily="34" charset="0"/>
              <a:cs typeface="Arial" pitchFamily="34" charset="0"/>
            </a:rPr>
            <a:t>==, !=</a:t>
          </a:r>
          <a:endParaRPr lang="pt-BR" sz="1600" b="1" dirty="0">
            <a:latin typeface="Arial" pitchFamily="34" charset="0"/>
            <a:cs typeface="Arial" pitchFamily="34" charset="0"/>
          </a:endParaRPr>
        </a:p>
      </dgm:t>
    </dgm:pt>
    <dgm:pt modelId="{5EB985AB-BE62-4C78-8189-B0CC2DA4A66C}" type="parTrans" cxnId="{D6AE616B-4C5B-42EE-9156-075FF68B6934}">
      <dgm:prSet/>
      <dgm:spPr/>
      <dgm:t>
        <a:bodyPr/>
        <a:lstStyle/>
        <a:p>
          <a:endParaRPr lang="pt-BR" sz="1600">
            <a:latin typeface="Arial" pitchFamily="34" charset="0"/>
            <a:cs typeface="Arial" pitchFamily="34" charset="0"/>
          </a:endParaRPr>
        </a:p>
      </dgm:t>
    </dgm:pt>
    <dgm:pt modelId="{9FA0B8D4-98D7-4211-B20C-1A40BCB03B81}" type="sibTrans" cxnId="{D6AE616B-4C5B-42EE-9156-075FF68B6934}">
      <dgm:prSet/>
      <dgm:spPr/>
      <dgm:t>
        <a:bodyPr/>
        <a:lstStyle/>
        <a:p>
          <a:endParaRPr lang="pt-BR" sz="1600">
            <a:latin typeface="Arial" pitchFamily="34" charset="0"/>
            <a:cs typeface="Arial" pitchFamily="34" charset="0"/>
          </a:endParaRPr>
        </a:p>
      </dgm:t>
    </dgm:pt>
    <dgm:pt modelId="{DE54A211-BACE-412D-A93E-766F5C1A70D4}" type="pres">
      <dgm:prSet presAssocID="{9EA23ABC-677D-45AA-9079-80DFC98EDE0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7CDD9DC9-6302-469A-B487-88B5D3EE7AC1}" type="pres">
      <dgm:prSet presAssocID="{225B6B91-7C75-42B1-B0BE-506B2D8A16AE}" presName="linNode" presStyleCnt="0"/>
      <dgm:spPr/>
      <dgm:t>
        <a:bodyPr/>
        <a:lstStyle/>
        <a:p>
          <a:endParaRPr lang="pt-BR"/>
        </a:p>
      </dgm:t>
    </dgm:pt>
    <dgm:pt modelId="{5DD9B250-E5F8-4893-A9F1-1CE5F2532B6E}" type="pres">
      <dgm:prSet presAssocID="{225B6B91-7C75-42B1-B0BE-506B2D8A16AE}" presName="parentText" presStyleLbl="node1" presStyleIdx="0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DCA096D-2184-4AFB-8C98-2BAF55754E85}" type="pres">
      <dgm:prSet presAssocID="{225B6B91-7C75-42B1-B0BE-506B2D8A16AE}" presName="descendantText" presStyleLbl="alignAccFollowNode1" presStyleIdx="0" presStyleCnt="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37D144A-5316-4D5D-B73A-9416B57BDFC7}" type="pres">
      <dgm:prSet presAssocID="{74293B48-F811-45E6-B806-1E2843DE35C8}" presName="sp" presStyleCnt="0"/>
      <dgm:spPr/>
      <dgm:t>
        <a:bodyPr/>
        <a:lstStyle/>
        <a:p>
          <a:endParaRPr lang="pt-BR"/>
        </a:p>
      </dgm:t>
    </dgm:pt>
    <dgm:pt modelId="{961F1CA7-CBD3-4818-A202-B62BE50FC7EC}" type="pres">
      <dgm:prSet presAssocID="{D3B5667F-DC58-4A50-8CD2-4081DF630BA6}" presName="linNode" presStyleCnt="0"/>
      <dgm:spPr/>
      <dgm:t>
        <a:bodyPr/>
        <a:lstStyle/>
        <a:p>
          <a:endParaRPr lang="pt-BR"/>
        </a:p>
      </dgm:t>
    </dgm:pt>
    <dgm:pt modelId="{B8D55E42-478B-4B3F-81D8-EF1AE371214C}" type="pres">
      <dgm:prSet presAssocID="{D3B5667F-DC58-4A50-8CD2-4081DF630BA6}" presName="parentText" presStyleLbl="node1" presStyleIdx="1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B0627D4-2202-442F-967F-46C2C2E8A0DA}" type="pres">
      <dgm:prSet presAssocID="{D3B5667F-DC58-4A50-8CD2-4081DF630BA6}" presName="descendantText" presStyleLbl="alignAccFollowNode1" presStyleIdx="1" presStyleCnt="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8F99218-3981-4BA5-9254-1A3DBB95AE51}" type="pres">
      <dgm:prSet presAssocID="{8DD9DE61-8201-4F5A-8502-764A32E1A49A}" presName="sp" presStyleCnt="0"/>
      <dgm:spPr/>
      <dgm:t>
        <a:bodyPr/>
        <a:lstStyle/>
        <a:p>
          <a:endParaRPr lang="pt-BR"/>
        </a:p>
      </dgm:t>
    </dgm:pt>
    <dgm:pt modelId="{3641C4FD-9BB2-40D4-B063-443CC289417A}" type="pres">
      <dgm:prSet presAssocID="{BB78BFF4-BDF6-4518-83DF-82F10261531F}" presName="linNode" presStyleCnt="0"/>
      <dgm:spPr/>
      <dgm:t>
        <a:bodyPr/>
        <a:lstStyle/>
        <a:p>
          <a:endParaRPr lang="pt-BR"/>
        </a:p>
      </dgm:t>
    </dgm:pt>
    <dgm:pt modelId="{9B8C0CD1-D1A1-400A-A632-AFBA62D71D75}" type="pres">
      <dgm:prSet presAssocID="{BB78BFF4-BDF6-4518-83DF-82F10261531F}" presName="parentText" presStyleLbl="node1" presStyleIdx="2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DEAF47D-D5C4-4C20-A664-4AADD4804A1A}" type="pres">
      <dgm:prSet presAssocID="{BB78BFF4-BDF6-4518-83DF-82F10261531F}" presName="descendantText" presStyleLbl="alignAccFollowNode1" presStyleIdx="2" presStyleCnt="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11D4A46-63A4-43D6-89FA-37A83B0A53E3}" type="pres">
      <dgm:prSet presAssocID="{7C1CDAB3-8241-4F58-93F4-7CBA287C3078}" presName="sp" presStyleCnt="0"/>
      <dgm:spPr/>
      <dgm:t>
        <a:bodyPr/>
        <a:lstStyle/>
        <a:p>
          <a:endParaRPr lang="pt-BR"/>
        </a:p>
      </dgm:t>
    </dgm:pt>
    <dgm:pt modelId="{3AC4EBCF-273A-4668-945D-A8AE26B557A1}" type="pres">
      <dgm:prSet presAssocID="{B1BB97BA-2C26-4400-A043-0FC1F5B742A4}" presName="linNode" presStyleCnt="0"/>
      <dgm:spPr/>
      <dgm:t>
        <a:bodyPr/>
        <a:lstStyle/>
        <a:p>
          <a:endParaRPr lang="pt-BR"/>
        </a:p>
      </dgm:t>
    </dgm:pt>
    <dgm:pt modelId="{67DD6ED5-17DD-49F9-AB27-A988EDC4A3FA}" type="pres">
      <dgm:prSet presAssocID="{B1BB97BA-2C26-4400-A043-0FC1F5B742A4}" presName="parentText" presStyleLbl="node1" presStyleIdx="3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F9E9D35-8A5F-4FAE-99D7-B1026FC45912}" type="pres">
      <dgm:prSet presAssocID="{B1BB97BA-2C26-4400-A043-0FC1F5B742A4}" presName="descendantText" presStyleLbl="alignAccFollowNode1" presStyleIdx="3" presStyleCnt="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86C307A-4064-4BB8-A494-86B6BCFC2027}" type="pres">
      <dgm:prSet presAssocID="{AA6FC3F8-93D8-4BC2-A6B8-3CC2F8194BC2}" presName="sp" presStyleCnt="0"/>
      <dgm:spPr/>
      <dgm:t>
        <a:bodyPr/>
        <a:lstStyle/>
        <a:p>
          <a:endParaRPr lang="pt-BR"/>
        </a:p>
      </dgm:t>
    </dgm:pt>
    <dgm:pt modelId="{D67F4F4B-360D-4F8B-9CA9-9CFC4F667DAB}" type="pres">
      <dgm:prSet presAssocID="{3A4788A9-5C42-4589-A7F2-8E52431481E8}" presName="linNode" presStyleCnt="0"/>
      <dgm:spPr/>
      <dgm:t>
        <a:bodyPr/>
        <a:lstStyle/>
        <a:p>
          <a:endParaRPr lang="pt-BR"/>
        </a:p>
      </dgm:t>
    </dgm:pt>
    <dgm:pt modelId="{2DEBA289-CBAC-4AFA-91AD-E5B2CBAB78CB}" type="pres">
      <dgm:prSet presAssocID="{3A4788A9-5C42-4589-A7F2-8E52431481E8}" presName="parentText" presStyleLbl="node1" presStyleIdx="4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23662D0-9317-4564-8E15-F278C8AB219B}" type="pres">
      <dgm:prSet presAssocID="{3A4788A9-5C42-4589-A7F2-8E52431481E8}" presName="descendantText" presStyleLbl="alignAccFollowNode1" presStyleIdx="4" presStyleCnt="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A920E85-8EDC-4489-8068-BA041C9FAB85}" type="pres">
      <dgm:prSet presAssocID="{0A1B7900-19B3-4BB0-8406-DFE99EB57343}" presName="sp" presStyleCnt="0"/>
      <dgm:spPr/>
      <dgm:t>
        <a:bodyPr/>
        <a:lstStyle/>
        <a:p>
          <a:endParaRPr lang="pt-BR"/>
        </a:p>
      </dgm:t>
    </dgm:pt>
    <dgm:pt modelId="{315A4D3C-6F8E-406D-910E-781A4957AE39}" type="pres">
      <dgm:prSet presAssocID="{0DDC43D7-D02C-4759-AEE2-D74A3D9EF0E8}" presName="linNode" presStyleCnt="0"/>
      <dgm:spPr/>
      <dgm:t>
        <a:bodyPr/>
        <a:lstStyle/>
        <a:p>
          <a:endParaRPr lang="pt-BR"/>
        </a:p>
      </dgm:t>
    </dgm:pt>
    <dgm:pt modelId="{F754C6EE-951B-4F06-9EDB-2A3B52A1D612}" type="pres">
      <dgm:prSet presAssocID="{0DDC43D7-D02C-4759-AEE2-D74A3D9EF0E8}" presName="parentText" presStyleLbl="node1" presStyleIdx="5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92C72C4-1DDF-44CF-9062-34156FDBB01D}" type="pres">
      <dgm:prSet presAssocID="{0DDC43D7-D02C-4759-AEE2-D74A3D9EF0E8}" presName="descendantText" presStyleLbl="alignAccFollowNode1" presStyleIdx="5" presStyleCnt="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AE61351-627B-4CD2-8F31-C990CD438F53}" type="pres">
      <dgm:prSet presAssocID="{65F084F9-B4A7-4B34-A4FF-CABEE9DCA810}" presName="sp" presStyleCnt="0"/>
      <dgm:spPr/>
      <dgm:t>
        <a:bodyPr/>
        <a:lstStyle/>
        <a:p>
          <a:endParaRPr lang="pt-BR"/>
        </a:p>
      </dgm:t>
    </dgm:pt>
    <dgm:pt modelId="{E78FBED6-39C6-416E-BF63-3A19945D7FE7}" type="pres">
      <dgm:prSet presAssocID="{401624EC-B93A-4D6B-969F-833A5CB33B72}" presName="linNode" presStyleCnt="0"/>
      <dgm:spPr/>
      <dgm:t>
        <a:bodyPr/>
        <a:lstStyle/>
        <a:p>
          <a:endParaRPr lang="pt-BR"/>
        </a:p>
      </dgm:t>
    </dgm:pt>
    <dgm:pt modelId="{FABBC3E6-823B-4F00-B895-45DEE0F8FD08}" type="pres">
      <dgm:prSet presAssocID="{401624EC-B93A-4D6B-969F-833A5CB33B72}" presName="parentText" presStyleLbl="node1" presStyleIdx="6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B615DC2-512A-4555-BC9D-5B285AB4F85C}" type="pres">
      <dgm:prSet presAssocID="{401624EC-B93A-4D6B-969F-833A5CB33B72}" presName="descendantText" presStyleLbl="alignAccFollowNode1" presStyleIdx="6" presStyleCnt="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F3EAFC6-E887-4A7D-9C6E-854755E9694B}" type="pres">
      <dgm:prSet presAssocID="{B74DEDC6-6D79-4771-B3EC-74B9830022AC}" presName="sp" presStyleCnt="0"/>
      <dgm:spPr/>
      <dgm:t>
        <a:bodyPr/>
        <a:lstStyle/>
        <a:p>
          <a:endParaRPr lang="pt-BR"/>
        </a:p>
      </dgm:t>
    </dgm:pt>
    <dgm:pt modelId="{CD0498D2-4FD3-43FA-9C40-8F3BAFEA11AC}" type="pres">
      <dgm:prSet presAssocID="{C9251EEA-A626-4320-88CA-AF56680FBD52}" presName="linNode" presStyleCnt="0"/>
      <dgm:spPr/>
      <dgm:t>
        <a:bodyPr/>
        <a:lstStyle/>
        <a:p>
          <a:endParaRPr lang="pt-BR"/>
        </a:p>
      </dgm:t>
    </dgm:pt>
    <dgm:pt modelId="{142E1C2F-3A49-45EB-AF6B-88D0A9534E55}" type="pres">
      <dgm:prSet presAssocID="{C9251EEA-A626-4320-88CA-AF56680FBD52}" presName="parentText" presStyleLbl="node1" presStyleIdx="7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D5DE4C5-B3E9-46EB-87E4-182543693635}" type="pres">
      <dgm:prSet presAssocID="{C9251EEA-A626-4320-88CA-AF56680FBD52}" presName="descendantText" presStyleLbl="alignAccFollowNode1" presStyleIdx="7" presStyleCnt="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F79F26B-C783-44BD-806F-DCD7D236314B}" type="pres">
      <dgm:prSet presAssocID="{04A5DAFA-4006-439C-A716-04E8D74DF5AB}" presName="sp" presStyleCnt="0"/>
      <dgm:spPr/>
      <dgm:t>
        <a:bodyPr/>
        <a:lstStyle/>
        <a:p>
          <a:endParaRPr lang="pt-BR"/>
        </a:p>
      </dgm:t>
    </dgm:pt>
    <dgm:pt modelId="{0A275C3D-8DCA-4DB7-82F0-516F698EA9C8}" type="pres">
      <dgm:prSet presAssocID="{84F8D7E3-1B66-4FA6-BC56-7458989F58E7}" presName="linNode" presStyleCnt="0"/>
      <dgm:spPr/>
      <dgm:t>
        <a:bodyPr/>
        <a:lstStyle/>
        <a:p>
          <a:endParaRPr lang="pt-BR"/>
        </a:p>
      </dgm:t>
    </dgm:pt>
    <dgm:pt modelId="{C2943196-6AB1-40AA-99C4-EF06F015A6C8}" type="pres">
      <dgm:prSet presAssocID="{84F8D7E3-1B66-4FA6-BC56-7458989F58E7}" presName="parentText" presStyleLbl="node1" presStyleIdx="8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B42BA5B-9EB2-4C35-AE2C-F50B5376DF1A}" type="pres">
      <dgm:prSet presAssocID="{84F8D7E3-1B66-4FA6-BC56-7458989F58E7}" presName="descendantText" presStyleLbl="alignAccFollowNode1" presStyleIdx="8" presStyleCnt="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83C3A6DC-EAB1-4464-92FA-026831FA9AB3}" type="presOf" srcId="{C8DEFD58-04B9-4B24-91A0-88BB923F002D}" destId="{FB42BA5B-9EB2-4C35-AE2C-F50B5376DF1A}" srcOrd="0" destOrd="0" presId="urn:microsoft.com/office/officeart/2005/8/layout/vList5"/>
    <dgm:cxn modelId="{59F7FC2C-421D-4EFC-9F5A-D7A3F6B08F83}" type="presOf" srcId="{06B97004-D3A2-488D-8C19-67B6962956DE}" destId="{A92C72C4-1DDF-44CF-9062-34156FDBB01D}" srcOrd="0" destOrd="0" presId="urn:microsoft.com/office/officeart/2005/8/layout/vList5"/>
    <dgm:cxn modelId="{15A92776-5367-406D-91A2-0D92781C7B08}" srcId="{84F8D7E3-1B66-4FA6-BC56-7458989F58E7}" destId="{C8DEFD58-04B9-4B24-91A0-88BB923F002D}" srcOrd="0" destOrd="0" parTransId="{25732FFF-E08A-4BA5-822A-7E214585DF16}" sibTransId="{9DB1117A-4A44-48A0-BDFD-BFECB72575EA}"/>
    <dgm:cxn modelId="{CFDCCCB3-087D-4DA6-BDB6-751AE62DB8BF}" type="presOf" srcId="{D3B5667F-DC58-4A50-8CD2-4081DF630BA6}" destId="{B8D55E42-478B-4B3F-81D8-EF1AE371214C}" srcOrd="0" destOrd="0" presId="urn:microsoft.com/office/officeart/2005/8/layout/vList5"/>
    <dgm:cxn modelId="{C59CE891-CEC0-4F07-B9B6-460443978529}" srcId="{D3B5667F-DC58-4A50-8CD2-4081DF630BA6}" destId="{37DEDFA2-80FA-4EAF-A28E-5B65BF53731D}" srcOrd="0" destOrd="0" parTransId="{A5E88202-08D6-4ACD-88FE-854D51845461}" sibTransId="{35041F13-42CE-473D-B33C-8EE7BF44B405}"/>
    <dgm:cxn modelId="{F51D9080-DC07-42B7-ACDF-359FE2C8183C}" type="presOf" srcId="{401624EC-B93A-4D6B-969F-833A5CB33B72}" destId="{FABBC3E6-823B-4F00-B895-45DEE0F8FD08}" srcOrd="0" destOrd="0" presId="urn:microsoft.com/office/officeart/2005/8/layout/vList5"/>
    <dgm:cxn modelId="{97485F60-CB97-4372-8D53-B9B6555167E2}" type="presOf" srcId="{37DEDFA2-80FA-4EAF-A28E-5B65BF53731D}" destId="{7B0627D4-2202-442F-967F-46C2C2E8A0DA}" srcOrd="0" destOrd="0" presId="urn:microsoft.com/office/officeart/2005/8/layout/vList5"/>
    <dgm:cxn modelId="{5D3FAEE3-8FE3-490C-8DCE-575DE8F155BC}" type="presOf" srcId="{B1BB97BA-2C26-4400-A043-0FC1F5B742A4}" destId="{67DD6ED5-17DD-49F9-AB27-A988EDC4A3FA}" srcOrd="0" destOrd="0" presId="urn:microsoft.com/office/officeart/2005/8/layout/vList5"/>
    <dgm:cxn modelId="{BB9BB834-0D96-4ECF-A526-034424B8B263}" srcId="{C9251EEA-A626-4320-88CA-AF56680FBD52}" destId="{6F04C834-8347-49C6-A8A9-911F64341BA7}" srcOrd="0" destOrd="0" parTransId="{2B70B8C0-FE50-4DAF-A250-21946E66EB98}" sibTransId="{63111553-1F6A-49EE-8EEA-14849410BD2A}"/>
    <dgm:cxn modelId="{D6AE616B-4C5B-42EE-9156-075FF68B6934}" srcId="{3A4788A9-5C42-4589-A7F2-8E52431481E8}" destId="{37C17171-237B-4B8C-996F-CEBFDAF5617A}" srcOrd="0" destOrd="0" parTransId="{5EB985AB-BE62-4C78-8189-B0CC2DA4A66C}" sibTransId="{9FA0B8D4-98D7-4211-B20C-1A40BCB03B81}"/>
    <dgm:cxn modelId="{C6A837D7-2A0E-4257-B682-D20232882ACA}" type="presOf" srcId="{225B6B91-7C75-42B1-B0BE-506B2D8A16AE}" destId="{5DD9B250-E5F8-4893-A9F1-1CE5F2532B6E}" srcOrd="0" destOrd="0" presId="urn:microsoft.com/office/officeart/2005/8/layout/vList5"/>
    <dgm:cxn modelId="{65F23EBB-640D-44A9-B713-7A11C3F9B664}" type="presOf" srcId="{84F8D7E3-1B66-4FA6-BC56-7458989F58E7}" destId="{C2943196-6AB1-40AA-99C4-EF06F015A6C8}" srcOrd="0" destOrd="0" presId="urn:microsoft.com/office/officeart/2005/8/layout/vList5"/>
    <dgm:cxn modelId="{2B58733E-4770-4D7D-80C9-91059CFC3C21}" srcId="{9EA23ABC-677D-45AA-9079-80DFC98EDE0A}" destId="{C9251EEA-A626-4320-88CA-AF56680FBD52}" srcOrd="7" destOrd="0" parTransId="{9518A349-82BB-4972-88DD-03779DD8997B}" sibTransId="{04A5DAFA-4006-439C-A716-04E8D74DF5AB}"/>
    <dgm:cxn modelId="{6F5DBCB4-1E2A-4FC0-8A50-01162BA716BA}" srcId="{0DDC43D7-D02C-4759-AEE2-D74A3D9EF0E8}" destId="{06B97004-D3A2-488D-8C19-67B6962956DE}" srcOrd="0" destOrd="0" parTransId="{CEE29AEB-6535-4902-9AF1-487541BA5EC0}" sibTransId="{DA38D963-9BB6-4D86-8A97-A4FA666DAB7E}"/>
    <dgm:cxn modelId="{223EA876-D053-4AEC-8A06-6A1EB426D950}" type="presOf" srcId="{BB78BFF4-BDF6-4518-83DF-82F10261531F}" destId="{9B8C0CD1-D1A1-400A-A632-AFBA62D71D75}" srcOrd="0" destOrd="0" presId="urn:microsoft.com/office/officeart/2005/8/layout/vList5"/>
    <dgm:cxn modelId="{02959201-97E6-4A8E-BF75-014C4D458686}" srcId="{B1BB97BA-2C26-4400-A043-0FC1F5B742A4}" destId="{73E189B5-8F83-4975-822B-470F217D8C03}" srcOrd="0" destOrd="0" parTransId="{25388F1A-F5D6-4597-9E50-20BFDD2F2DA9}" sibTransId="{A040D9AD-4A6B-4276-A68E-1870E3B00A27}"/>
    <dgm:cxn modelId="{FDF4E72E-90AB-42F3-8732-8BD63C8C3DD5}" type="presOf" srcId="{C9251EEA-A626-4320-88CA-AF56680FBD52}" destId="{142E1C2F-3A49-45EB-AF6B-88D0A9534E55}" srcOrd="0" destOrd="0" presId="urn:microsoft.com/office/officeart/2005/8/layout/vList5"/>
    <dgm:cxn modelId="{39138B55-8597-4489-B638-5B0A277DF327}" type="presOf" srcId="{3A4788A9-5C42-4589-A7F2-8E52431481E8}" destId="{2DEBA289-CBAC-4AFA-91AD-E5B2CBAB78CB}" srcOrd="0" destOrd="0" presId="urn:microsoft.com/office/officeart/2005/8/layout/vList5"/>
    <dgm:cxn modelId="{B7060E93-AB42-4748-AA1E-0139BFE1806C}" type="presOf" srcId="{66543ED5-289C-4DCB-954F-796109ECFFF7}" destId="{BDCA096D-2184-4AFB-8C98-2BAF55754E85}" srcOrd="0" destOrd="0" presId="urn:microsoft.com/office/officeart/2005/8/layout/vList5"/>
    <dgm:cxn modelId="{82BBF9EA-62C9-45C7-ADC0-2E948C3EFA52}" srcId="{9EA23ABC-677D-45AA-9079-80DFC98EDE0A}" destId="{225B6B91-7C75-42B1-B0BE-506B2D8A16AE}" srcOrd="0" destOrd="0" parTransId="{EC9673CD-0781-4917-B369-2E6957F92A89}" sibTransId="{74293B48-F811-45E6-B806-1E2843DE35C8}"/>
    <dgm:cxn modelId="{C31D39A9-4B38-4BE9-A702-08DD800845CD}" srcId="{9EA23ABC-677D-45AA-9079-80DFC98EDE0A}" destId="{D3B5667F-DC58-4A50-8CD2-4081DF630BA6}" srcOrd="1" destOrd="0" parTransId="{A2AF1F71-351F-4B78-ADBF-A26CF31CFAF7}" sibTransId="{8DD9DE61-8201-4F5A-8502-764A32E1A49A}"/>
    <dgm:cxn modelId="{3CE6B7CB-8A06-48CA-A9EF-53A906D20797}" srcId="{9EA23ABC-677D-45AA-9079-80DFC98EDE0A}" destId="{0DDC43D7-D02C-4759-AEE2-D74A3D9EF0E8}" srcOrd="5" destOrd="0" parTransId="{849699A4-C81F-4C4D-ADE0-CB8B8C58A587}" sibTransId="{65F084F9-B4A7-4B34-A4FF-CABEE9DCA810}"/>
    <dgm:cxn modelId="{0B4DC780-359B-4F7C-BA27-109554584468}" srcId="{225B6B91-7C75-42B1-B0BE-506B2D8A16AE}" destId="{66543ED5-289C-4DCB-954F-796109ECFFF7}" srcOrd="0" destOrd="0" parTransId="{736A89D7-68EE-40FB-8886-DEFE43B2C6B8}" sibTransId="{E2BE6B65-582E-4F32-A2FC-5A85BBACEFA3}"/>
    <dgm:cxn modelId="{FB364239-16EA-4EED-9F4E-C9F84E000EDB}" srcId="{9EA23ABC-677D-45AA-9079-80DFC98EDE0A}" destId="{B1BB97BA-2C26-4400-A043-0FC1F5B742A4}" srcOrd="3" destOrd="0" parTransId="{FBDD7797-6F1D-4768-892A-4047886FB41E}" sibTransId="{AA6FC3F8-93D8-4BC2-A6B8-3CC2F8194BC2}"/>
    <dgm:cxn modelId="{5D49D2F6-5695-4867-A860-A55949812F61}" type="presOf" srcId="{37C17171-237B-4B8C-996F-CEBFDAF5617A}" destId="{323662D0-9317-4564-8E15-F278C8AB219B}" srcOrd="0" destOrd="0" presId="urn:microsoft.com/office/officeart/2005/8/layout/vList5"/>
    <dgm:cxn modelId="{C5962A6D-D71A-4AB4-8137-20FA5E3BEC60}" type="presOf" srcId="{6F04C834-8347-49C6-A8A9-911F64341BA7}" destId="{5D5DE4C5-B3E9-46EB-87E4-182543693635}" srcOrd="0" destOrd="0" presId="urn:microsoft.com/office/officeart/2005/8/layout/vList5"/>
    <dgm:cxn modelId="{0C409C1E-0CED-4581-99CE-71032D1CA989}" type="presOf" srcId="{9EA23ABC-677D-45AA-9079-80DFC98EDE0A}" destId="{DE54A211-BACE-412D-A93E-766F5C1A70D4}" srcOrd="0" destOrd="0" presId="urn:microsoft.com/office/officeart/2005/8/layout/vList5"/>
    <dgm:cxn modelId="{07529A80-DA90-435F-9D00-6ABF063265D1}" srcId="{9EA23ABC-677D-45AA-9079-80DFC98EDE0A}" destId="{401624EC-B93A-4D6B-969F-833A5CB33B72}" srcOrd="6" destOrd="0" parTransId="{A6E0F64A-8B8D-4942-A477-61A64C2CC84E}" sibTransId="{B74DEDC6-6D79-4771-B3EC-74B9830022AC}"/>
    <dgm:cxn modelId="{8A52D7EC-4E71-42C9-B009-F568141BC020}" srcId="{9EA23ABC-677D-45AA-9079-80DFC98EDE0A}" destId="{84F8D7E3-1B66-4FA6-BC56-7458989F58E7}" srcOrd="8" destOrd="0" parTransId="{1DF3354A-CABE-40AC-94EB-6A3AE98E8D64}" sibTransId="{387BCD70-03A6-4604-A286-D0FDCAE27F25}"/>
    <dgm:cxn modelId="{7480A54A-6224-4FED-89EB-929F6154FEF3}" srcId="{9EA23ABC-677D-45AA-9079-80DFC98EDE0A}" destId="{BB78BFF4-BDF6-4518-83DF-82F10261531F}" srcOrd="2" destOrd="0" parTransId="{4A1BA077-F036-43A7-8D73-280F2A228BE8}" sibTransId="{7C1CDAB3-8241-4F58-93F4-7CBA287C3078}"/>
    <dgm:cxn modelId="{E959865B-C7A5-49AC-A707-4CD87176ED7E}" type="presOf" srcId="{E27A5C76-39A3-49AF-8732-2C76DD3FD7E5}" destId="{7DEAF47D-D5C4-4C20-A664-4AADD4804A1A}" srcOrd="0" destOrd="0" presId="urn:microsoft.com/office/officeart/2005/8/layout/vList5"/>
    <dgm:cxn modelId="{57A3E8A5-0E94-466F-9F0D-F34EE6176AB1}" srcId="{9EA23ABC-677D-45AA-9079-80DFC98EDE0A}" destId="{3A4788A9-5C42-4589-A7F2-8E52431481E8}" srcOrd="4" destOrd="0" parTransId="{802E1811-7810-4069-AF73-F837CED9BFA1}" sibTransId="{0A1B7900-19B3-4BB0-8406-DFE99EB57343}"/>
    <dgm:cxn modelId="{A3B24B9D-EA51-4DE4-9C5C-40D27B7A028D}" srcId="{BB78BFF4-BDF6-4518-83DF-82F10261531F}" destId="{E27A5C76-39A3-49AF-8732-2C76DD3FD7E5}" srcOrd="0" destOrd="0" parTransId="{6E7A830F-CFB7-4C4A-BBDF-8571EA5419DC}" sibTransId="{E4DF5CE2-DD1B-4C77-AC3C-C827C7B0FDFF}"/>
    <dgm:cxn modelId="{7EAC45AA-55CA-49AD-8962-E47011641CA1}" type="presOf" srcId="{73E189B5-8F83-4975-822B-470F217D8C03}" destId="{DF9E9D35-8A5F-4FAE-99D7-B1026FC45912}" srcOrd="0" destOrd="0" presId="urn:microsoft.com/office/officeart/2005/8/layout/vList5"/>
    <dgm:cxn modelId="{489A7324-6D01-4A70-A78F-056B93FBD6DA}" srcId="{401624EC-B93A-4D6B-969F-833A5CB33B72}" destId="{22825901-445C-4C08-9783-65A4F4F1AA8B}" srcOrd="0" destOrd="0" parTransId="{7FEB6102-F166-4D89-B5DD-EA14C76E8B82}" sibTransId="{7B847789-034C-4EF8-BB24-9F6532C9D318}"/>
    <dgm:cxn modelId="{D79413A7-AE8A-4799-932F-980617E428AB}" type="presOf" srcId="{0DDC43D7-D02C-4759-AEE2-D74A3D9EF0E8}" destId="{F754C6EE-951B-4F06-9EDB-2A3B52A1D612}" srcOrd="0" destOrd="0" presId="urn:microsoft.com/office/officeart/2005/8/layout/vList5"/>
    <dgm:cxn modelId="{24718A41-18DD-4DEA-8540-72BC7C821A5A}" type="presOf" srcId="{22825901-445C-4C08-9783-65A4F4F1AA8B}" destId="{FB615DC2-512A-4555-BC9D-5B285AB4F85C}" srcOrd="0" destOrd="0" presId="urn:microsoft.com/office/officeart/2005/8/layout/vList5"/>
    <dgm:cxn modelId="{A2C23916-3B9B-4EAC-B528-AF13F54EBE6B}" type="presParOf" srcId="{DE54A211-BACE-412D-A93E-766F5C1A70D4}" destId="{7CDD9DC9-6302-469A-B487-88B5D3EE7AC1}" srcOrd="0" destOrd="0" presId="urn:microsoft.com/office/officeart/2005/8/layout/vList5"/>
    <dgm:cxn modelId="{A63C4FC2-6CBA-4446-8434-A924C1F156FA}" type="presParOf" srcId="{7CDD9DC9-6302-469A-B487-88B5D3EE7AC1}" destId="{5DD9B250-E5F8-4893-A9F1-1CE5F2532B6E}" srcOrd="0" destOrd="0" presId="urn:microsoft.com/office/officeart/2005/8/layout/vList5"/>
    <dgm:cxn modelId="{8570471F-6133-442A-9EBE-C73B9CDD1A40}" type="presParOf" srcId="{7CDD9DC9-6302-469A-B487-88B5D3EE7AC1}" destId="{BDCA096D-2184-4AFB-8C98-2BAF55754E85}" srcOrd="1" destOrd="0" presId="urn:microsoft.com/office/officeart/2005/8/layout/vList5"/>
    <dgm:cxn modelId="{FCBAC11C-D618-4A20-BC11-A2089C59FF7E}" type="presParOf" srcId="{DE54A211-BACE-412D-A93E-766F5C1A70D4}" destId="{737D144A-5316-4D5D-B73A-9416B57BDFC7}" srcOrd="1" destOrd="0" presId="urn:microsoft.com/office/officeart/2005/8/layout/vList5"/>
    <dgm:cxn modelId="{2EF39EA5-4F6B-4146-BCF4-C8EE19D50EC0}" type="presParOf" srcId="{DE54A211-BACE-412D-A93E-766F5C1A70D4}" destId="{961F1CA7-CBD3-4818-A202-B62BE50FC7EC}" srcOrd="2" destOrd="0" presId="urn:microsoft.com/office/officeart/2005/8/layout/vList5"/>
    <dgm:cxn modelId="{8011890F-F9FC-4E6A-A274-9D12CF641B93}" type="presParOf" srcId="{961F1CA7-CBD3-4818-A202-B62BE50FC7EC}" destId="{B8D55E42-478B-4B3F-81D8-EF1AE371214C}" srcOrd="0" destOrd="0" presId="urn:microsoft.com/office/officeart/2005/8/layout/vList5"/>
    <dgm:cxn modelId="{279CB19A-5419-43E1-88E9-A77549140836}" type="presParOf" srcId="{961F1CA7-CBD3-4818-A202-B62BE50FC7EC}" destId="{7B0627D4-2202-442F-967F-46C2C2E8A0DA}" srcOrd="1" destOrd="0" presId="urn:microsoft.com/office/officeart/2005/8/layout/vList5"/>
    <dgm:cxn modelId="{F09DA6CB-BBE7-40AA-9E54-AD61F7AF84C8}" type="presParOf" srcId="{DE54A211-BACE-412D-A93E-766F5C1A70D4}" destId="{B8F99218-3981-4BA5-9254-1A3DBB95AE51}" srcOrd="3" destOrd="0" presId="urn:microsoft.com/office/officeart/2005/8/layout/vList5"/>
    <dgm:cxn modelId="{BB140EAB-3E94-41B7-800C-89BFE68E04AB}" type="presParOf" srcId="{DE54A211-BACE-412D-A93E-766F5C1A70D4}" destId="{3641C4FD-9BB2-40D4-B063-443CC289417A}" srcOrd="4" destOrd="0" presId="urn:microsoft.com/office/officeart/2005/8/layout/vList5"/>
    <dgm:cxn modelId="{27354540-2380-4990-A8EC-C46319E6E17C}" type="presParOf" srcId="{3641C4FD-9BB2-40D4-B063-443CC289417A}" destId="{9B8C0CD1-D1A1-400A-A632-AFBA62D71D75}" srcOrd="0" destOrd="0" presId="urn:microsoft.com/office/officeart/2005/8/layout/vList5"/>
    <dgm:cxn modelId="{10A4FCDA-4EE1-4F05-A263-19BC1D53C416}" type="presParOf" srcId="{3641C4FD-9BB2-40D4-B063-443CC289417A}" destId="{7DEAF47D-D5C4-4C20-A664-4AADD4804A1A}" srcOrd="1" destOrd="0" presId="urn:microsoft.com/office/officeart/2005/8/layout/vList5"/>
    <dgm:cxn modelId="{17BA1022-D3BD-48C7-9FE4-6767E6C4D17D}" type="presParOf" srcId="{DE54A211-BACE-412D-A93E-766F5C1A70D4}" destId="{E11D4A46-63A4-43D6-89FA-37A83B0A53E3}" srcOrd="5" destOrd="0" presId="urn:microsoft.com/office/officeart/2005/8/layout/vList5"/>
    <dgm:cxn modelId="{84754F35-4652-4D0C-9A0D-8719ECF6C3FB}" type="presParOf" srcId="{DE54A211-BACE-412D-A93E-766F5C1A70D4}" destId="{3AC4EBCF-273A-4668-945D-A8AE26B557A1}" srcOrd="6" destOrd="0" presId="urn:microsoft.com/office/officeart/2005/8/layout/vList5"/>
    <dgm:cxn modelId="{4E320CFB-3567-4334-AE93-CF0DA6766DCF}" type="presParOf" srcId="{3AC4EBCF-273A-4668-945D-A8AE26B557A1}" destId="{67DD6ED5-17DD-49F9-AB27-A988EDC4A3FA}" srcOrd="0" destOrd="0" presId="urn:microsoft.com/office/officeart/2005/8/layout/vList5"/>
    <dgm:cxn modelId="{087F06D3-0BE1-45AB-85B4-E2B12C577E20}" type="presParOf" srcId="{3AC4EBCF-273A-4668-945D-A8AE26B557A1}" destId="{DF9E9D35-8A5F-4FAE-99D7-B1026FC45912}" srcOrd="1" destOrd="0" presId="urn:microsoft.com/office/officeart/2005/8/layout/vList5"/>
    <dgm:cxn modelId="{332BCF04-EA0D-4B2D-9E37-7ADAB0E53EFF}" type="presParOf" srcId="{DE54A211-BACE-412D-A93E-766F5C1A70D4}" destId="{086C307A-4064-4BB8-A494-86B6BCFC2027}" srcOrd="7" destOrd="0" presId="urn:microsoft.com/office/officeart/2005/8/layout/vList5"/>
    <dgm:cxn modelId="{75A43B22-6F07-4BA9-A31F-6B57CD27DF24}" type="presParOf" srcId="{DE54A211-BACE-412D-A93E-766F5C1A70D4}" destId="{D67F4F4B-360D-4F8B-9CA9-9CFC4F667DAB}" srcOrd="8" destOrd="0" presId="urn:microsoft.com/office/officeart/2005/8/layout/vList5"/>
    <dgm:cxn modelId="{94C0C859-0E13-402A-B2A1-0577FDEFD180}" type="presParOf" srcId="{D67F4F4B-360D-4F8B-9CA9-9CFC4F667DAB}" destId="{2DEBA289-CBAC-4AFA-91AD-E5B2CBAB78CB}" srcOrd="0" destOrd="0" presId="urn:microsoft.com/office/officeart/2005/8/layout/vList5"/>
    <dgm:cxn modelId="{679B1A31-229C-4170-85A0-B1C277931A5D}" type="presParOf" srcId="{D67F4F4B-360D-4F8B-9CA9-9CFC4F667DAB}" destId="{323662D0-9317-4564-8E15-F278C8AB219B}" srcOrd="1" destOrd="0" presId="urn:microsoft.com/office/officeart/2005/8/layout/vList5"/>
    <dgm:cxn modelId="{45460C03-221A-4B76-9F99-1DF74D3DDD9D}" type="presParOf" srcId="{DE54A211-BACE-412D-A93E-766F5C1A70D4}" destId="{8A920E85-8EDC-4489-8068-BA041C9FAB85}" srcOrd="9" destOrd="0" presId="urn:microsoft.com/office/officeart/2005/8/layout/vList5"/>
    <dgm:cxn modelId="{A5B44130-7EBD-4EAF-9DB4-2B23C53002B1}" type="presParOf" srcId="{DE54A211-BACE-412D-A93E-766F5C1A70D4}" destId="{315A4D3C-6F8E-406D-910E-781A4957AE39}" srcOrd="10" destOrd="0" presId="urn:microsoft.com/office/officeart/2005/8/layout/vList5"/>
    <dgm:cxn modelId="{C10397F7-6272-41D2-B952-78BC30CB7C47}" type="presParOf" srcId="{315A4D3C-6F8E-406D-910E-781A4957AE39}" destId="{F754C6EE-951B-4F06-9EDB-2A3B52A1D612}" srcOrd="0" destOrd="0" presId="urn:microsoft.com/office/officeart/2005/8/layout/vList5"/>
    <dgm:cxn modelId="{FCBABC9D-8F6C-4884-87EF-74033D80238B}" type="presParOf" srcId="{315A4D3C-6F8E-406D-910E-781A4957AE39}" destId="{A92C72C4-1DDF-44CF-9062-34156FDBB01D}" srcOrd="1" destOrd="0" presId="urn:microsoft.com/office/officeart/2005/8/layout/vList5"/>
    <dgm:cxn modelId="{DCA81CA5-4731-49D2-92BE-66F9BB3ECA20}" type="presParOf" srcId="{DE54A211-BACE-412D-A93E-766F5C1A70D4}" destId="{FAE61351-627B-4CD2-8F31-C990CD438F53}" srcOrd="11" destOrd="0" presId="urn:microsoft.com/office/officeart/2005/8/layout/vList5"/>
    <dgm:cxn modelId="{D1DF480A-83A9-487B-94E7-B83049F95312}" type="presParOf" srcId="{DE54A211-BACE-412D-A93E-766F5C1A70D4}" destId="{E78FBED6-39C6-416E-BF63-3A19945D7FE7}" srcOrd="12" destOrd="0" presId="urn:microsoft.com/office/officeart/2005/8/layout/vList5"/>
    <dgm:cxn modelId="{E8DD8F2C-1485-4899-8448-641B9C63A722}" type="presParOf" srcId="{E78FBED6-39C6-416E-BF63-3A19945D7FE7}" destId="{FABBC3E6-823B-4F00-B895-45DEE0F8FD08}" srcOrd="0" destOrd="0" presId="urn:microsoft.com/office/officeart/2005/8/layout/vList5"/>
    <dgm:cxn modelId="{AB66AE81-736C-4F7E-B35C-B4186F7ED3A2}" type="presParOf" srcId="{E78FBED6-39C6-416E-BF63-3A19945D7FE7}" destId="{FB615DC2-512A-4555-BC9D-5B285AB4F85C}" srcOrd="1" destOrd="0" presId="urn:microsoft.com/office/officeart/2005/8/layout/vList5"/>
    <dgm:cxn modelId="{45F5CABC-8D68-47CF-973D-9624D5D7C74B}" type="presParOf" srcId="{DE54A211-BACE-412D-A93E-766F5C1A70D4}" destId="{BF3EAFC6-E887-4A7D-9C6E-854755E9694B}" srcOrd="13" destOrd="0" presId="urn:microsoft.com/office/officeart/2005/8/layout/vList5"/>
    <dgm:cxn modelId="{ECAC18C0-B4BC-44EA-8EE5-EB8C268E860F}" type="presParOf" srcId="{DE54A211-BACE-412D-A93E-766F5C1A70D4}" destId="{CD0498D2-4FD3-43FA-9C40-8F3BAFEA11AC}" srcOrd="14" destOrd="0" presId="urn:microsoft.com/office/officeart/2005/8/layout/vList5"/>
    <dgm:cxn modelId="{E0632094-AAE7-4A83-9122-BC2A47A985EA}" type="presParOf" srcId="{CD0498D2-4FD3-43FA-9C40-8F3BAFEA11AC}" destId="{142E1C2F-3A49-45EB-AF6B-88D0A9534E55}" srcOrd="0" destOrd="0" presId="urn:microsoft.com/office/officeart/2005/8/layout/vList5"/>
    <dgm:cxn modelId="{10811AB1-A9B9-4B34-813E-0D6D975CA9F9}" type="presParOf" srcId="{CD0498D2-4FD3-43FA-9C40-8F3BAFEA11AC}" destId="{5D5DE4C5-B3E9-46EB-87E4-182543693635}" srcOrd="1" destOrd="0" presId="urn:microsoft.com/office/officeart/2005/8/layout/vList5"/>
    <dgm:cxn modelId="{1E658D98-81F1-4CA3-A7E5-B6086502940D}" type="presParOf" srcId="{DE54A211-BACE-412D-A93E-766F5C1A70D4}" destId="{6F79F26B-C783-44BD-806F-DCD7D236314B}" srcOrd="15" destOrd="0" presId="urn:microsoft.com/office/officeart/2005/8/layout/vList5"/>
    <dgm:cxn modelId="{83B219C4-EC2F-4963-854B-D707B5E7C2CF}" type="presParOf" srcId="{DE54A211-BACE-412D-A93E-766F5C1A70D4}" destId="{0A275C3D-8DCA-4DB7-82F0-516F698EA9C8}" srcOrd="16" destOrd="0" presId="urn:microsoft.com/office/officeart/2005/8/layout/vList5"/>
    <dgm:cxn modelId="{F356B8F2-AFF3-4DF6-BCFD-D56D11AAE368}" type="presParOf" srcId="{0A275C3D-8DCA-4DB7-82F0-516F698EA9C8}" destId="{C2943196-6AB1-40AA-99C4-EF06F015A6C8}" srcOrd="0" destOrd="0" presId="urn:microsoft.com/office/officeart/2005/8/layout/vList5"/>
    <dgm:cxn modelId="{8B65EEB9-377F-4BA7-B034-6FA5AA42D108}" type="presParOf" srcId="{0A275C3D-8DCA-4DB7-82F0-516F698EA9C8}" destId="{FB42BA5B-9EB2-4C35-AE2C-F50B5376DF1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F1BA8C-E062-49B3-B00A-7E5893C125CA}">
      <dsp:nvSpPr>
        <dsp:cNvPr id="0" name=""/>
        <dsp:cNvSpPr/>
      </dsp:nvSpPr>
      <dsp:spPr>
        <a:xfrm>
          <a:off x="980054" y="1795"/>
          <a:ext cx="7206710" cy="295579"/>
        </a:xfrm>
        <a:prstGeom prst="rightArrow">
          <a:avLst>
            <a:gd name="adj1" fmla="val 75000"/>
            <a:gd name="adj2" fmla="val 5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300" b="1" kern="1200" dirty="0" smtClean="0"/>
            <a:t>Inteiro de 8 bits sem sinal</a:t>
          </a:r>
          <a:endParaRPr lang="pt-BR" sz="1300" b="1" kern="1200" dirty="0"/>
        </a:p>
      </dsp:txBody>
      <dsp:txXfrm>
        <a:off x="980054" y="38742"/>
        <a:ext cx="7095868" cy="221685"/>
      </dsp:txXfrm>
    </dsp:sp>
    <dsp:sp modelId="{78C72014-987F-43B3-AEB7-5AB82B4C7AC1}">
      <dsp:nvSpPr>
        <dsp:cNvPr id="0" name=""/>
        <dsp:cNvSpPr/>
      </dsp:nvSpPr>
      <dsp:spPr>
        <a:xfrm>
          <a:off x="42835" y="1795"/>
          <a:ext cx="937219" cy="295579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byte</a:t>
          </a:r>
          <a:endParaRPr lang="pt-BR" sz="1300" kern="1200" dirty="0"/>
        </a:p>
      </dsp:txBody>
      <dsp:txXfrm>
        <a:off x="57264" y="16224"/>
        <a:ext cx="908361" cy="266721"/>
      </dsp:txXfrm>
    </dsp:sp>
    <dsp:sp modelId="{63F4AC07-E12C-41B1-A7B3-B31F02863FFC}">
      <dsp:nvSpPr>
        <dsp:cNvPr id="0" name=""/>
        <dsp:cNvSpPr/>
      </dsp:nvSpPr>
      <dsp:spPr>
        <a:xfrm>
          <a:off x="980054" y="326933"/>
          <a:ext cx="7206710" cy="295579"/>
        </a:xfrm>
        <a:prstGeom prst="rightArrow">
          <a:avLst>
            <a:gd name="adj1" fmla="val 75000"/>
            <a:gd name="adj2" fmla="val 5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300" b="1" kern="1200" dirty="0" smtClean="0"/>
            <a:t>Inteiro com sinal de 8 bits</a:t>
          </a:r>
          <a:endParaRPr lang="pt-BR" sz="1300" b="1" kern="1200" dirty="0"/>
        </a:p>
      </dsp:txBody>
      <dsp:txXfrm>
        <a:off x="980054" y="363880"/>
        <a:ext cx="7095868" cy="221685"/>
      </dsp:txXfrm>
    </dsp:sp>
    <dsp:sp modelId="{B33D2883-7EE9-4305-9D7D-636B77F7C700}">
      <dsp:nvSpPr>
        <dsp:cNvPr id="0" name=""/>
        <dsp:cNvSpPr/>
      </dsp:nvSpPr>
      <dsp:spPr>
        <a:xfrm>
          <a:off x="42835" y="326933"/>
          <a:ext cx="937219" cy="295579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sbyte</a:t>
          </a:r>
          <a:endParaRPr lang="pt-BR" sz="1300" kern="1200" dirty="0"/>
        </a:p>
      </dsp:txBody>
      <dsp:txXfrm>
        <a:off x="57264" y="341362"/>
        <a:ext cx="908361" cy="266721"/>
      </dsp:txXfrm>
    </dsp:sp>
    <dsp:sp modelId="{212B7295-3D9B-4442-9628-B7A6E027AE37}">
      <dsp:nvSpPr>
        <dsp:cNvPr id="0" name=""/>
        <dsp:cNvSpPr/>
      </dsp:nvSpPr>
      <dsp:spPr>
        <a:xfrm>
          <a:off x="980054" y="652071"/>
          <a:ext cx="7206710" cy="295579"/>
        </a:xfrm>
        <a:prstGeom prst="rightArrow">
          <a:avLst>
            <a:gd name="adj1" fmla="val 75000"/>
            <a:gd name="adj2" fmla="val 5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300" b="1" kern="1200" dirty="0" smtClean="0"/>
            <a:t>Inteiro de 32 bits com sinal</a:t>
          </a:r>
          <a:endParaRPr lang="pt-BR" sz="1300" b="1" kern="1200" dirty="0"/>
        </a:p>
      </dsp:txBody>
      <dsp:txXfrm>
        <a:off x="980054" y="689018"/>
        <a:ext cx="7095868" cy="221685"/>
      </dsp:txXfrm>
    </dsp:sp>
    <dsp:sp modelId="{52C467EC-9446-48A2-9D7F-75EB04E3C099}">
      <dsp:nvSpPr>
        <dsp:cNvPr id="0" name=""/>
        <dsp:cNvSpPr/>
      </dsp:nvSpPr>
      <dsp:spPr>
        <a:xfrm>
          <a:off x="42835" y="652071"/>
          <a:ext cx="937219" cy="295579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int</a:t>
          </a:r>
          <a:endParaRPr lang="pt-BR" sz="1300" kern="1200" dirty="0"/>
        </a:p>
      </dsp:txBody>
      <dsp:txXfrm>
        <a:off x="57264" y="666500"/>
        <a:ext cx="908361" cy="266721"/>
      </dsp:txXfrm>
    </dsp:sp>
    <dsp:sp modelId="{17AD839B-6FFF-4B0B-B2BF-ACDE032AC27A}">
      <dsp:nvSpPr>
        <dsp:cNvPr id="0" name=""/>
        <dsp:cNvSpPr/>
      </dsp:nvSpPr>
      <dsp:spPr>
        <a:xfrm>
          <a:off x="980054" y="977209"/>
          <a:ext cx="7206710" cy="295579"/>
        </a:xfrm>
        <a:prstGeom prst="rightArrow">
          <a:avLst>
            <a:gd name="adj1" fmla="val 75000"/>
            <a:gd name="adj2" fmla="val 5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300" b="1" kern="1200" dirty="0" smtClean="0"/>
            <a:t>Inteiro de 32 bits sem sinal</a:t>
          </a:r>
          <a:endParaRPr lang="pt-BR" sz="1300" b="1" kern="1200" dirty="0"/>
        </a:p>
      </dsp:txBody>
      <dsp:txXfrm>
        <a:off x="980054" y="1014156"/>
        <a:ext cx="7095868" cy="221685"/>
      </dsp:txXfrm>
    </dsp:sp>
    <dsp:sp modelId="{E9C5C9E0-7638-4D8F-89EE-7925C4266F08}">
      <dsp:nvSpPr>
        <dsp:cNvPr id="0" name=""/>
        <dsp:cNvSpPr/>
      </dsp:nvSpPr>
      <dsp:spPr>
        <a:xfrm>
          <a:off x="42835" y="977209"/>
          <a:ext cx="937219" cy="295579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uint</a:t>
          </a:r>
          <a:endParaRPr lang="pt-BR" sz="1300" kern="1200" dirty="0"/>
        </a:p>
      </dsp:txBody>
      <dsp:txXfrm>
        <a:off x="57264" y="991638"/>
        <a:ext cx="908361" cy="266721"/>
      </dsp:txXfrm>
    </dsp:sp>
    <dsp:sp modelId="{510B393B-C7E5-466D-8DD9-DBE6CF77593B}">
      <dsp:nvSpPr>
        <dsp:cNvPr id="0" name=""/>
        <dsp:cNvSpPr/>
      </dsp:nvSpPr>
      <dsp:spPr>
        <a:xfrm>
          <a:off x="980054" y="1302346"/>
          <a:ext cx="7206710" cy="295579"/>
        </a:xfrm>
        <a:prstGeom prst="rightArrow">
          <a:avLst>
            <a:gd name="adj1" fmla="val 75000"/>
            <a:gd name="adj2" fmla="val 5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300" b="1" kern="1200" dirty="0" smtClean="0"/>
            <a:t>Inteiro com sinal de 64 bits</a:t>
          </a:r>
          <a:endParaRPr lang="pt-BR" sz="1300" b="1" kern="1200" dirty="0"/>
        </a:p>
      </dsp:txBody>
      <dsp:txXfrm>
        <a:off x="980054" y="1339293"/>
        <a:ext cx="7095868" cy="221685"/>
      </dsp:txXfrm>
    </dsp:sp>
    <dsp:sp modelId="{03A2873C-7B40-4374-8020-D7F8AEF3C630}">
      <dsp:nvSpPr>
        <dsp:cNvPr id="0" name=""/>
        <dsp:cNvSpPr/>
      </dsp:nvSpPr>
      <dsp:spPr>
        <a:xfrm>
          <a:off x="42835" y="1302346"/>
          <a:ext cx="937219" cy="295579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long</a:t>
          </a:r>
          <a:endParaRPr lang="pt-BR" sz="1300" kern="1200" dirty="0"/>
        </a:p>
      </dsp:txBody>
      <dsp:txXfrm>
        <a:off x="57264" y="1316775"/>
        <a:ext cx="908361" cy="266721"/>
      </dsp:txXfrm>
    </dsp:sp>
    <dsp:sp modelId="{A51B3C98-F14F-4B27-9455-40ECA972776C}">
      <dsp:nvSpPr>
        <dsp:cNvPr id="0" name=""/>
        <dsp:cNvSpPr/>
      </dsp:nvSpPr>
      <dsp:spPr>
        <a:xfrm>
          <a:off x="980054" y="1627484"/>
          <a:ext cx="7206710" cy="295579"/>
        </a:xfrm>
        <a:prstGeom prst="rightArrow">
          <a:avLst>
            <a:gd name="adj1" fmla="val 75000"/>
            <a:gd name="adj2" fmla="val 5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300" b="1" kern="1200" dirty="0" smtClean="0"/>
            <a:t>Inteiro sem sinal de 64 bits</a:t>
          </a:r>
          <a:endParaRPr lang="pt-BR" sz="1300" b="1" kern="1200" dirty="0"/>
        </a:p>
      </dsp:txBody>
      <dsp:txXfrm>
        <a:off x="980054" y="1664431"/>
        <a:ext cx="7095868" cy="221685"/>
      </dsp:txXfrm>
    </dsp:sp>
    <dsp:sp modelId="{B7432E31-7986-4222-A87F-6AD2266E75F3}">
      <dsp:nvSpPr>
        <dsp:cNvPr id="0" name=""/>
        <dsp:cNvSpPr/>
      </dsp:nvSpPr>
      <dsp:spPr>
        <a:xfrm>
          <a:off x="42835" y="1627484"/>
          <a:ext cx="937219" cy="295579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ulong</a:t>
          </a:r>
          <a:endParaRPr lang="pt-BR" sz="1300" kern="1200" dirty="0"/>
        </a:p>
      </dsp:txBody>
      <dsp:txXfrm>
        <a:off x="57264" y="1641913"/>
        <a:ext cx="908361" cy="266721"/>
      </dsp:txXfrm>
    </dsp:sp>
    <dsp:sp modelId="{6AAC448C-34BC-4D0D-B2B6-FF1A0E703654}">
      <dsp:nvSpPr>
        <dsp:cNvPr id="0" name=""/>
        <dsp:cNvSpPr/>
      </dsp:nvSpPr>
      <dsp:spPr>
        <a:xfrm>
          <a:off x="980054" y="1952622"/>
          <a:ext cx="7206710" cy="295579"/>
        </a:xfrm>
        <a:prstGeom prst="rightArrow">
          <a:avLst>
            <a:gd name="adj1" fmla="val 75000"/>
            <a:gd name="adj2" fmla="val 5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300" b="1" kern="1200" dirty="0" smtClean="0"/>
            <a:t>Inteiro com sinal de 16 bits</a:t>
          </a:r>
          <a:endParaRPr lang="pt-BR" sz="1300" b="1" kern="1200" dirty="0"/>
        </a:p>
      </dsp:txBody>
      <dsp:txXfrm>
        <a:off x="980054" y="1989569"/>
        <a:ext cx="7095868" cy="221685"/>
      </dsp:txXfrm>
    </dsp:sp>
    <dsp:sp modelId="{45847138-DD93-409B-838F-BDBA14F52E7C}">
      <dsp:nvSpPr>
        <dsp:cNvPr id="0" name=""/>
        <dsp:cNvSpPr/>
      </dsp:nvSpPr>
      <dsp:spPr>
        <a:xfrm>
          <a:off x="42835" y="1952622"/>
          <a:ext cx="937219" cy="295579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short</a:t>
          </a:r>
          <a:endParaRPr lang="pt-BR" sz="1300" kern="1200" dirty="0"/>
        </a:p>
      </dsp:txBody>
      <dsp:txXfrm>
        <a:off x="57264" y="1967051"/>
        <a:ext cx="908361" cy="266721"/>
      </dsp:txXfrm>
    </dsp:sp>
    <dsp:sp modelId="{9E22711D-A3CA-4772-80FA-6D6AC94FE778}">
      <dsp:nvSpPr>
        <dsp:cNvPr id="0" name=""/>
        <dsp:cNvSpPr/>
      </dsp:nvSpPr>
      <dsp:spPr>
        <a:xfrm>
          <a:off x="980054" y="2277760"/>
          <a:ext cx="7206710" cy="295579"/>
        </a:xfrm>
        <a:prstGeom prst="rightArrow">
          <a:avLst>
            <a:gd name="adj1" fmla="val 75000"/>
            <a:gd name="adj2" fmla="val 5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300" b="1" kern="1200" dirty="0" smtClean="0"/>
            <a:t>Inteiro sem sinal de 16 bits</a:t>
          </a:r>
          <a:endParaRPr lang="pt-BR" sz="1300" b="1" kern="1200" dirty="0"/>
        </a:p>
      </dsp:txBody>
      <dsp:txXfrm>
        <a:off x="980054" y="2314707"/>
        <a:ext cx="7095868" cy="221685"/>
      </dsp:txXfrm>
    </dsp:sp>
    <dsp:sp modelId="{8AFB54D0-CA3B-44B1-8412-EF0DC478464B}">
      <dsp:nvSpPr>
        <dsp:cNvPr id="0" name=""/>
        <dsp:cNvSpPr/>
      </dsp:nvSpPr>
      <dsp:spPr>
        <a:xfrm>
          <a:off x="42835" y="2277760"/>
          <a:ext cx="937219" cy="295579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ushort</a:t>
          </a:r>
          <a:endParaRPr lang="pt-BR" sz="1300" kern="1200" dirty="0"/>
        </a:p>
      </dsp:txBody>
      <dsp:txXfrm>
        <a:off x="57264" y="2292189"/>
        <a:ext cx="908361" cy="266721"/>
      </dsp:txXfrm>
    </dsp:sp>
    <dsp:sp modelId="{FFC296BD-9AD7-4965-8040-26E9C6EB34A1}">
      <dsp:nvSpPr>
        <dsp:cNvPr id="0" name=""/>
        <dsp:cNvSpPr/>
      </dsp:nvSpPr>
      <dsp:spPr>
        <a:xfrm>
          <a:off x="980054" y="2602898"/>
          <a:ext cx="7206710" cy="295579"/>
        </a:xfrm>
        <a:prstGeom prst="rightArrow">
          <a:avLst>
            <a:gd name="adj1" fmla="val 75000"/>
            <a:gd name="adj2" fmla="val 5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300" b="1" kern="1200" dirty="0" smtClean="0"/>
            <a:t>Ponto flutuante decimal. Este tipo tem uma precisão de 28 casas decimais.</a:t>
          </a:r>
          <a:endParaRPr lang="pt-BR" sz="1300" b="1" kern="1200" dirty="0"/>
        </a:p>
      </dsp:txBody>
      <dsp:txXfrm>
        <a:off x="980054" y="2639845"/>
        <a:ext cx="7095868" cy="221685"/>
      </dsp:txXfrm>
    </dsp:sp>
    <dsp:sp modelId="{4B79F49A-FA41-4621-B0FF-ECE58B71503D}">
      <dsp:nvSpPr>
        <dsp:cNvPr id="0" name=""/>
        <dsp:cNvSpPr/>
      </dsp:nvSpPr>
      <dsp:spPr>
        <a:xfrm>
          <a:off x="42835" y="2602898"/>
          <a:ext cx="937219" cy="295579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decimal</a:t>
          </a:r>
          <a:endParaRPr lang="pt-BR" sz="1300" kern="1200" dirty="0"/>
        </a:p>
      </dsp:txBody>
      <dsp:txXfrm>
        <a:off x="57264" y="2617327"/>
        <a:ext cx="908361" cy="266721"/>
      </dsp:txXfrm>
    </dsp:sp>
    <dsp:sp modelId="{A6F55538-6272-4BBF-90F4-BBEC22B71BBE}">
      <dsp:nvSpPr>
        <dsp:cNvPr id="0" name=""/>
        <dsp:cNvSpPr/>
      </dsp:nvSpPr>
      <dsp:spPr>
        <a:xfrm>
          <a:off x="980054" y="2928036"/>
          <a:ext cx="7206710" cy="295579"/>
        </a:xfrm>
        <a:prstGeom prst="rightArrow">
          <a:avLst>
            <a:gd name="adj1" fmla="val 75000"/>
            <a:gd name="adj2" fmla="val 5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300" b="1" kern="1200" dirty="0" smtClean="0"/>
            <a:t>Ponto flutuante binário. Este tipo tem uma precisão de 15 casas decimais.</a:t>
          </a:r>
          <a:endParaRPr lang="pt-BR" sz="1300" b="1" kern="1200" dirty="0"/>
        </a:p>
      </dsp:txBody>
      <dsp:txXfrm>
        <a:off x="980054" y="2964983"/>
        <a:ext cx="7095868" cy="221685"/>
      </dsp:txXfrm>
    </dsp:sp>
    <dsp:sp modelId="{65589700-CDDE-4F4F-A169-CDC7637D9C94}">
      <dsp:nvSpPr>
        <dsp:cNvPr id="0" name=""/>
        <dsp:cNvSpPr/>
      </dsp:nvSpPr>
      <dsp:spPr>
        <a:xfrm>
          <a:off x="42835" y="2928036"/>
          <a:ext cx="937219" cy="295579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double</a:t>
          </a:r>
          <a:endParaRPr lang="pt-BR" sz="1300" kern="1200" dirty="0"/>
        </a:p>
      </dsp:txBody>
      <dsp:txXfrm>
        <a:off x="57264" y="2942465"/>
        <a:ext cx="908361" cy="266721"/>
      </dsp:txXfrm>
    </dsp:sp>
    <dsp:sp modelId="{BF8FC308-AEAF-4BC7-A9BD-53D854E66D3F}">
      <dsp:nvSpPr>
        <dsp:cNvPr id="0" name=""/>
        <dsp:cNvSpPr/>
      </dsp:nvSpPr>
      <dsp:spPr>
        <a:xfrm>
          <a:off x="980054" y="3253174"/>
          <a:ext cx="7206710" cy="295579"/>
        </a:xfrm>
        <a:prstGeom prst="rightArrow">
          <a:avLst>
            <a:gd name="adj1" fmla="val 75000"/>
            <a:gd name="adj2" fmla="val 5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300" b="1" kern="1200" dirty="0" smtClean="0"/>
            <a:t>Ponto flutuante binário. Este tipo tem uma precisão de 7 casas decimais.</a:t>
          </a:r>
          <a:endParaRPr lang="pt-BR" sz="1300" b="1" kern="1200" dirty="0"/>
        </a:p>
      </dsp:txBody>
      <dsp:txXfrm>
        <a:off x="980054" y="3290121"/>
        <a:ext cx="7095868" cy="221685"/>
      </dsp:txXfrm>
    </dsp:sp>
    <dsp:sp modelId="{E07F2240-C313-43DE-9166-F4611FC909B2}">
      <dsp:nvSpPr>
        <dsp:cNvPr id="0" name=""/>
        <dsp:cNvSpPr/>
      </dsp:nvSpPr>
      <dsp:spPr>
        <a:xfrm>
          <a:off x="42835" y="3253174"/>
          <a:ext cx="937219" cy="295579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float</a:t>
          </a:r>
          <a:endParaRPr lang="pt-BR" sz="1300" kern="1200" dirty="0"/>
        </a:p>
      </dsp:txBody>
      <dsp:txXfrm>
        <a:off x="57264" y="3267603"/>
        <a:ext cx="908361" cy="266721"/>
      </dsp:txXfrm>
    </dsp:sp>
    <dsp:sp modelId="{1F4F56D4-1652-4704-ADB8-2D4419C23954}">
      <dsp:nvSpPr>
        <dsp:cNvPr id="0" name=""/>
        <dsp:cNvSpPr/>
      </dsp:nvSpPr>
      <dsp:spPr>
        <a:xfrm>
          <a:off x="980054" y="3578311"/>
          <a:ext cx="7206710" cy="295579"/>
        </a:xfrm>
        <a:prstGeom prst="rightArrow">
          <a:avLst>
            <a:gd name="adj1" fmla="val 75000"/>
            <a:gd name="adj2" fmla="val 5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300" b="1" kern="1200" dirty="0" smtClean="0"/>
            <a:t>Tipo de dados booleano. Pode ser apenas true ou false.</a:t>
          </a:r>
          <a:endParaRPr lang="pt-BR" sz="1300" b="1" kern="1200" dirty="0"/>
        </a:p>
      </dsp:txBody>
      <dsp:txXfrm>
        <a:off x="980054" y="3615258"/>
        <a:ext cx="7095868" cy="221685"/>
      </dsp:txXfrm>
    </dsp:sp>
    <dsp:sp modelId="{9618138E-713C-47A4-9F0F-3ED292D92E86}">
      <dsp:nvSpPr>
        <dsp:cNvPr id="0" name=""/>
        <dsp:cNvSpPr/>
      </dsp:nvSpPr>
      <dsp:spPr>
        <a:xfrm>
          <a:off x="42835" y="3578311"/>
          <a:ext cx="937219" cy="295579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bool</a:t>
          </a:r>
          <a:endParaRPr lang="pt-BR" sz="1300" kern="1200" dirty="0"/>
        </a:p>
      </dsp:txBody>
      <dsp:txXfrm>
        <a:off x="57264" y="3592740"/>
        <a:ext cx="908361" cy="266721"/>
      </dsp:txXfrm>
    </dsp:sp>
    <dsp:sp modelId="{244B479E-2D6F-4038-8FCA-68120911D85D}">
      <dsp:nvSpPr>
        <dsp:cNvPr id="0" name=""/>
        <dsp:cNvSpPr/>
      </dsp:nvSpPr>
      <dsp:spPr>
        <a:xfrm>
          <a:off x="980054" y="3903449"/>
          <a:ext cx="7206710" cy="295579"/>
        </a:xfrm>
        <a:prstGeom prst="rightArrow">
          <a:avLst>
            <a:gd name="adj1" fmla="val 75000"/>
            <a:gd name="adj2" fmla="val 5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300" b="1" kern="1200" dirty="0" smtClean="0"/>
            <a:t>Um único caractere unicode de 16 bits.</a:t>
          </a:r>
          <a:endParaRPr lang="pt-BR" sz="1300" b="1" kern="1200" dirty="0"/>
        </a:p>
      </dsp:txBody>
      <dsp:txXfrm>
        <a:off x="980054" y="3940396"/>
        <a:ext cx="7095868" cy="221685"/>
      </dsp:txXfrm>
    </dsp:sp>
    <dsp:sp modelId="{E9213C2D-3FE8-40B1-912F-5BC663E1F790}">
      <dsp:nvSpPr>
        <dsp:cNvPr id="0" name=""/>
        <dsp:cNvSpPr/>
      </dsp:nvSpPr>
      <dsp:spPr>
        <a:xfrm>
          <a:off x="42835" y="3903449"/>
          <a:ext cx="937219" cy="295579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char</a:t>
          </a:r>
          <a:endParaRPr lang="pt-BR" sz="1300" kern="1200" dirty="0"/>
        </a:p>
      </dsp:txBody>
      <dsp:txXfrm>
        <a:off x="57264" y="3917878"/>
        <a:ext cx="908361" cy="266721"/>
      </dsp:txXfrm>
    </dsp:sp>
    <dsp:sp modelId="{06A41147-E9A0-445D-8AF9-EB65BE5B0030}">
      <dsp:nvSpPr>
        <dsp:cNvPr id="0" name=""/>
        <dsp:cNvSpPr/>
      </dsp:nvSpPr>
      <dsp:spPr>
        <a:xfrm>
          <a:off x="980054" y="4228587"/>
          <a:ext cx="7206710" cy="295579"/>
        </a:xfrm>
        <a:prstGeom prst="rightArrow">
          <a:avLst>
            <a:gd name="adj1" fmla="val 75000"/>
            <a:gd name="adj2" fmla="val 5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300" b="1" kern="1200" dirty="0" smtClean="0"/>
            <a:t>Texto em Unicode com até 1 gigabyte. </a:t>
          </a:r>
          <a:endParaRPr lang="pt-BR" sz="1300" b="1" kern="1200" dirty="0"/>
        </a:p>
      </dsp:txBody>
      <dsp:txXfrm>
        <a:off x="980054" y="4265534"/>
        <a:ext cx="7095868" cy="221685"/>
      </dsp:txXfrm>
    </dsp:sp>
    <dsp:sp modelId="{57A55FEB-8C64-468F-A203-FF36D6BBF942}">
      <dsp:nvSpPr>
        <dsp:cNvPr id="0" name=""/>
        <dsp:cNvSpPr/>
      </dsp:nvSpPr>
      <dsp:spPr>
        <a:xfrm>
          <a:off x="42835" y="4228587"/>
          <a:ext cx="937219" cy="295579"/>
        </a:xfrm>
        <a:prstGeom prst="roundRect">
          <a:avLst/>
        </a:prstGeom>
        <a:solidFill>
          <a:srgbClr val="C00000"/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string</a:t>
          </a:r>
          <a:endParaRPr lang="pt-BR" sz="1300" kern="1200" dirty="0"/>
        </a:p>
      </dsp:txBody>
      <dsp:txXfrm>
        <a:off x="57264" y="4243016"/>
        <a:ext cx="908361" cy="26672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44E179-846C-4855-9958-AA68F3B5DDF8}">
      <dsp:nvSpPr>
        <dsp:cNvPr id="0" name=""/>
        <dsp:cNvSpPr/>
      </dsp:nvSpPr>
      <dsp:spPr>
        <a:xfrm>
          <a:off x="0" y="0"/>
          <a:ext cx="994409" cy="489148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...</a:t>
          </a:r>
          <a:endParaRPr lang="pt-BR" sz="1400" kern="1200" dirty="0"/>
        </a:p>
      </dsp:txBody>
      <dsp:txXfrm>
        <a:off x="23878" y="23878"/>
        <a:ext cx="946653" cy="441392"/>
      </dsp:txXfrm>
    </dsp:sp>
    <dsp:sp modelId="{C61E8F72-31BF-4491-A4C2-6B583E241FB3}">
      <dsp:nvSpPr>
        <dsp:cNvPr id="0" name=""/>
        <dsp:cNvSpPr/>
      </dsp:nvSpPr>
      <dsp:spPr>
        <a:xfrm rot="5400000">
          <a:off x="1682669" y="-124722"/>
          <a:ext cx="391318" cy="1767838"/>
        </a:xfrm>
        <a:prstGeom prst="round2Same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800" kern="1200" dirty="0" smtClean="0"/>
            <a:t>19</a:t>
          </a:r>
          <a:endParaRPr lang="pt-BR" sz="1800" kern="1200" dirty="0"/>
        </a:p>
      </dsp:txBody>
      <dsp:txXfrm rot="-5400000">
        <a:off x="994410" y="582640"/>
        <a:ext cx="1748735" cy="353112"/>
      </dsp:txXfrm>
    </dsp:sp>
    <dsp:sp modelId="{294CC379-6104-45C1-8F01-DB9977F6073F}">
      <dsp:nvSpPr>
        <dsp:cNvPr id="0" name=""/>
        <dsp:cNvSpPr/>
      </dsp:nvSpPr>
      <dsp:spPr>
        <a:xfrm>
          <a:off x="0" y="514622"/>
          <a:ext cx="994409" cy="489148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idade</a:t>
          </a:r>
          <a:endParaRPr lang="pt-BR" sz="1400" kern="1200" dirty="0"/>
        </a:p>
      </dsp:txBody>
      <dsp:txXfrm>
        <a:off x="23878" y="538500"/>
        <a:ext cx="946653" cy="441392"/>
      </dsp:txXfrm>
    </dsp:sp>
    <dsp:sp modelId="{BA40EF89-B955-49FD-8668-3B58379B7FEC}">
      <dsp:nvSpPr>
        <dsp:cNvPr id="0" name=""/>
        <dsp:cNvSpPr/>
      </dsp:nvSpPr>
      <dsp:spPr>
        <a:xfrm rot="5400000">
          <a:off x="1682669" y="388883"/>
          <a:ext cx="391318" cy="1767838"/>
        </a:xfrm>
        <a:prstGeom prst="round2Same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800" kern="1200" dirty="0" smtClean="0"/>
            <a:t>500.00</a:t>
          </a:r>
          <a:endParaRPr lang="pt-BR" sz="1800" kern="1200" dirty="0"/>
        </a:p>
      </dsp:txBody>
      <dsp:txXfrm rot="-5400000">
        <a:off x="994410" y="1096246"/>
        <a:ext cx="1748735" cy="353112"/>
      </dsp:txXfrm>
    </dsp:sp>
    <dsp:sp modelId="{4A9B4850-DF84-4F6D-BFA8-6DD3F66C53E8}">
      <dsp:nvSpPr>
        <dsp:cNvPr id="0" name=""/>
        <dsp:cNvSpPr/>
      </dsp:nvSpPr>
      <dsp:spPr>
        <a:xfrm>
          <a:off x="0" y="1028228"/>
          <a:ext cx="994409" cy="489148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salário</a:t>
          </a:r>
          <a:endParaRPr lang="pt-BR" sz="1400" kern="1200" dirty="0"/>
        </a:p>
      </dsp:txBody>
      <dsp:txXfrm>
        <a:off x="23878" y="1052106"/>
        <a:ext cx="946653" cy="441392"/>
      </dsp:txXfrm>
    </dsp:sp>
    <dsp:sp modelId="{708F5C06-C262-4A89-83EA-064782712F06}">
      <dsp:nvSpPr>
        <dsp:cNvPr id="0" name=""/>
        <dsp:cNvSpPr/>
      </dsp:nvSpPr>
      <dsp:spPr>
        <a:xfrm rot="5400000">
          <a:off x="1682669" y="902489"/>
          <a:ext cx="391318" cy="1767838"/>
        </a:xfrm>
        <a:prstGeom prst="round2Same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800" kern="1200" dirty="0" smtClean="0"/>
            <a:t>0</a:t>
          </a:r>
          <a:endParaRPr lang="pt-BR" sz="1800" kern="1200" dirty="0"/>
        </a:p>
      </dsp:txBody>
      <dsp:txXfrm rot="-5400000">
        <a:off x="994410" y="1609852"/>
        <a:ext cx="1748735" cy="353112"/>
      </dsp:txXfrm>
    </dsp:sp>
    <dsp:sp modelId="{83F575B4-BBF9-4095-BDBF-16CBE12BD366}">
      <dsp:nvSpPr>
        <dsp:cNvPr id="0" name=""/>
        <dsp:cNvSpPr/>
      </dsp:nvSpPr>
      <dsp:spPr>
        <a:xfrm>
          <a:off x="0" y="1541834"/>
          <a:ext cx="994409" cy="489148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brasileiro</a:t>
          </a:r>
          <a:endParaRPr lang="pt-BR" sz="1400" kern="1200" dirty="0"/>
        </a:p>
      </dsp:txBody>
      <dsp:txXfrm>
        <a:off x="23878" y="1565712"/>
        <a:ext cx="946653" cy="44139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93BFA1-882C-42E8-87BD-CA2CF13A9EFB}">
      <dsp:nvSpPr>
        <dsp:cNvPr id="0" name=""/>
        <dsp:cNvSpPr/>
      </dsp:nvSpPr>
      <dsp:spPr>
        <a:xfrm rot="5400000">
          <a:off x="1732748" y="-701935"/>
          <a:ext cx="291160" cy="1767838"/>
        </a:xfrm>
        <a:prstGeom prst="round2Same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300" kern="1200" dirty="0" smtClean="0"/>
            <a:t>#XXXX</a:t>
          </a:r>
          <a:endParaRPr lang="pt-BR" sz="1300" kern="1200" dirty="0"/>
        </a:p>
      </dsp:txBody>
      <dsp:txXfrm rot="-5400000">
        <a:off x="994410" y="50616"/>
        <a:ext cx="1753625" cy="262734"/>
      </dsp:txXfrm>
    </dsp:sp>
    <dsp:sp modelId="{4F44E179-846C-4855-9958-AA68F3B5DDF8}">
      <dsp:nvSpPr>
        <dsp:cNvPr id="0" name=""/>
        <dsp:cNvSpPr/>
      </dsp:nvSpPr>
      <dsp:spPr>
        <a:xfrm>
          <a:off x="0" y="9"/>
          <a:ext cx="994409" cy="36395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700" kern="1200" dirty="0" smtClean="0"/>
            <a:t>Nome</a:t>
          </a:r>
          <a:endParaRPr lang="pt-BR" sz="1700" kern="1200" dirty="0"/>
        </a:p>
      </dsp:txBody>
      <dsp:txXfrm>
        <a:off x="17767" y="17776"/>
        <a:ext cx="958875" cy="328416"/>
      </dsp:txXfrm>
    </dsp:sp>
    <dsp:sp modelId="{4718F33A-C355-4581-886A-33C8D3D39F4E}">
      <dsp:nvSpPr>
        <dsp:cNvPr id="0" name=""/>
        <dsp:cNvSpPr/>
      </dsp:nvSpPr>
      <dsp:spPr>
        <a:xfrm>
          <a:off x="0" y="382156"/>
          <a:ext cx="994409" cy="36395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700" kern="1200" dirty="0" smtClean="0"/>
            <a:t>...</a:t>
          </a:r>
          <a:endParaRPr lang="pt-BR" sz="1700" kern="1200" dirty="0"/>
        </a:p>
      </dsp:txBody>
      <dsp:txXfrm>
        <a:off x="17767" y="399923"/>
        <a:ext cx="958875" cy="32841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44E179-846C-4855-9958-AA68F3B5DDF8}">
      <dsp:nvSpPr>
        <dsp:cNvPr id="0" name=""/>
        <dsp:cNvSpPr/>
      </dsp:nvSpPr>
      <dsp:spPr>
        <a:xfrm>
          <a:off x="0" y="8"/>
          <a:ext cx="994409" cy="348469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/>
            <a:t>...</a:t>
          </a:r>
          <a:endParaRPr lang="pt-BR" sz="1600" kern="1200" dirty="0"/>
        </a:p>
      </dsp:txBody>
      <dsp:txXfrm>
        <a:off x="17011" y="17019"/>
        <a:ext cx="960387" cy="314447"/>
      </dsp:txXfrm>
    </dsp:sp>
    <dsp:sp modelId="{1201CCA1-3ADA-42C9-8CE9-3B64CA00473A}">
      <dsp:nvSpPr>
        <dsp:cNvPr id="0" name=""/>
        <dsp:cNvSpPr/>
      </dsp:nvSpPr>
      <dsp:spPr>
        <a:xfrm rot="5400000">
          <a:off x="1738940" y="-343782"/>
          <a:ext cx="278775" cy="1767838"/>
        </a:xfrm>
        <a:prstGeom prst="round2Same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300" kern="1200" dirty="0" smtClean="0"/>
            <a:t> </a:t>
          </a:r>
          <a:endParaRPr lang="pt-BR" sz="1300" kern="1200" dirty="0"/>
        </a:p>
      </dsp:txBody>
      <dsp:txXfrm rot="-5400000">
        <a:off x="994409" y="414358"/>
        <a:ext cx="1754229" cy="251557"/>
      </dsp:txXfrm>
    </dsp:sp>
    <dsp:sp modelId="{D1B0ACB0-4881-48F1-9DF3-B36A13EF27C7}">
      <dsp:nvSpPr>
        <dsp:cNvPr id="0" name=""/>
        <dsp:cNvSpPr/>
      </dsp:nvSpPr>
      <dsp:spPr>
        <a:xfrm>
          <a:off x="0" y="365901"/>
          <a:ext cx="994409" cy="348469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/>
            <a:t>Nome</a:t>
          </a:r>
          <a:endParaRPr lang="pt-BR" sz="1600" kern="1200" dirty="0"/>
        </a:p>
      </dsp:txBody>
      <dsp:txXfrm>
        <a:off x="17011" y="382912"/>
        <a:ext cx="960387" cy="31444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A8B253-EE9C-4503-978F-6D1BA33BFCE3}">
      <dsp:nvSpPr>
        <dsp:cNvPr id="0" name=""/>
        <dsp:cNvSpPr/>
      </dsp:nvSpPr>
      <dsp:spPr>
        <a:xfrm rot="5400000">
          <a:off x="1722158" y="-687813"/>
          <a:ext cx="312340" cy="1767838"/>
        </a:xfrm>
        <a:prstGeom prst="round2Same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400" kern="1200" dirty="0" smtClean="0"/>
            <a:t>123</a:t>
          </a:r>
          <a:endParaRPr lang="pt-BR" sz="1400" kern="1200" dirty="0"/>
        </a:p>
      </dsp:txBody>
      <dsp:txXfrm rot="-5400000">
        <a:off x="994410" y="55182"/>
        <a:ext cx="1752591" cy="281846"/>
      </dsp:txXfrm>
    </dsp:sp>
    <dsp:sp modelId="{78F3D05B-2DF5-47CE-A600-FD9EC3E3047E}">
      <dsp:nvSpPr>
        <dsp:cNvPr id="0" name=""/>
        <dsp:cNvSpPr/>
      </dsp:nvSpPr>
      <dsp:spPr>
        <a:xfrm>
          <a:off x="0" y="892"/>
          <a:ext cx="994409" cy="390425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/>
            <a:t>x</a:t>
          </a:r>
          <a:endParaRPr lang="pt-BR" sz="1800" kern="1200" dirty="0"/>
        </a:p>
      </dsp:txBody>
      <dsp:txXfrm>
        <a:off x="19059" y="19951"/>
        <a:ext cx="956291" cy="352307"/>
      </dsp:txXfrm>
    </dsp:sp>
    <dsp:sp modelId="{387CDB5B-0A58-40E1-9932-52E5B25FA947}">
      <dsp:nvSpPr>
        <dsp:cNvPr id="0" name=""/>
        <dsp:cNvSpPr/>
      </dsp:nvSpPr>
      <dsp:spPr>
        <a:xfrm rot="5400000">
          <a:off x="1722158" y="-277866"/>
          <a:ext cx="312340" cy="1767838"/>
        </a:xfrm>
        <a:prstGeom prst="round2Same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pt-BR" sz="1400" kern="1200" dirty="0"/>
        </a:p>
      </dsp:txBody>
      <dsp:txXfrm rot="-5400000">
        <a:off x="994410" y="465129"/>
        <a:ext cx="1752591" cy="281846"/>
      </dsp:txXfrm>
    </dsp:sp>
    <dsp:sp modelId="{C07AE0DE-D7E1-43B9-98DD-FCC047ED309D}">
      <dsp:nvSpPr>
        <dsp:cNvPr id="0" name=""/>
        <dsp:cNvSpPr/>
      </dsp:nvSpPr>
      <dsp:spPr>
        <a:xfrm>
          <a:off x="0" y="410840"/>
          <a:ext cx="994409" cy="390425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/>
            <a:t>S</a:t>
          </a:r>
          <a:endParaRPr lang="pt-BR" sz="1800" kern="1200" dirty="0"/>
        </a:p>
      </dsp:txBody>
      <dsp:txXfrm>
        <a:off x="19059" y="429899"/>
        <a:ext cx="956291" cy="352307"/>
      </dsp:txXfrm>
    </dsp:sp>
    <dsp:sp modelId="{4378404D-DD05-4648-A7C3-EE783282D3C0}">
      <dsp:nvSpPr>
        <dsp:cNvPr id="0" name=""/>
        <dsp:cNvSpPr/>
      </dsp:nvSpPr>
      <dsp:spPr>
        <a:xfrm rot="5400000">
          <a:off x="1722158" y="132080"/>
          <a:ext cx="312340" cy="1767838"/>
        </a:xfrm>
        <a:prstGeom prst="round2Same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pt-BR" sz="1400" kern="1200" dirty="0"/>
        </a:p>
      </dsp:txBody>
      <dsp:txXfrm rot="-5400000">
        <a:off x="994410" y="875076"/>
        <a:ext cx="1752591" cy="281846"/>
      </dsp:txXfrm>
    </dsp:sp>
    <dsp:sp modelId="{AF56F1C2-8349-4E35-87E2-A32FC2F44577}">
      <dsp:nvSpPr>
        <dsp:cNvPr id="0" name=""/>
        <dsp:cNvSpPr/>
      </dsp:nvSpPr>
      <dsp:spPr>
        <a:xfrm>
          <a:off x="0" y="820787"/>
          <a:ext cx="994409" cy="390425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/>
            <a:t>O</a:t>
          </a:r>
          <a:endParaRPr lang="pt-BR" sz="1800" kern="1200" dirty="0"/>
        </a:p>
      </dsp:txBody>
      <dsp:txXfrm>
        <a:off x="19059" y="839846"/>
        <a:ext cx="956291" cy="352307"/>
      </dsp:txXfrm>
    </dsp:sp>
    <dsp:sp modelId="{7ECBAB78-5798-4C61-89DA-E4A25E5EBA95}">
      <dsp:nvSpPr>
        <dsp:cNvPr id="0" name=""/>
        <dsp:cNvSpPr/>
      </dsp:nvSpPr>
      <dsp:spPr>
        <a:xfrm rot="5400000">
          <a:off x="1722158" y="542027"/>
          <a:ext cx="312340" cy="1767838"/>
        </a:xfrm>
        <a:prstGeom prst="round2Same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400" kern="1200" dirty="0" smtClean="0"/>
            <a:t>123</a:t>
          </a:r>
          <a:endParaRPr lang="pt-BR" sz="1400" kern="1200" dirty="0"/>
        </a:p>
      </dsp:txBody>
      <dsp:txXfrm rot="-5400000">
        <a:off x="994410" y="1285023"/>
        <a:ext cx="1752591" cy="281846"/>
      </dsp:txXfrm>
    </dsp:sp>
    <dsp:sp modelId="{1E6F0929-DCB6-4D3A-B954-31EF0D85970C}">
      <dsp:nvSpPr>
        <dsp:cNvPr id="0" name=""/>
        <dsp:cNvSpPr/>
      </dsp:nvSpPr>
      <dsp:spPr>
        <a:xfrm>
          <a:off x="0" y="1230734"/>
          <a:ext cx="994409" cy="390425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/>
            <a:t>i</a:t>
          </a:r>
          <a:endParaRPr lang="pt-BR" sz="1800" kern="1200" dirty="0"/>
        </a:p>
      </dsp:txBody>
      <dsp:txXfrm>
        <a:off x="19059" y="1249793"/>
        <a:ext cx="956291" cy="352307"/>
      </dsp:txXfrm>
    </dsp:sp>
    <dsp:sp modelId="{4718F33A-C355-4581-886A-33C8D3D39F4E}">
      <dsp:nvSpPr>
        <dsp:cNvPr id="0" name=""/>
        <dsp:cNvSpPr/>
      </dsp:nvSpPr>
      <dsp:spPr>
        <a:xfrm>
          <a:off x="0" y="1640681"/>
          <a:ext cx="994409" cy="390425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/>
            <a:t>...</a:t>
          </a:r>
          <a:endParaRPr lang="pt-BR" sz="1800" kern="1200" dirty="0"/>
        </a:p>
      </dsp:txBody>
      <dsp:txXfrm>
        <a:off x="19059" y="1659740"/>
        <a:ext cx="956291" cy="35230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44E179-846C-4855-9958-AA68F3B5DDF8}">
      <dsp:nvSpPr>
        <dsp:cNvPr id="0" name=""/>
        <dsp:cNvSpPr/>
      </dsp:nvSpPr>
      <dsp:spPr>
        <a:xfrm>
          <a:off x="0" y="847"/>
          <a:ext cx="994409" cy="370602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700" kern="1200" dirty="0" smtClean="0"/>
            <a:t>...</a:t>
          </a:r>
          <a:endParaRPr lang="pt-BR" sz="1700" kern="1200" dirty="0"/>
        </a:p>
      </dsp:txBody>
      <dsp:txXfrm>
        <a:off x="18091" y="18938"/>
        <a:ext cx="958227" cy="334420"/>
      </dsp:txXfrm>
    </dsp:sp>
    <dsp:sp modelId="{1201CCA1-3ADA-42C9-8CE9-3B64CA00473A}">
      <dsp:nvSpPr>
        <dsp:cNvPr id="0" name=""/>
        <dsp:cNvSpPr/>
      </dsp:nvSpPr>
      <dsp:spPr>
        <a:xfrm rot="5400000">
          <a:off x="1730087" y="-308638"/>
          <a:ext cx="296481" cy="1767838"/>
        </a:xfrm>
        <a:prstGeom prst="round2Same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300" kern="1200" dirty="0" smtClean="0"/>
            <a:t>“123”</a:t>
          </a:r>
          <a:endParaRPr lang="pt-BR" sz="1300" kern="1200" dirty="0"/>
        </a:p>
      </dsp:txBody>
      <dsp:txXfrm rot="-5400000">
        <a:off x="994409" y="441513"/>
        <a:ext cx="1753365" cy="267535"/>
      </dsp:txXfrm>
    </dsp:sp>
    <dsp:sp modelId="{D1B0ACB0-4881-48F1-9DF3-B36A13EF27C7}">
      <dsp:nvSpPr>
        <dsp:cNvPr id="0" name=""/>
        <dsp:cNvSpPr/>
      </dsp:nvSpPr>
      <dsp:spPr>
        <a:xfrm>
          <a:off x="0" y="389979"/>
          <a:ext cx="994409" cy="370602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700" kern="1200" dirty="0" smtClean="0"/>
            <a:t>S</a:t>
          </a:r>
          <a:endParaRPr lang="pt-BR" sz="1700" kern="1200" dirty="0"/>
        </a:p>
      </dsp:txBody>
      <dsp:txXfrm>
        <a:off x="18091" y="408070"/>
        <a:ext cx="958227" cy="334420"/>
      </dsp:txXfrm>
    </dsp:sp>
    <dsp:sp modelId="{13ACB895-8522-4920-B2DB-890303F8327A}">
      <dsp:nvSpPr>
        <dsp:cNvPr id="0" name=""/>
        <dsp:cNvSpPr/>
      </dsp:nvSpPr>
      <dsp:spPr>
        <a:xfrm>
          <a:off x="0" y="779111"/>
          <a:ext cx="994409" cy="370602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700" kern="1200" dirty="0" smtClean="0"/>
            <a:t>...</a:t>
          </a:r>
          <a:endParaRPr lang="pt-BR" sz="1700" kern="1200" dirty="0"/>
        </a:p>
      </dsp:txBody>
      <dsp:txXfrm>
        <a:off x="18091" y="797202"/>
        <a:ext cx="958227" cy="334420"/>
      </dsp:txXfrm>
    </dsp:sp>
    <dsp:sp modelId="{9D977778-82CB-43A4-B809-D5C567C9409F}">
      <dsp:nvSpPr>
        <dsp:cNvPr id="0" name=""/>
        <dsp:cNvSpPr/>
      </dsp:nvSpPr>
      <dsp:spPr>
        <a:xfrm rot="5400000">
          <a:off x="1730087" y="469625"/>
          <a:ext cx="296481" cy="1767838"/>
        </a:xfrm>
        <a:prstGeom prst="round2Same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300" kern="1200" dirty="0" smtClean="0"/>
            <a:t>123 </a:t>
          </a:r>
          <a:endParaRPr lang="pt-BR" sz="1300" kern="1200" dirty="0"/>
        </a:p>
      </dsp:txBody>
      <dsp:txXfrm rot="-5400000">
        <a:off x="994409" y="1219777"/>
        <a:ext cx="1753365" cy="267535"/>
      </dsp:txXfrm>
    </dsp:sp>
    <dsp:sp modelId="{1A8F3F51-FEDD-4975-BAEB-6677D40EB592}">
      <dsp:nvSpPr>
        <dsp:cNvPr id="0" name=""/>
        <dsp:cNvSpPr/>
      </dsp:nvSpPr>
      <dsp:spPr>
        <a:xfrm>
          <a:off x="0" y="1168244"/>
          <a:ext cx="994409" cy="370602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700" kern="1200" dirty="0" smtClean="0"/>
            <a:t>O</a:t>
          </a:r>
          <a:endParaRPr lang="pt-BR" sz="1700" kern="1200" dirty="0"/>
        </a:p>
      </dsp:txBody>
      <dsp:txXfrm>
        <a:off x="18091" y="1186335"/>
        <a:ext cx="958227" cy="334420"/>
      </dsp:txXfrm>
    </dsp:sp>
    <dsp:sp modelId="{4354E02E-A281-4181-A9BD-879DE8CBE821}">
      <dsp:nvSpPr>
        <dsp:cNvPr id="0" name=""/>
        <dsp:cNvSpPr/>
      </dsp:nvSpPr>
      <dsp:spPr>
        <a:xfrm>
          <a:off x="0" y="1557376"/>
          <a:ext cx="994409" cy="370602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700" kern="1200" dirty="0" smtClean="0"/>
            <a:t>...</a:t>
          </a:r>
          <a:endParaRPr lang="pt-BR" sz="1700" kern="1200" dirty="0"/>
        </a:p>
      </dsp:txBody>
      <dsp:txXfrm>
        <a:off x="18091" y="1575467"/>
        <a:ext cx="958227" cy="33442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CA096D-2184-4AFB-8C98-2BAF55754E85}">
      <dsp:nvSpPr>
        <dsp:cNvPr id="0" name=""/>
        <dsp:cNvSpPr/>
      </dsp:nvSpPr>
      <dsp:spPr>
        <a:xfrm rot="5400000">
          <a:off x="5264468" y="-2300679"/>
          <a:ext cx="449654" cy="5166396"/>
        </a:xfrm>
        <a:prstGeom prst="round2Same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600" b="1" kern="1200" dirty="0" smtClean="0">
              <a:latin typeface="Arial" pitchFamily="34" charset="0"/>
              <a:cs typeface="Arial" pitchFamily="34" charset="0"/>
            </a:rPr>
            <a:t>+, -, *, /, %</a:t>
          </a:r>
          <a:endParaRPr lang="pt-BR" sz="1600" b="1" kern="1200" dirty="0">
            <a:latin typeface="Arial" pitchFamily="34" charset="0"/>
            <a:cs typeface="Arial" pitchFamily="34" charset="0"/>
          </a:endParaRPr>
        </a:p>
      </dsp:txBody>
      <dsp:txXfrm rot="-5400000">
        <a:off x="2906097" y="79642"/>
        <a:ext cx="5144446" cy="405754"/>
      </dsp:txXfrm>
    </dsp:sp>
    <dsp:sp modelId="{5DD9B250-E5F8-4893-A9F1-1CE5F2532B6E}">
      <dsp:nvSpPr>
        <dsp:cNvPr id="0" name=""/>
        <dsp:cNvSpPr/>
      </dsp:nvSpPr>
      <dsp:spPr>
        <a:xfrm>
          <a:off x="0" y="1484"/>
          <a:ext cx="2906097" cy="562068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1" kern="1200" dirty="0" smtClean="0">
              <a:latin typeface="Arial" pitchFamily="34" charset="0"/>
              <a:cs typeface="Arial" pitchFamily="34" charset="0"/>
            </a:rPr>
            <a:t>Aritméticos</a:t>
          </a:r>
          <a:endParaRPr lang="pt-BR" sz="1600" b="1" kern="1200" dirty="0">
            <a:latin typeface="Arial" pitchFamily="34" charset="0"/>
            <a:cs typeface="Arial" pitchFamily="34" charset="0"/>
          </a:endParaRPr>
        </a:p>
      </dsp:txBody>
      <dsp:txXfrm>
        <a:off x="27438" y="28922"/>
        <a:ext cx="2851221" cy="507192"/>
      </dsp:txXfrm>
    </dsp:sp>
    <dsp:sp modelId="{7B0627D4-2202-442F-967F-46C2C2E8A0DA}">
      <dsp:nvSpPr>
        <dsp:cNvPr id="0" name=""/>
        <dsp:cNvSpPr/>
      </dsp:nvSpPr>
      <dsp:spPr>
        <a:xfrm rot="5400000">
          <a:off x="5264468" y="-1710507"/>
          <a:ext cx="449654" cy="5166396"/>
        </a:xfrm>
        <a:prstGeom prst="round2Same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600" b="1" kern="1200" dirty="0" smtClean="0">
              <a:latin typeface="Arial" pitchFamily="34" charset="0"/>
              <a:cs typeface="Arial" pitchFamily="34" charset="0"/>
            </a:rPr>
            <a:t>=, +=, -=, *=, /=, &lt;&lt;=, &gt;&gt;=, &amp;=, ^=, |=</a:t>
          </a:r>
          <a:endParaRPr lang="pt-BR" sz="1600" b="1" kern="1200" dirty="0">
            <a:latin typeface="Arial" pitchFamily="34" charset="0"/>
            <a:cs typeface="Arial" pitchFamily="34" charset="0"/>
          </a:endParaRPr>
        </a:p>
      </dsp:txBody>
      <dsp:txXfrm rot="-5400000">
        <a:off x="2906097" y="669814"/>
        <a:ext cx="5144446" cy="405754"/>
      </dsp:txXfrm>
    </dsp:sp>
    <dsp:sp modelId="{B8D55E42-478B-4B3F-81D8-EF1AE371214C}">
      <dsp:nvSpPr>
        <dsp:cNvPr id="0" name=""/>
        <dsp:cNvSpPr/>
      </dsp:nvSpPr>
      <dsp:spPr>
        <a:xfrm>
          <a:off x="0" y="591656"/>
          <a:ext cx="2906097" cy="562068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1" kern="1200" dirty="0" smtClean="0">
              <a:latin typeface="Arial" pitchFamily="34" charset="0"/>
              <a:cs typeface="Arial" pitchFamily="34" charset="0"/>
            </a:rPr>
            <a:t>Atribuição</a:t>
          </a:r>
          <a:endParaRPr lang="pt-BR" sz="1600" b="1" kern="1200" dirty="0">
            <a:latin typeface="Arial" pitchFamily="34" charset="0"/>
            <a:cs typeface="Arial" pitchFamily="34" charset="0"/>
          </a:endParaRPr>
        </a:p>
      </dsp:txBody>
      <dsp:txXfrm>
        <a:off x="27438" y="619094"/>
        <a:ext cx="2851221" cy="507192"/>
      </dsp:txXfrm>
    </dsp:sp>
    <dsp:sp modelId="{7DEAF47D-D5C4-4C20-A664-4AADD4804A1A}">
      <dsp:nvSpPr>
        <dsp:cNvPr id="0" name=""/>
        <dsp:cNvSpPr/>
      </dsp:nvSpPr>
      <dsp:spPr>
        <a:xfrm rot="5400000">
          <a:off x="5264468" y="-1120335"/>
          <a:ext cx="449654" cy="5166396"/>
        </a:xfrm>
        <a:prstGeom prst="round2Same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600" b="1" kern="1200" dirty="0" smtClean="0">
              <a:latin typeface="Arial" pitchFamily="34" charset="0"/>
              <a:cs typeface="Arial" pitchFamily="34" charset="0"/>
            </a:rPr>
            <a:t>+</a:t>
          </a:r>
          <a:endParaRPr lang="pt-BR" sz="1600" b="1" kern="1200" dirty="0">
            <a:latin typeface="Arial" pitchFamily="34" charset="0"/>
            <a:cs typeface="Arial" pitchFamily="34" charset="0"/>
          </a:endParaRPr>
        </a:p>
      </dsp:txBody>
      <dsp:txXfrm rot="-5400000">
        <a:off x="2906097" y="1259986"/>
        <a:ext cx="5144446" cy="405754"/>
      </dsp:txXfrm>
    </dsp:sp>
    <dsp:sp modelId="{9B8C0CD1-D1A1-400A-A632-AFBA62D71D75}">
      <dsp:nvSpPr>
        <dsp:cNvPr id="0" name=""/>
        <dsp:cNvSpPr/>
      </dsp:nvSpPr>
      <dsp:spPr>
        <a:xfrm>
          <a:off x="0" y="1181827"/>
          <a:ext cx="2906097" cy="562068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1" kern="1200" dirty="0" smtClean="0">
              <a:latin typeface="Arial" pitchFamily="34" charset="0"/>
              <a:cs typeface="Arial" pitchFamily="34" charset="0"/>
            </a:rPr>
            <a:t>Concatenação</a:t>
          </a:r>
          <a:endParaRPr lang="pt-BR" sz="1600" b="1" kern="1200" dirty="0">
            <a:latin typeface="Arial" pitchFamily="34" charset="0"/>
            <a:cs typeface="Arial" pitchFamily="34" charset="0"/>
          </a:endParaRPr>
        </a:p>
      </dsp:txBody>
      <dsp:txXfrm>
        <a:off x="27438" y="1209265"/>
        <a:ext cx="2851221" cy="507192"/>
      </dsp:txXfrm>
    </dsp:sp>
    <dsp:sp modelId="{DF9E9D35-8A5F-4FAE-99D7-B1026FC45912}">
      <dsp:nvSpPr>
        <dsp:cNvPr id="0" name=""/>
        <dsp:cNvSpPr/>
      </dsp:nvSpPr>
      <dsp:spPr>
        <a:xfrm rot="5400000">
          <a:off x="5264468" y="-530163"/>
          <a:ext cx="449654" cy="5166396"/>
        </a:xfrm>
        <a:prstGeom prst="round2Same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600" b="1" kern="1200" dirty="0" err="1" smtClean="0">
              <a:latin typeface="Arial" pitchFamily="34" charset="0"/>
              <a:cs typeface="Arial" pitchFamily="34" charset="0"/>
            </a:rPr>
            <a:t>new</a:t>
          </a:r>
          <a:endParaRPr lang="pt-BR" sz="1600" b="1" kern="1200" dirty="0">
            <a:latin typeface="Arial" pitchFamily="34" charset="0"/>
            <a:cs typeface="Arial" pitchFamily="34" charset="0"/>
          </a:endParaRPr>
        </a:p>
      </dsp:txBody>
      <dsp:txXfrm rot="-5400000">
        <a:off x="2906097" y="1850158"/>
        <a:ext cx="5144446" cy="405754"/>
      </dsp:txXfrm>
    </dsp:sp>
    <dsp:sp modelId="{67DD6ED5-17DD-49F9-AB27-A988EDC4A3FA}">
      <dsp:nvSpPr>
        <dsp:cNvPr id="0" name=""/>
        <dsp:cNvSpPr/>
      </dsp:nvSpPr>
      <dsp:spPr>
        <a:xfrm>
          <a:off x="0" y="1771999"/>
          <a:ext cx="2906097" cy="562068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1" kern="1200" dirty="0" smtClean="0">
              <a:latin typeface="Arial" pitchFamily="34" charset="0"/>
              <a:cs typeface="Arial" pitchFamily="34" charset="0"/>
            </a:rPr>
            <a:t>Criação de Objetos</a:t>
          </a:r>
          <a:endParaRPr lang="pt-BR" sz="1600" b="1" kern="1200" dirty="0">
            <a:latin typeface="Arial" pitchFamily="34" charset="0"/>
            <a:cs typeface="Arial" pitchFamily="34" charset="0"/>
          </a:endParaRPr>
        </a:p>
      </dsp:txBody>
      <dsp:txXfrm>
        <a:off x="27438" y="1799437"/>
        <a:ext cx="2851221" cy="507192"/>
      </dsp:txXfrm>
    </dsp:sp>
    <dsp:sp modelId="{323662D0-9317-4564-8E15-F278C8AB219B}">
      <dsp:nvSpPr>
        <dsp:cNvPr id="0" name=""/>
        <dsp:cNvSpPr/>
      </dsp:nvSpPr>
      <dsp:spPr>
        <a:xfrm rot="5400000">
          <a:off x="5264468" y="60007"/>
          <a:ext cx="449654" cy="5166396"/>
        </a:xfrm>
        <a:prstGeom prst="round2Same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600" b="1" kern="1200" dirty="0" smtClean="0">
              <a:latin typeface="Arial" pitchFamily="34" charset="0"/>
              <a:cs typeface="Arial" pitchFamily="34" charset="0"/>
            </a:rPr>
            <a:t>==, !=</a:t>
          </a:r>
          <a:endParaRPr lang="pt-BR" sz="1600" b="1" kern="1200" dirty="0">
            <a:latin typeface="Arial" pitchFamily="34" charset="0"/>
            <a:cs typeface="Arial" pitchFamily="34" charset="0"/>
          </a:endParaRPr>
        </a:p>
      </dsp:txBody>
      <dsp:txXfrm rot="-5400000">
        <a:off x="2906097" y="2440328"/>
        <a:ext cx="5144446" cy="405754"/>
      </dsp:txXfrm>
    </dsp:sp>
    <dsp:sp modelId="{2DEBA289-CBAC-4AFA-91AD-E5B2CBAB78CB}">
      <dsp:nvSpPr>
        <dsp:cNvPr id="0" name=""/>
        <dsp:cNvSpPr/>
      </dsp:nvSpPr>
      <dsp:spPr>
        <a:xfrm>
          <a:off x="0" y="2362171"/>
          <a:ext cx="2906097" cy="562068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1" kern="1200" dirty="0" smtClean="0">
              <a:latin typeface="Arial" pitchFamily="34" charset="0"/>
              <a:cs typeface="Arial" pitchFamily="34" charset="0"/>
            </a:rPr>
            <a:t>Igualdade e Diferença</a:t>
          </a:r>
          <a:endParaRPr lang="pt-BR" sz="1600" b="1" kern="1200" dirty="0">
            <a:latin typeface="Arial" pitchFamily="34" charset="0"/>
            <a:cs typeface="Arial" pitchFamily="34" charset="0"/>
          </a:endParaRPr>
        </a:p>
      </dsp:txBody>
      <dsp:txXfrm>
        <a:off x="27438" y="2389609"/>
        <a:ext cx="2851221" cy="507192"/>
      </dsp:txXfrm>
    </dsp:sp>
    <dsp:sp modelId="{A92C72C4-1DDF-44CF-9062-34156FDBB01D}">
      <dsp:nvSpPr>
        <dsp:cNvPr id="0" name=""/>
        <dsp:cNvSpPr/>
      </dsp:nvSpPr>
      <dsp:spPr>
        <a:xfrm rot="5400000">
          <a:off x="5264468" y="650179"/>
          <a:ext cx="449654" cy="5166396"/>
        </a:xfrm>
        <a:prstGeom prst="round2Same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600" b="1" kern="1200" dirty="0" smtClean="0">
              <a:latin typeface="Arial" pitchFamily="34" charset="0"/>
              <a:cs typeface="Arial" pitchFamily="34" charset="0"/>
            </a:rPr>
            <a:t>++, --</a:t>
          </a:r>
          <a:endParaRPr lang="pt-BR" sz="1600" b="1" kern="1200" dirty="0">
            <a:latin typeface="Arial" pitchFamily="34" charset="0"/>
            <a:cs typeface="Arial" pitchFamily="34" charset="0"/>
          </a:endParaRPr>
        </a:p>
      </dsp:txBody>
      <dsp:txXfrm rot="-5400000">
        <a:off x="2906097" y="3030500"/>
        <a:ext cx="5144446" cy="405754"/>
      </dsp:txXfrm>
    </dsp:sp>
    <dsp:sp modelId="{F754C6EE-951B-4F06-9EDB-2A3B52A1D612}">
      <dsp:nvSpPr>
        <dsp:cNvPr id="0" name=""/>
        <dsp:cNvSpPr/>
      </dsp:nvSpPr>
      <dsp:spPr>
        <a:xfrm>
          <a:off x="0" y="2952343"/>
          <a:ext cx="2906097" cy="562068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1" kern="1200" dirty="0" smtClean="0">
              <a:latin typeface="Arial" pitchFamily="34" charset="0"/>
              <a:cs typeface="Arial" pitchFamily="34" charset="0"/>
            </a:rPr>
            <a:t>Incremento e Decremento</a:t>
          </a:r>
          <a:endParaRPr lang="pt-BR" sz="1600" b="1" kern="1200" dirty="0">
            <a:latin typeface="Arial" pitchFamily="34" charset="0"/>
            <a:cs typeface="Arial" pitchFamily="34" charset="0"/>
          </a:endParaRPr>
        </a:p>
      </dsp:txBody>
      <dsp:txXfrm>
        <a:off x="27438" y="2979781"/>
        <a:ext cx="2851221" cy="507192"/>
      </dsp:txXfrm>
    </dsp:sp>
    <dsp:sp modelId="{FB615DC2-512A-4555-BC9D-5B285AB4F85C}">
      <dsp:nvSpPr>
        <dsp:cNvPr id="0" name=""/>
        <dsp:cNvSpPr/>
      </dsp:nvSpPr>
      <dsp:spPr>
        <a:xfrm rot="5400000">
          <a:off x="5264468" y="1240351"/>
          <a:ext cx="449654" cy="5166396"/>
        </a:xfrm>
        <a:prstGeom prst="round2Same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600" b="1" kern="1200" dirty="0" smtClean="0">
              <a:latin typeface="Arial" pitchFamily="34" charset="0"/>
              <a:cs typeface="Arial" pitchFamily="34" charset="0"/>
            </a:rPr>
            <a:t>&amp;&amp;, |</a:t>
          </a:r>
          <a:r>
            <a:rPr lang="pt-BR" sz="1600" b="1" kern="1200" dirty="0" err="1" smtClean="0">
              <a:latin typeface="Arial" pitchFamily="34" charset="0"/>
              <a:cs typeface="Arial" pitchFamily="34" charset="0"/>
            </a:rPr>
            <a:t>|</a:t>
          </a:r>
          <a:r>
            <a:rPr lang="pt-BR" sz="1600" b="1" kern="1200" dirty="0" smtClean="0">
              <a:latin typeface="Arial" pitchFamily="34" charset="0"/>
              <a:cs typeface="Arial" pitchFamily="34" charset="0"/>
            </a:rPr>
            <a:t>, !, &amp;, |, ^, ~</a:t>
          </a:r>
          <a:endParaRPr lang="pt-BR" sz="1600" b="1" kern="1200" dirty="0">
            <a:latin typeface="Arial" pitchFamily="34" charset="0"/>
            <a:cs typeface="Arial" pitchFamily="34" charset="0"/>
          </a:endParaRPr>
        </a:p>
      </dsp:txBody>
      <dsp:txXfrm rot="-5400000">
        <a:off x="2906097" y="3620672"/>
        <a:ext cx="5144446" cy="405754"/>
      </dsp:txXfrm>
    </dsp:sp>
    <dsp:sp modelId="{FABBC3E6-823B-4F00-B895-45DEE0F8FD08}">
      <dsp:nvSpPr>
        <dsp:cNvPr id="0" name=""/>
        <dsp:cNvSpPr/>
      </dsp:nvSpPr>
      <dsp:spPr>
        <a:xfrm>
          <a:off x="0" y="3542515"/>
          <a:ext cx="2906097" cy="562068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1" kern="1200" dirty="0" smtClean="0">
              <a:latin typeface="Arial" pitchFamily="34" charset="0"/>
              <a:cs typeface="Arial" pitchFamily="34" charset="0"/>
            </a:rPr>
            <a:t>Lógicos e Bit a bit </a:t>
          </a:r>
          <a:endParaRPr lang="pt-BR" sz="1600" b="1" kern="1200" dirty="0">
            <a:latin typeface="Arial" pitchFamily="34" charset="0"/>
            <a:cs typeface="Arial" pitchFamily="34" charset="0"/>
          </a:endParaRPr>
        </a:p>
      </dsp:txBody>
      <dsp:txXfrm>
        <a:off x="27438" y="3569953"/>
        <a:ext cx="2851221" cy="507192"/>
      </dsp:txXfrm>
    </dsp:sp>
    <dsp:sp modelId="{5D5DE4C5-B3E9-46EB-87E4-182543693635}">
      <dsp:nvSpPr>
        <dsp:cNvPr id="0" name=""/>
        <dsp:cNvSpPr/>
      </dsp:nvSpPr>
      <dsp:spPr>
        <a:xfrm rot="5400000">
          <a:off x="5264468" y="1830523"/>
          <a:ext cx="449654" cy="5166396"/>
        </a:xfrm>
        <a:prstGeom prst="round2Same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kern="1200" dirty="0" err="1" smtClean="0">
              <a:latin typeface="Arial" pitchFamily="34" charset="0"/>
              <a:cs typeface="Arial" pitchFamily="34" charset="0"/>
            </a:rPr>
            <a:t>typeof</a:t>
          </a:r>
          <a:r>
            <a:rPr lang="en-US" sz="1600" b="1" kern="1200" dirty="0" smtClean="0">
              <a:latin typeface="Arial" pitchFamily="34" charset="0"/>
              <a:cs typeface="Arial" pitchFamily="34" charset="0"/>
            </a:rPr>
            <a:t>, </a:t>
          </a:r>
          <a:r>
            <a:rPr lang="en-US" sz="1600" b="1" kern="1200" dirty="0" err="1" smtClean="0">
              <a:latin typeface="Arial" pitchFamily="34" charset="0"/>
              <a:cs typeface="Arial" pitchFamily="34" charset="0"/>
            </a:rPr>
            <a:t>sizeof</a:t>
          </a:r>
          <a:r>
            <a:rPr lang="en-US" sz="1600" b="1" kern="1200" dirty="0" smtClean="0">
              <a:latin typeface="Arial" pitchFamily="34" charset="0"/>
              <a:cs typeface="Arial" pitchFamily="34" charset="0"/>
            </a:rPr>
            <a:t>, checked, unchecked</a:t>
          </a:r>
          <a:endParaRPr lang="pt-BR" sz="1600" b="1" kern="1200" dirty="0">
            <a:latin typeface="Arial" pitchFamily="34" charset="0"/>
            <a:cs typeface="Arial" pitchFamily="34" charset="0"/>
          </a:endParaRPr>
        </a:p>
      </dsp:txBody>
      <dsp:txXfrm rot="-5400000">
        <a:off x="2906097" y="4210844"/>
        <a:ext cx="5144446" cy="405754"/>
      </dsp:txXfrm>
    </dsp:sp>
    <dsp:sp modelId="{142E1C2F-3A49-45EB-AF6B-88D0A9534E55}">
      <dsp:nvSpPr>
        <dsp:cNvPr id="0" name=""/>
        <dsp:cNvSpPr/>
      </dsp:nvSpPr>
      <dsp:spPr>
        <a:xfrm>
          <a:off x="0" y="4132687"/>
          <a:ext cx="2906097" cy="562068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latin typeface="Arial" pitchFamily="34" charset="0"/>
              <a:cs typeface="Arial" pitchFamily="34" charset="0"/>
            </a:rPr>
            <a:t>Primários</a:t>
          </a:r>
          <a:endParaRPr lang="pt-BR" sz="1600" b="1" kern="1200" dirty="0">
            <a:latin typeface="Arial" pitchFamily="34" charset="0"/>
            <a:cs typeface="Arial" pitchFamily="34" charset="0"/>
          </a:endParaRPr>
        </a:p>
      </dsp:txBody>
      <dsp:txXfrm>
        <a:off x="27438" y="4160125"/>
        <a:ext cx="2851221" cy="507192"/>
      </dsp:txXfrm>
    </dsp:sp>
    <dsp:sp modelId="{FB42BA5B-9EB2-4C35-AE2C-F50B5376DF1A}">
      <dsp:nvSpPr>
        <dsp:cNvPr id="0" name=""/>
        <dsp:cNvSpPr/>
      </dsp:nvSpPr>
      <dsp:spPr>
        <a:xfrm rot="5400000">
          <a:off x="5264468" y="2420695"/>
          <a:ext cx="449654" cy="5166396"/>
        </a:xfrm>
        <a:prstGeom prst="round2Same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600" b="1" kern="1200" dirty="0" smtClean="0">
              <a:latin typeface="Arial" pitchFamily="34" charset="0"/>
              <a:cs typeface="Arial" pitchFamily="34" charset="0"/>
            </a:rPr>
            <a:t>&lt;, &gt;, &lt;=, &gt;=, is</a:t>
          </a:r>
          <a:endParaRPr lang="pt-BR" sz="1600" b="1" kern="1200" dirty="0">
            <a:latin typeface="Arial" pitchFamily="34" charset="0"/>
            <a:cs typeface="Arial" pitchFamily="34" charset="0"/>
          </a:endParaRPr>
        </a:p>
      </dsp:txBody>
      <dsp:txXfrm rot="-5400000">
        <a:off x="2906097" y="4801016"/>
        <a:ext cx="5144446" cy="405754"/>
      </dsp:txXfrm>
    </dsp:sp>
    <dsp:sp modelId="{C2943196-6AB1-40AA-99C4-EF06F015A6C8}">
      <dsp:nvSpPr>
        <dsp:cNvPr id="0" name=""/>
        <dsp:cNvSpPr/>
      </dsp:nvSpPr>
      <dsp:spPr>
        <a:xfrm>
          <a:off x="0" y="4722859"/>
          <a:ext cx="2906097" cy="562068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1" kern="1200" dirty="0" smtClean="0">
              <a:latin typeface="Arial" pitchFamily="34" charset="0"/>
              <a:cs typeface="Arial" pitchFamily="34" charset="0"/>
            </a:rPr>
            <a:t>Relacionais</a:t>
          </a:r>
          <a:endParaRPr lang="pt-BR" sz="1600" b="1" kern="1200" dirty="0">
            <a:latin typeface="Arial" pitchFamily="34" charset="0"/>
            <a:cs typeface="Arial" pitchFamily="34" charset="0"/>
          </a:endParaRPr>
        </a:p>
      </dsp:txBody>
      <dsp:txXfrm>
        <a:off x="27438" y="4750297"/>
        <a:ext cx="2851221" cy="5071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D2931B-006B-48F4-9BBA-9B466A9AAB47}" type="datetimeFigureOut">
              <a:rPr lang="en-US" smtClean="0"/>
              <a:pPr/>
              <a:t>7/20/2010</a:t>
            </a:fld>
            <a:endParaRPr lang="en-GB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A05571-BD55-4221-8BB0-A8677D8BA53F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4543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961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3962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C3759C0-372C-4CE3-B248-BC00C65120A2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pt-B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985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4986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7960D86-FAF3-4DF8-A5B6-9AA29E1E32C9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pt-B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088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5088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59A60F4-C132-43AE-AF6C-9261FFA88403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pt-B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190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5190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A898C54-D687-42B3-B745-60CD0E0E1AC6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pt-BR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293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5293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E6A622-83CA-404D-87C5-95F50517904B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pt-BR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395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5395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0EEDD4-8A97-4F0C-9359-3C9621E99488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pt-BR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 smtClean="0"/>
              <a:t>Desenvolvimento rápido de aplicativos</a:t>
            </a:r>
            <a:br>
              <a:rPr lang="pt-BR" dirty="0" smtClean="0"/>
            </a:br>
            <a:r>
              <a:rPr lang="pt-BR" dirty="0" smtClean="0"/>
              <a:t>Para ajudar os desenvolvedores a criar com rapidez softwares modernos, o Visual Studio 2008 traz recursos aperfeiçoados de linguagem e dados. Um deles é o LINQ (consulta integrada à linguagem), que facilita a criação de soluções que analisem e ajam em relação às informações por parte de programadores individuais.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 smtClean="0"/>
              <a:t>O Visual Studio 2008 também permite aos desenvolvedores direcionar seu trabalho a diferentes versões do .NET Framework a partir do mesmo ambiente de desenvolvimento. Os desenvolvedores poderão criar aplicativos destinados ao .NET Framework 2.0, 3.0 ou 3.5. Isso significa que serão capazes de dar suporte a uma grande variedade de projetos no mesmo ambiente.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 smtClean="0"/>
              <a:t>Experiência de usuário inovadora</a:t>
            </a:r>
            <a:br>
              <a:rPr lang="pt-BR" dirty="0" smtClean="0"/>
            </a:br>
            <a:r>
              <a:rPr lang="pt-BR" dirty="0" smtClean="0"/>
              <a:t>O Visual Studio 2008 oferece aos desenvolvedores novas ferramentas para acelerar a criação de aplicativos conectados nas plataformas mais atuais, incluindo a Web, o Windows Vista, o 2007 Office System, o SQL Server 2008 e o Windows Server 2008. O ASP.NET AJAX e outras novas tecnologias permitirão que os desenvolvedores criem com rapidez uma nova geração de experiências mais eficientes, interativas e personalizadas para a Web.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 smtClean="0"/>
              <a:t>Colaboração eficaz em equipe</a:t>
            </a:r>
            <a:br>
              <a:rPr lang="pt-BR" dirty="0" smtClean="0"/>
            </a:br>
            <a:r>
              <a:rPr lang="pt-BR" dirty="0" smtClean="0"/>
              <a:t>O Visual Studio 2008 conta com ofertas ampliadas e aperfeiçoadas que ajudam a melhorar a colaboração nas equipes de desenvolvimento, inclusive ferramentas que ajudam a integrar profissionais de banco de dados e designers gráficos ao processo de desenvolvimento.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25498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C1A3A84-CF99-4DEB-B131-05CB5F4EC7B1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pt-BR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0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5600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6D91B1D-8915-4E48-9685-C7A6FC226EBA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pt-BR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702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5702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85DBE69-40B3-4358-88F7-67787583D75C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pt-BR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805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5805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22D4D10-296E-42F6-A2F5-AE56DA545272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pt-BR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907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5907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CEF44D3-861F-4B5A-9D0C-1CEE1C47679E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pt-B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166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4166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AD53226-EA38-450B-BB3A-9BC91419365F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pt-BR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009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6010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A275019-E2C2-4F97-B0F5-F8FB86FBC3E6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pt-BR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112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6112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B75EB70-4D78-4437-8BF0-54298FFCD484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pt-BR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214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6214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CB5858D-06A4-4286-AA8C-D62E5D9E5E28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pt-BR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317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6317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F53CBD1-3798-45F5-842F-662B78BBE49A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pt-BR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419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6419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91349F-0C46-4AD0-AE93-A5A60F37F77C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pt-BR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521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6522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8B987A3-2F81-46F3-BD3D-70790662A57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4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6624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2048CF9-C325-4D5C-87EC-AE67DA44C0A5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pt-BR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726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6726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8D2D8ED-35FF-4993-A4E5-654F9EFCD891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</a:t>
            </a:fld>
            <a:endParaRPr lang="pt-BR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829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6829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9D768CF-43EF-4CB6-981B-24FA58D54E28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</a:t>
            </a:fld>
            <a:endParaRPr lang="pt-BR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931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pt-BR" smtClean="0"/>
              <a:t>Em C#, as cláusulas “case” são executas seqüencialmente a partir de onde ocorreu o casamento de padão até encontrar um “break”.</a:t>
            </a:r>
          </a:p>
        </p:txBody>
      </p:sp>
      <p:sp>
        <p:nvSpPr>
          <p:cNvPr id="26931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D102A79-4B0A-477B-A66E-3E6D7C13D9FF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</a:t>
            </a:fld>
            <a:endParaRPr lang="pt-B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269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4269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92E3ABD-B50D-4D0C-8B30-D4F360604A53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pt-BR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033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7034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0587195-97C4-4215-A0A7-6C9B62CF7AC7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</a:t>
            </a:fld>
            <a:endParaRPr lang="pt-BR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136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7136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3864AC3-6BFF-42BB-9752-F71CDF4CDC30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31</a:t>
            </a:fld>
            <a:endParaRPr lang="pt-BR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238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7238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D09A819-765B-4A3C-A273-C7BAB6EE6728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32</a:t>
            </a:fld>
            <a:endParaRPr lang="pt-BR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341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7341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F77BBB5-681D-47F6-9CF6-20F3DD95AC7F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33</a:t>
            </a:fld>
            <a:endParaRPr lang="pt-BR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545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7546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DF8EFAE-835C-4CD0-B9B6-E8B7D298F23D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34</a:t>
            </a:fld>
            <a:endParaRPr lang="pt-BR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955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7955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5C36E49-E3F6-442B-B7C4-47DFCF06C705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35</a:t>
            </a:fld>
            <a:endParaRPr lang="pt-BR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057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8058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5C91033-E9FE-4DA9-A472-61DDD30FDFBD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36</a:t>
            </a:fld>
            <a:endParaRPr lang="pt-BR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160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8160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38485E1-FCA2-40C8-BF2E-C86F3FEF274C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37</a:t>
            </a:fld>
            <a:endParaRPr lang="pt-BR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262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8262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F051AC3-CD37-481C-8865-F094D2A766C6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38</a:t>
            </a:fld>
            <a:endParaRPr lang="pt-BR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365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8365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52BE99B-73A4-4181-BFBA-B53A3E99BC0A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39</a:t>
            </a:fld>
            <a:endParaRPr lang="pt-B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371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4371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FB7B092-8D38-4FC8-9BD1-AA51E2F55FF0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pt-BR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569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8570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7F0029F-B41B-43B4-A76E-023FBF9DACD3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40</a:t>
            </a:fld>
            <a:endParaRPr lang="pt-BR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467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8467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2D74075-9DD8-435A-AF16-476822E11C2C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41</a:t>
            </a:fld>
            <a:endParaRPr lang="pt-BR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2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8672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47A5926-3F4C-442C-9C7C-199F0B52B942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42</a:t>
            </a:fld>
            <a:endParaRPr lang="pt-BR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774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8774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72BA525-0E76-4E38-9E49-EFF7CCC46112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43</a:t>
            </a:fld>
            <a:endParaRPr lang="pt-B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473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4474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0E86E85-FE70-457A-8B4E-611D99C88B46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pt-B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6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4576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F561EAA-C51F-4967-9AE9-EB6C19700467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pt-B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678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4678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3917CA9-0C01-4483-8554-E21DCEB79593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pt-B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781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4781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48004C6-4D95-46C2-9ABD-CEA8CFFC26BA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pt-B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883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4883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5C6D747-7DAB-4BDB-8E3E-6F43CEB52AD6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pt-B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6E15F-0881-4D14-88B0-F339CAA7E8BC}" type="datetimeFigureOut">
              <a:rPr lang="en-US" smtClean="0"/>
              <a:pPr/>
              <a:t>7/20/2010</a:t>
            </a:fld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C413166-FF7E-4BFC-AE6F-56BD0385EAE0}" type="slidenum">
              <a:rPr lang="en-GB" smtClean="0"/>
              <a:pPr/>
              <a:t>‹nº›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6E15F-0881-4D14-88B0-F339CAA7E8BC}" type="datetimeFigureOut">
              <a:rPr lang="en-US" smtClean="0"/>
              <a:pPr/>
              <a:t>7/20/2010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13166-FF7E-4BFC-AE6F-56BD0385EAE0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6E15F-0881-4D14-88B0-F339CAA7E8BC}" type="datetimeFigureOut">
              <a:rPr lang="en-US" smtClean="0"/>
              <a:pPr/>
              <a:t>7/20/2010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13166-FF7E-4BFC-AE6F-56BD0385EAE0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ub Tópic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357158" y="320040"/>
            <a:ext cx="8043890" cy="608630"/>
          </a:xfrm>
        </p:spPr>
        <p:txBody>
          <a:bodyPr>
            <a:noAutofit/>
          </a:bodyPr>
          <a:lstStyle>
            <a:lvl1pPr>
              <a:defRPr sz="3200" u="none">
                <a:solidFill>
                  <a:schemeClr val="bg2">
                    <a:lumMod val="25000"/>
                  </a:schemeClr>
                </a:solidFill>
              </a:defRPr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 dirty="0"/>
          </a:p>
        </p:txBody>
      </p:sp>
      <p:sp>
        <p:nvSpPr>
          <p:cNvPr id="9" name="Espaço Reservado para Conteúdo 2"/>
          <p:cNvSpPr>
            <a:spLocks noGrp="1"/>
          </p:cNvSpPr>
          <p:nvPr>
            <p:ph idx="1"/>
          </p:nvPr>
        </p:nvSpPr>
        <p:spPr>
          <a:xfrm>
            <a:off x="357158" y="1000108"/>
            <a:ext cx="8043890" cy="5455628"/>
          </a:xfrm>
        </p:spPr>
        <p:txBody>
          <a:bodyPr/>
          <a:lstStyle>
            <a:lvl1pPr>
              <a:defRPr u="none">
                <a:latin typeface="Arial" pitchFamily="34" charset="0"/>
                <a:cs typeface="Arial" pitchFamily="34" charset="0"/>
              </a:defRPr>
            </a:lvl1pPr>
            <a:lvl2pPr>
              <a:defRPr u="none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u="none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u="none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u="none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defRPr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Espaço Reservado para Data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A59F6F-0954-457D-875E-5852EE60B525}" type="datetimeFigureOut">
              <a:rPr lang="pt-BR" smtClean="0"/>
              <a:pPr>
                <a:defRPr/>
              </a:pPr>
              <a:t>20/07/2010</a:t>
            </a:fld>
            <a:endParaRPr lang="pt-BR"/>
          </a:p>
        </p:txBody>
      </p:sp>
      <p:sp>
        <p:nvSpPr>
          <p:cNvPr id="5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EE352B-BCD8-4685-A2D3-4305690B6B1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ub Tópic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357158" y="320040"/>
            <a:ext cx="8043890" cy="608630"/>
          </a:xfrm>
        </p:spPr>
        <p:txBody>
          <a:bodyPr>
            <a:noAutofit/>
          </a:bodyPr>
          <a:lstStyle>
            <a:lvl1pPr>
              <a:defRPr sz="3200" u="none">
                <a:solidFill>
                  <a:schemeClr val="bg2">
                    <a:lumMod val="25000"/>
                  </a:schemeClr>
                </a:solidFill>
              </a:defRPr>
            </a:lvl1pPr>
            <a:extLst/>
          </a:lstStyle>
          <a:p>
            <a:r>
              <a:rPr lang="pt-BR" dirty="0" smtClean="0"/>
              <a:t>Clique para editar o estilo do título mestre</a:t>
            </a:r>
            <a:endParaRPr lang="en-US" dirty="0"/>
          </a:p>
        </p:txBody>
      </p:sp>
      <p:sp>
        <p:nvSpPr>
          <p:cNvPr id="9" name="Espaço Reservado para Conteúdo 2"/>
          <p:cNvSpPr>
            <a:spLocks noGrp="1"/>
          </p:cNvSpPr>
          <p:nvPr>
            <p:ph idx="1"/>
          </p:nvPr>
        </p:nvSpPr>
        <p:spPr>
          <a:xfrm>
            <a:off x="357158" y="1000108"/>
            <a:ext cx="8043890" cy="5455628"/>
          </a:xfrm>
        </p:spPr>
        <p:txBody>
          <a:bodyPr/>
          <a:lstStyle>
            <a:lvl1pPr>
              <a:defRPr u="none">
                <a:latin typeface="Arial" pitchFamily="34" charset="0"/>
                <a:cs typeface="Arial" pitchFamily="34" charset="0"/>
              </a:defRPr>
            </a:lvl1pPr>
            <a:lvl2pPr>
              <a:defRPr u="none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u="none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u="none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u="none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defRPr>
            </a:lvl5pPr>
            <a:extLst/>
          </a:lstStyle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en-US" dirty="0"/>
          </a:p>
        </p:txBody>
      </p:sp>
      <p:sp>
        <p:nvSpPr>
          <p:cNvPr id="4" name="Espaço Reservado para Data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A59F6F-0954-457D-875E-5852EE60B525}" type="datetimeFigureOut">
              <a:rPr lang="pt-BR"/>
              <a:pPr>
                <a:defRPr/>
              </a:pPr>
              <a:t>20/07/2010</a:t>
            </a:fld>
            <a:endParaRPr lang="pt-BR"/>
          </a:p>
        </p:txBody>
      </p:sp>
      <p:sp>
        <p:nvSpPr>
          <p:cNvPr id="5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EE352B-BCD8-4685-A2D3-4305690B6B1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Fim de Aul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ector reto 8"/>
          <p:cNvSpPr>
            <a:spLocks noChangeShapeType="1"/>
          </p:cNvSpPr>
          <p:nvPr/>
        </p:nvSpPr>
        <p:spPr bwMode="auto">
          <a:xfrm rot="16200000">
            <a:off x="-3429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3" name="Retângulo 7"/>
          <p:cNvSpPr/>
          <p:nvPr userDrawn="1"/>
        </p:nvSpPr>
        <p:spPr>
          <a:xfrm flipH="1">
            <a:off x="0" y="0"/>
            <a:ext cx="9144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4" name="Picture 5" descr="Microsoft logo and tagline"/>
          <p:cNvPicPr>
            <a:picLocks noChangeAspect="1" noChangeArrowheads="1"/>
          </p:cNvPicPr>
          <p:nvPr userDrawn="1"/>
        </p:nvPicPr>
        <p:blipFill>
          <a:blip r:embed="rId3" cstate="print">
            <a:lum bright="50000"/>
          </a:blip>
          <a:srcRect/>
          <a:stretch>
            <a:fillRect/>
          </a:stretch>
        </p:blipFill>
        <p:spPr bwMode="black">
          <a:xfrm>
            <a:off x="1547813" y="2636838"/>
            <a:ext cx="5913437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agem 16" descr="S2B.png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00938" y="142875"/>
            <a:ext cx="1362075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Espaço Reservado para Data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F8539420-DD69-42BE-BA57-640473F9977A}" type="datetimeFigureOut">
              <a:rPr lang="pt-BR"/>
              <a:pPr>
                <a:defRPr/>
              </a:pPr>
              <a:t>20/07/2010</a:t>
            </a:fld>
            <a:endParaRPr lang="pt-BR"/>
          </a:p>
        </p:txBody>
      </p:sp>
      <p:sp>
        <p:nvSpPr>
          <p:cNvPr id="8" name="Espaço Reservado para Rodapé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70717C78-6DC1-47D0-807D-A6B038AD18F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6E15F-0881-4D14-88B0-F339CAA7E8BC}" type="datetimeFigureOut">
              <a:rPr lang="en-US" smtClean="0"/>
              <a:pPr/>
              <a:t>7/20/2010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13166-FF7E-4BFC-AE6F-56BD0385EAE0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6E15F-0881-4D14-88B0-F339CAA7E8BC}" type="datetimeFigureOut">
              <a:rPr lang="en-US" smtClean="0"/>
              <a:pPr/>
              <a:t>7/20/2010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13166-FF7E-4BFC-AE6F-56BD0385EAE0}" type="slidenum">
              <a:rPr lang="en-GB" smtClean="0"/>
              <a:pPr/>
              <a:t>‹nº›</a:t>
            </a:fld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F3C7-6809-4F39-BD67-A75817BDDE0A}" type="datetime1">
              <a:rPr lang="en-US" smtClean="0"/>
              <a:t>7/20/2010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6E15F-0881-4D14-88B0-F339CAA7E8BC}" type="datetimeFigureOut">
              <a:rPr lang="en-US" smtClean="0"/>
              <a:pPr/>
              <a:t>7/20/2010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13166-FF7E-4BFC-AE6F-56BD0385EAE0}" type="slidenum">
              <a:rPr lang="en-GB" smtClean="0"/>
              <a:pPr/>
              <a:t>‹nº›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6E15F-0881-4D14-88B0-F339CAA7E8BC}" type="datetimeFigureOut">
              <a:rPr lang="en-US" smtClean="0"/>
              <a:pPr/>
              <a:t>7/20/2010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13166-FF7E-4BFC-AE6F-56BD0385EAE0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6E15F-0881-4D14-88B0-F339CAA7E8BC}" type="datetimeFigureOut">
              <a:rPr lang="en-US" smtClean="0"/>
              <a:pPr/>
              <a:t>7/20/2010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13166-FF7E-4BFC-AE6F-56BD0385EAE0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6E15F-0881-4D14-88B0-F339CAA7E8BC}" type="datetimeFigureOut">
              <a:rPr lang="en-US" smtClean="0"/>
              <a:pPr/>
              <a:t>7/20/2010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13166-FF7E-4BFC-AE6F-56BD0385EAE0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6E15F-0881-4D14-88B0-F339CAA7E8BC}" type="datetimeFigureOut">
              <a:rPr lang="en-US" smtClean="0"/>
              <a:pPr/>
              <a:t>7/20/2010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13166-FF7E-4BFC-AE6F-56BD0385EAE0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CC6E15F-0881-4D14-88B0-F339CAA7E8BC}" type="datetimeFigureOut">
              <a:rPr lang="en-US" smtClean="0"/>
              <a:pPr/>
              <a:t>7/20/2010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FC413166-FF7E-4BFC-AE6F-56BD0385EAE0}" type="slidenum">
              <a:rPr lang="en-GB" smtClean="0"/>
              <a:pPr/>
              <a:t>‹nº›</a:t>
            </a:fld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60" r:id="rId13"/>
    <p:sldLayoutId id="2147483661" r:id="rId14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6.xml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12" Type="http://schemas.microsoft.com/office/2007/relationships/diagramDrawing" Target="../diagrams/drawing6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11" Type="http://schemas.openxmlformats.org/officeDocument/2006/relationships/diagramColors" Target="../diagrams/colors6.xml"/><Relationship Id="rId5" Type="http://schemas.openxmlformats.org/officeDocument/2006/relationships/diagramQuickStyle" Target="../diagrams/quickStyle5.xml"/><Relationship Id="rId10" Type="http://schemas.openxmlformats.org/officeDocument/2006/relationships/diagramQuickStyle" Target="../diagrams/quickStyle6.xml"/><Relationship Id="rId4" Type="http://schemas.openxmlformats.org/officeDocument/2006/relationships/diagramLayout" Target="../diagrams/layout5.xml"/><Relationship Id="rId9" Type="http://schemas.openxmlformats.org/officeDocument/2006/relationships/diagramLayout" Target="../diagrams/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5" name="Picture 12" descr="MSInnovationCenterBrasil - Fonte Branc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0" y="6032500"/>
            <a:ext cx="4464050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ITi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6912" y="2343944"/>
            <a:ext cx="2889264" cy="1709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ubtítulo 1"/>
          <p:cNvSpPr>
            <a:spLocks noGrp="1"/>
          </p:cNvSpPr>
          <p:nvPr>
            <p:ph type="subTitle" idx="1"/>
          </p:nvPr>
        </p:nvSpPr>
        <p:spPr>
          <a:xfrm>
            <a:off x="1043608" y="4953000"/>
            <a:ext cx="6400800" cy="12192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pt-BR" dirty="0" smtClean="0"/>
              <a:t>Bruno </a:t>
            </a:r>
            <a:r>
              <a:rPr lang="pt-BR" dirty="0" err="1" smtClean="0"/>
              <a:t>Inojosa</a:t>
            </a:r>
            <a:endParaRPr lang="pt-BR" dirty="0" smtClean="0"/>
          </a:p>
          <a:p>
            <a:pPr algn="l"/>
            <a:r>
              <a:rPr lang="pt-BR" dirty="0" smtClean="0"/>
              <a:t>MCP</a:t>
            </a:r>
          </a:p>
          <a:p>
            <a:pPr algn="l"/>
            <a:r>
              <a:rPr lang="pt-BR" dirty="0" smtClean="0"/>
              <a:t>.NET Framework</a:t>
            </a:r>
            <a:endParaRPr lang="pt-BR" dirty="0"/>
          </a:p>
        </p:txBody>
      </p:sp>
      <p:sp>
        <p:nvSpPr>
          <p:cNvPr id="9" name="Subtítulo 1"/>
          <p:cNvSpPr txBox="1">
            <a:spLocks/>
          </p:cNvSpPr>
          <p:nvPr/>
        </p:nvSpPr>
        <p:spPr>
          <a:xfrm>
            <a:off x="1475656" y="1124744"/>
            <a:ext cx="6400800" cy="121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r>
              <a:rPr lang="pt-BR" sz="3600" dirty="0" smtClean="0"/>
              <a:t>.NET com C#</a:t>
            </a:r>
            <a:endParaRPr lang="pt-B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box_transparent_lo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5179" y="4487860"/>
            <a:ext cx="4786313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CLR - Compilação</a:t>
            </a:r>
            <a:endParaRPr lang="pt-BR" dirty="0"/>
          </a:p>
        </p:txBody>
      </p:sp>
      <p:sp>
        <p:nvSpPr>
          <p:cNvPr id="31" name="Espaço Reservado para Conteúdo 3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20484" name="Picture 2" descr="box_transparent_lo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6600" y="1552575"/>
            <a:ext cx="6686550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Text Box 3"/>
          <p:cNvSpPr txBox="1">
            <a:spLocks noChangeArrowheads="1"/>
          </p:cNvSpPr>
          <p:nvPr/>
        </p:nvSpPr>
        <p:spPr bwMode="auto">
          <a:xfrm>
            <a:off x="3000375" y="1693863"/>
            <a:ext cx="1812925" cy="425450"/>
          </a:xfrm>
          <a:prstGeom prst="rect">
            <a:avLst/>
          </a:prstGeom>
          <a:noFill/>
          <a:ln w="28575">
            <a:noFill/>
            <a:miter lim="800000"/>
            <a:headEnd/>
            <a:tailEnd type="none" w="med" len="lg"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2400" i="1">
                <a:latin typeface="Trebuchet MS" pitchFamily="34" charset="0"/>
              </a:rPr>
              <a:t>Compilação</a:t>
            </a:r>
          </a:p>
        </p:txBody>
      </p:sp>
      <p:sp>
        <p:nvSpPr>
          <p:cNvPr id="33" name="Text Box 4"/>
          <p:cNvSpPr txBox="1">
            <a:spLocks noChangeArrowheads="1"/>
          </p:cNvSpPr>
          <p:nvPr/>
        </p:nvSpPr>
        <p:spPr bwMode="auto">
          <a:xfrm>
            <a:off x="6572264" y="3929066"/>
            <a:ext cx="2171700" cy="1338263"/>
          </a:xfrm>
          <a:prstGeom prst="rect">
            <a:avLst/>
          </a:prstGeom>
          <a:noFill/>
          <a:ln w="28575">
            <a:noFill/>
            <a:miter lim="800000"/>
            <a:headEnd/>
            <a:tailEnd type="none" w="med" len="lg"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i="1" dirty="0">
                <a:latin typeface="Trebuchet MS" pitchFamily="34" charset="0"/>
              </a:rPr>
              <a:t>Antes </a:t>
            </a:r>
            <a:r>
              <a:rPr lang="en-US" i="1" dirty="0" err="1">
                <a:latin typeface="Trebuchet MS" pitchFamily="34" charset="0"/>
              </a:rPr>
              <a:t>da</a:t>
            </a:r>
            <a:r>
              <a:rPr lang="en-US" i="1" dirty="0">
                <a:latin typeface="Trebuchet MS" pitchFamily="34" charset="0"/>
              </a:rPr>
              <a:t> </a:t>
            </a:r>
            <a:r>
              <a:rPr lang="en-US" i="1" dirty="0" err="1">
                <a:latin typeface="Trebuchet MS" pitchFamily="34" charset="0"/>
              </a:rPr>
              <a:t>instalação</a:t>
            </a:r>
            <a:r>
              <a:rPr lang="en-US" i="1" dirty="0">
                <a:latin typeface="Trebuchet MS" pitchFamily="34" charset="0"/>
              </a:rPr>
              <a:t> </a:t>
            </a:r>
            <a:r>
              <a:rPr lang="en-US" i="1" dirty="0" err="1">
                <a:latin typeface="Trebuchet MS" pitchFamily="34" charset="0"/>
              </a:rPr>
              <a:t>ou</a:t>
            </a:r>
            <a:r>
              <a:rPr lang="en-US" i="1" dirty="0">
                <a:latin typeface="Trebuchet MS" pitchFamily="34" charset="0"/>
              </a:rPr>
              <a:t> a </a:t>
            </a:r>
            <a:r>
              <a:rPr lang="en-US" i="1" dirty="0" err="1">
                <a:latin typeface="Trebuchet MS" pitchFamily="34" charset="0"/>
              </a:rPr>
              <a:t>primeira</a:t>
            </a:r>
            <a:r>
              <a:rPr lang="en-US" i="1" dirty="0">
                <a:latin typeface="Trebuchet MS" pitchFamily="34" charset="0"/>
              </a:rPr>
              <a:t> </a:t>
            </a:r>
            <a:r>
              <a:rPr lang="en-US" i="1" dirty="0" err="1">
                <a:latin typeface="Trebuchet MS" pitchFamily="34" charset="0"/>
              </a:rPr>
              <a:t>vez</a:t>
            </a:r>
            <a:r>
              <a:rPr lang="en-US" i="1" dirty="0">
                <a:latin typeface="Trebuchet MS" pitchFamily="34" charset="0"/>
              </a:rPr>
              <a:t> </a:t>
            </a:r>
            <a:r>
              <a:rPr lang="en-US" i="1" dirty="0" err="1">
                <a:latin typeface="Trebuchet MS" pitchFamily="34" charset="0"/>
              </a:rPr>
              <a:t>que</a:t>
            </a:r>
            <a:r>
              <a:rPr lang="en-US" i="1" dirty="0">
                <a:latin typeface="Trebuchet MS" pitchFamily="34" charset="0"/>
              </a:rPr>
              <a:t> </a:t>
            </a:r>
            <a:r>
              <a:rPr lang="en-US" i="1" dirty="0" err="1">
                <a:latin typeface="Trebuchet MS" pitchFamily="34" charset="0"/>
              </a:rPr>
              <a:t>cada</a:t>
            </a:r>
            <a:r>
              <a:rPr lang="en-US" i="1" dirty="0">
                <a:latin typeface="Trebuchet MS" pitchFamily="34" charset="0"/>
              </a:rPr>
              <a:t> </a:t>
            </a:r>
            <a:r>
              <a:rPr lang="en-US" i="1" dirty="0" err="1">
                <a:latin typeface="Trebuchet MS" pitchFamily="34" charset="0"/>
              </a:rPr>
              <a:t>método</a:t>
            </a:r>
            <a:r>
              <a:rPr lang="en-US" i="1" dirty="0">
                <a:latin typeface="Trebuchet MS" pitchFamily="34" charset="0"/>
              </a:rPr>
              <a:t> é </a:t>
            </a:r>
            <a:r>
              <a:rPr lang="en-US" i="1" dirty="0" err="1">
                <a:latin typeface="Trebuchet MS" pitchFamily="34" charset="0"/>
              </a:rPr>
              <a:t>chamado</a:t>
            </a:r>
            <a:endParaRPr lang="en-US" i="1" dirty="0">
              <a:latin typeface="Trebuchet MS" pitchFamily="34" charset="0"/>
            </a:endParaRPr>
          </a:p>
        </p:txBody>
      </p:sp>
      <p:sp>
        <p:nvSpPr>
          <p:cNvPr id="34" name="Freeform 7"/>
          <p:cNvSpPr>
            <a:spLocks/>
          </p:cNvSpPr>
          <p:nvPr/>
        </p:nvSpPr>
        <p:spPr bwMode="auto">
          <a:xfrm>
            <a:off x="5143504" y="3071810"/>
            <a:ext cx="1595438" cy="2816225"/>
          </a:xfrm>
          <a:custGeom>
            <a:avLst/>
            <a:gdLst/>
            <a:ahLst/>
            <a:cxnLst>
              <a:cxn ang="0">
                <a:pos x="355" y="0"/>
              </a:cxn>
              <a:cxn ang="0">
                <a:pos x="522" y="1264"/>
              </a:cxn>
              <a:cxn ang="0">
                <a:pos x="0" y="1330"/>
              </a:cxn>
            </a:cxnLst>
            <a:rect l="0" t="0" r="r" b="b"/>
            <a:pathLst>
              <a:path w="581" h="1486">
                <a:moveTo>
                  <a:pt x="355" y="0"/>
                </a:moveTo>
                <a:cubicBezTo>
                  <a:pt x="383" y="209"/>
                  <a:pt x="581" y="1042"/>
                  <a:pt x="522" y="1264"/>
                </a:cubicBezTo>
                <a:cubicBezTo>
                  <a:pt x="463" y="1486"/>
                  <a:pt x="109" y="1316"/>
                  <a:pt x="0" y="1330"/>
                </a:cubicBezTo>
              </a:path>
            </a:pathLst>
          </a:custGeom>
          <a:noFill/>
          <a:ln w="66675" cap="flat" cmpd="sng">
            <a:solidFill>
              <a:schemeClr val="tx2"/>
            </a:solidFill>
            <a:prstDash val="solid"/>
            <a:round/>
            <a:headEnd type="none" w="med" len="med"/>
            <a:tailEnd type="triangle" w="med" len="lg"/>
          </a:ln>
          <a:effectLst>
            <a:outerShdw dist="40161" dir="4293903" algn="ctr" rotWithShape="0">
              <a:schemeClr val="bg2">
                <a:alpha val="50000"/>
              </a:schemeClr>
            </a:outerShdw>
          </a:effectLst>
        </p:spPr>
        <p:txBody>
          <a:bodyPr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>
              <a:latin typeface="+mn-lt"/>
            </a:endParaRPr>
          </a:p>
        </p:txBody>
      </p:sp>
      <p:sp>
        <p:nvSpPr>
          <p:cNvPr id="35" name="Line 8"/>
          <p:cNvSpPr>
            <a:spLocks noChangeShapeType="1"/>
          </p:cNvSpPr>
          <p:nvPr/>
        </p:nvSpPr>
        <p:spPr bwMode="auto">
          <a:xfrm flipH="1">
            <a:off x="2654300" y="5499100"/>
            <a:ext cx="1219200" cy="0"/>
          </a:xfrm>
          <a:prstGeom prst="line">
            <a:avLst/>
          </a:prstGeom>
          <a:noFill/>
          <a:ln w="66675">
            <a:solidFill>
              <a:schemeClr val="tx2"/>
            </a:solidFill>
            <a:round/>
            <a:headEnd/>
            <a:tailEnd type="triangle" w="med" len="lg"/>
          </a:ln>
          <a:effectLst>
            <a:outerShdw dist="40161" dir="4293903" algn="ctr" rotWithShape="0">
              <a:schemeClr val="bg2">
                <a:alpha val="50000"/>
              </a:schemeClr>
            </a:outerShdw>
          </a:effectLst>
        </p:spPr>
        <p:txBody>
          <a:bodyPr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>
              <a:latin typeface="+mn-lt"/>
            </a:endParaRPr>
          </a:p>
        </p:txBody>
      </p:sp>
      <p:pic>
        <p:nvPicPr>
          <p:cNvPr id="20489" name="Picture 9" descr="box_dkblu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78200" y="5041900"/>
            <a:ext cx="1743075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0" name="Picture 10" descr="box_purpl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54100" y="5041900"/>
            <a:ext cx="1685925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2441575" y="4614863"/>
            <a:ext cx="1538288" cy="425450"/>
          </a:xfrm>
          <a:prstGeom prst="rect">
            <a:avLst/>
          </a:prstGeom>
          <a:noFill/>
          <a:ln w="28575">
            <a:noFill/>
            <a:miter lim="800000"/>
            <a:headEnd/>
            <a:tailEnd type="none" w="med" len="lg"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2400" i="1">
                <a:latin typeface="Trebuchet MS" pitchFamily="34" charset="0"/>
              </a:rPr>
              <a:t>Execução</a:t>
            </a:r>
          </a:p>
        </p:txBody>
      </p:sp>
      <p:sp>
        <p:nvSpPr>
          <p:cNvPr id="39" name="Text Box 12"/>
          <p:cNvSpPr txBox="1">
            <a:spLocks noChangeArrowheads="1"/>
          </p:cNvSpPr>
          <p:nvPr/>
        </p:nvSpPr>
        <p:spPr bwMode="auto">
          <a:xfrm>
            <a:off x="3403600" y="5168900"/>
            <a:ext cx="1524000" cy="341313"/>
          </a:xfrm>
          <a:prstGeom prst="rect">
            <a:avLst/>
          </a:prstGeom>
          <a:noFill/>
          <a:ln w="28575">
            <a:noFill/>
            <a:miter lim="800000"/>
            <a:headEnd/>
            <a:tailEnd type="none" w="med" len="lg"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JIT Compiler</a:t>
            </a:r>
          </a:p>
        </p:txBody>
      </p:sp>
      <p:sp>
        <p:nvSpPr>
          <p:cNvPr id="40" name="Text Box 13"/>
          <p:cNvSpPr txBox="1">
            <a:spLocks noChangeArrowheads="1"/>
          </p:cNvSpPr>
          <p:nvPr/>
        </p:nvSpPr>
        <p:spPr bwMode="auto">
          <a:xfrm>
            <a:off x="1193800" y="5168900"/>
            <a:ext cx="1371600" cy="590550"/>
          </a:xfrm>
          <a:prstGeom prst="rect">
            <a:avLst/>
          </a:prstGeom>
          <a:noFill/>
          <a:ln w="28575">
            <a:noFill/>
            <a:miter lim="800000"/>
            <a:headEnd/>
            <a:tailEnd type="none" w="med" len="lg"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Native</a:t>
            </a:r>
          </a:p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Code</a:t>
            </a:r>
          </a:p>
        </p:txBody>
      </p: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5505450" y="2108200"/>
            <a:ext cx="1695450" cy="981075"/>
            <a:chOff x="3244" y="1328"/>
            <a:chExt cx="1068" cy="618"/>
          </a:xfrm>
        </p:grpSpPr>
        <p:pic>
          <p:nvPicPr>
            <p:cNvPr id="20509" name="Picture 15" descr="box_turquoise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244" y="1328"/>
              <a:ext cx="1068" cy="6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3" name="Text Box 16"/>
            <p:cNvSpPr txBox="1">
              <a:spLocks noChangeArrowheads="1"/>
            </p:cNvSpPr>
            <p:nvPr/>
          </p:nvSpPr>
          <p:spPr bwMode="auto">
            <a:xfrm>
              <a:off x="3272" y="1412"/>
              <a:ext cx="968" cy="44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med" len="lg"/>
            </a:ln>
            <a:effectLst/>
          </p:spPr>
          <p:txBody>
            <a:bodyPr anchor="ctr"/>
            <a:lstStyle/>
            <a:p>
              <a:pPr algn="ctr" eaLnBrk="0" fontAlgn="auto" hangingPunct="0">
                <a:spcBef>
                  <a:spcPct val="1500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MSIL</a:t>
              </a:r>
            </a:p>
          </p:txBody>
        </p:sp>
      </p:grpSp>
      <p:sp>
        <p:nvSpPr>
          <p:cNvPr id="44" name="Line 17"/>
          <p:cNvSpPr>
            <a:spLocks noChangeShapeType="1"/>
          </p:cNvSpPr>
          <p:nvPr/>
        </p:nvSpPr>
        <p:spPr bwMode="auto">
          <a:xfrm>
            <a:off x="2184400" y="2571750"/>
            <a:ext cx="1066800" cy="0"/>
          </a:xfrm>
          <a:prstGeom prst="line">
            <a:avLst/>
          </a:prstGeom>
          <a:noFill/>
          <a:ln w="66675">
            <a:solidFill>
              <a:schemeClr val="tx2"/>
            </a:solidFill>
            <a:round/>
            <a:headEnd/>
            <a:tailEnd type="triangle" w="med" len="lg"/>
          </a:ln>
          <a:effectLst>
            <a:outerShdw dist="40161" dir="4293903" algn="ctr" rotWithShape="0">
              <a:schemeClr val="bg2">
                <a:alpha val="50000"/>
              </a:schemeClr>
            </a:outerShdw>
          </a:effectLst>
        </p:spPr>
        <p:txBody>
          <a:bodyPr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>
              <a:latin typeface="+mn-lt"/>
            </a:endParaRPr>
          </a:p>
        </p:txBody>
      </p: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5487988" y="2178050"/>
            <a:ext cx="1657350" cy="528638"/>
            <a:chOff x="3248" y="1344"/>
            <a:chExt cx="1044" cy="333"/>
          </a:xfrm>
        </p:grpSpPr>
        <p:pic>
          <p:nvPicPr>
            <p:cNvPr id="20507" name="Picture 19" descr="box_lime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3248" y="1347"/>
              <a:ext cx="1044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7" name="Rectangle 20"/>
            <p:cNvSpPr>
              <a:spLocks noChangeArrowheads="1"/>
            </p:cNvSpPr>
            <p:nvPr/>
          </p:nvSpPr>
          <p:spPr bwMode="auto">
            <a:xfrm>
              <a:off x="3424" y="1344"/>
              <a:ext cx="672" cy="24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fontAlgn="auto" hangingPunct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Code</a:t>
              </a:r>
            </a:p>
          </p:txBody>
        </p:sp>
      </p:grpSp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5500688" y="2571750"/>
            <a:ext cx="1647825" cy="533400"/>
            <a:chOff x="3256" y="1592"/>
            <a:chExt cx="1038" cy="336"/>
          </a:xfrm>
        </p:grpSpPr>
        <p:pic>
          <p:nvPicPr>
            <p:cNvPr id="20505" name="Picture 22" descr="box_orange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3256" y="1592"/>
              <a:ext cx="1038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0" name="Rectangle 23"/>
            <p:cNvSpPr>
              <a:spLocks noChangeArrowheads="1"/>
            </p:cNvSpPr>
            <p:nvPr/>
          </p:nvSpPr>
          <p:spPr bwMode="auto">
            <a:xfrm>
              <a:off x="3352" y="1592"/>
              <a:ext cx="800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Metadata</a:t>
              </a:r>
            </a:p>
          </p:txBody>
        </p:sp>
      </p:grpSp>
      <p:grpSp>
        <p:nvGrpSpPr>
          <p:cNvPr id="6" name="Group 24"/>
          <p:cNvGrpSpPr>
            <a:grpSpLocks/>
          </p:cNvGrpSpPr>
          <p:nvPr/>
        </p:nvGrpSpPr>
        <p:grpSpPr bwMode="auto">
          <a:xfrm>
            <a:off x="990600" y="2108200"/>
            <a:ext cx="1704975" cy="981075"/>
            <a:chOff x="400" y="1328"/>
            <a:chExt cx="1074" cy="618"/>
          </a:xfrm>
        </p:grpSpPr>
        <p:pic>
          <p:nvPicPr>
            <p:cNvPr id="20503" name="Picture 25" descr="box_blue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400" y="1328"/>
              <a:ext cx="1074" cy="6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3" name="Text Box 26"/>
            <p:cNvSpPr txBox="1">
              <a:spLocks noChangeArrowheads="1"/>
            </p:cNvSpPr>
            <p:nvPr/>
          </p:nvSpPr>
          <p:spPr bwMode="auto">
            <a:xfrm>
              <a:off x="512" y="1412"/>
              <a:ext cx="816" cy="37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med" len="lg"/>
            </a:ln>
            <a:effectLst/>
          </p:spPr>
          <p:txBody>
            <a:bodyPr>
              <a:spAutoFit/>
            </a:bodyPr>
            <a:lstStyle/>
            <a:p>
              <a:pPr algn="ctr" eaLnBrk="0" fontAlgn="auto" hangingPunct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Source Code</a:t>
              </a:r>
            </a:p>
          </p:txBody>
        </p:sp>
      </p:grpSp>
      <p:sp>
        <p:nvSpPr>
          <p:cNvPr id="54" name="Line 27"/>
          <p:cNvSpPr>
            <a:spLocks noChangeShapeType="1"/>
          </p:cNvSpPr>
          <p:nvPr/>
        </p:nvSpPr>
        <p:spPr bwMode="auto">
          <a:xfrm>
            <a:off x="4394200" y="2571750"/>
            <a:ext cx="1066800" cy="0"/>
          </a:xfrm>
          <a:prstGeom prst="line">
            <a:avLst/>
          </a:prstGeom>
          <a:noFill/>
          <a:ln w="66675">
            <a:solidFill>
              <a:schemeClr val="tx2"/>
            </a:solidFill>
            <a:round/>
            <a:headEnd/>
            <a:tailEnd type="triangle" w="med" len="lg"/>
          </a:ln>
          <a:effectLst>
            <a:outerShdw dist="40161" dir="4293903" algn="ctr" rotWithShape="0">
              <a:schemeClr val="bg2">
                <a:alpha val="50000"/>
              </a:schemeClr>
            </a:outerShdw>
          </a:effectLst>
        </p:spPr>
        <p:txBody>
          <a:bodyPr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>
              <a:latin typeface="+mn-lt"/>
            </a:endParaRPr>
          </a:p>
        </p:txBody>
      </p:sp>
      <p:grpSp>
        <p:nvGrpSpPr>
          <p:cNvPr id="7" name="Group 28"/>
          <p:cNvGrpSpPr>
            <a:grpSpLocks/>
          </p:cNvGrpSpPr>
          <p:nvPr/>
        </p:nvGrpSpPr>
        <p:grpSpPr bwMode="auto">
          <a:xfrm>
            <a:off x="3214688" y="2125663"/>
            <a:ext cx="1752600" cy="981075"/>
            <a:chOff x="1801" y="1339"/>
            <a:chExt cx="1104" cy="618"/>
          </a:xfrm>
        </p:grpSpPr>
        <p:pic>
          <p:nvPicPr>
            <p:cNvPr id="20501" name="Picture 29" descr="box_green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1806" y="1339"/>
              <a:ext cx="1074" cy="6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7" name="Text Box 30"/>
            <p:cNvSpPr txBox="1">
              <a:spLocks noChangeArrowheads="1"/>
            </p:cNvSpPr>
            <p:nvPr/>
          </p:nvSpPr>
          <p:spPr bwMode="auto">
            <a:xfrm>
              <a:off x="1801" y="1412"/>
              <a:ext cx="1104" cy="37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med" len="lg"/>
            </a:ln>
            <a:effectLst/>
          </p:spPr>
          <p:txBody>
            <a:bodyPr>
              <a:spAutoFit/>
            </a:bodyPr>
            <a:lstStyle/>
            <a:p>
              <a:pPr algn="ctr" eaLnBrk="0" fontAlgn="auto" hangingPunct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Language Compiler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 animBg="1"/>
      <p:bldP spid="35" grpId="0" animBg="1"/>
      <p:bldP spid="20491" grpId="0"/>
      <p:bldP spid="39" grpId="0"/>
      <p:bldP spid="4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Visão Geral da Compilação</a:t>
            </a:r>
            <a:endParaRPr lang="pt-BR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692275" y="1716088"/>
            <a:ext cx="1143000" cy="330200"/>
          </a:xfrm>
          <a:prstGeom prst="rect">
            <a:avLst/>
          </a:prstGeom>
          <a:gradFill rotWithShape="1">
            <a:gsLst>
              <a:gs pos="0">
                <a:srgbClr val="CC3300">
                  <a:gamma/>
                  <a:shade val="46275"/>
                  <a:invGamma/>
                </a:srgbClr>
              </a:gs>
              <a:gs pos="50000">
                <a:srgbClr val="CC3300">
                  <a:alpha val="89999"/>
                </a:srgbClr>
              </a:gs>
              <a:gs pos="100000">
                <a:srgbClr val="CC3300">
                  <a:gamma/>
                  <a:shade val="46275"/>
                  <a:invGamma/>
                </a:srgbClr>
              </a:gs>
            </a:gsLst>
            <a:lin ang="2700000" scaled="1"/>
          </a:gradFill>
          <a:ln w="12700" algn="ctr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201600" prstMaterial="legacyMatte">
            <a:bevelT w="13500" h="13500" prst="angle"/>
            <a:bevelB w="13500" h="13500" prst="angle"/>
            <a:extrusionClr>
              <a:srgbClr val="CC3300"/>
            </a:extrusionClr>
          </a:sp3d>
        </p:spPr>
        <p:txBody>
          <a:bodyPr wrap="none" lIns="91429" tIns="0" rIns="91429" bIns="0" anchor="ctr" anchorCtr="1">
            <a:flatTx/>
          </a:bodyPr>
          <a:lstStyle/>
          <a:p>
            <a:pPr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1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Optima" pitchFamily="34" charset="0"/>
              </a:rPr>
              <a:t>VB</a:t>
            </a:r>
            <a:endParaRPr lang="en-US" sz="14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Optima" pitchFamily="34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213100" y="1716088"/>
            <a:ext cx="1143000" cy="330200"/>
          </a:xfrm>
          <a:prstGeom prst="rect">
            <a:avLst/>
          </a:prstGeom>
          <a:gradFill rotWithShape="1">
            <a:gsLst>
              <a:gs pos="0">
                <a:srgbClr val="CC3300">
                  <a:gamma/>
                  <a:shade val="46275"/>
                  <a:invGamma/>
                </a:srgbClr>
              </a:gs>
              <a:gs pos="50000">
                <a:srgbClr val="CC3300">
                  <a:alpha val="89999"/>
                </a:srgbClr>
              </a:gs>
              <a:gs pos="100000">
                <a:srgbClr val="CC3300">
                  <a:gamma/>
                  <a:shade val="46275"/>
                  <a:invGamma/>
                </a:srgbClr>
              </a:gs>
            </a:gsLst>
            <a:lin ang="2700000" scaled="1"/>
          </a:gradFill>
          <a:ln w="12700" algn="ctr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201600" prstMaterial="legacyMatte">
            <a:bevelT w="13500" h="13500" prst="angle"/>
            <a:bevelB w="13500" h="13500" prst="angle"/>
            <a:extrusionClr>
              <a:srgbClr val="CC3300"/>
            </a:extrusionClr>
          </a:sp3d>
        </p:spPr>
        <p:txBody>
          <a:bodyPr wrap="none" lIns="91429" tIns="0" rIns="91429" bIns="0" anchor="ctr" anchorCtr="1">
            <a:flatTx/>
          </a:bodyPr>
          <a:lstStyle/>
          <a:p>
            <a:pPr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1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Optima" pitchFamily="34" charset="0"/>
              </a:rPr>
              <a:t>C#</a:t>
            </a:r>
            <a:endParaRPr lang="en-US" sz="14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Optima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4725988" y="1701800"/>
            <a:ext cx="1143000" cy="330200"/>
          </a:xfrm>
          <a:prstGeom prst="rect">
            <a:avLst/>
          </a:prstGeom>
          <a:gradFill rotWithShape="1">
            <a:gsLst>
              <a:gs pos="0">
                <a:srgbClr val="CC3300">
                  <a:gamma/>
                  <a:shade val="46275"/>
                  <a:invGamma/>
                </a:srgbClr>
              </a:gs>
              <a:gs pos="50000">
                <a:srgbClr val="CC3300">
                  <a:alpha val="89999"/>
                </a:srgbClr>
              </a:gs>
              <a:gs pos="100000">
                <a:srgbClr val="CC3300">
                  <a:gamma/>
                  <a:shade val="46275"/>
                  <a:invGamma/>
                </a:srgbClr>
              </a:gs>
            </a:gsLst>
            <a:lin ang="2700000" scaled="1"/>
          </a:gradFill>
          <a:ln w="12700" algn="ctr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201600" prstMaterial="legacyMatte">
            <a:bevelT w="13500" h="13500" prst="angle"/>
            <a:bevelB w="13500" h="13500" prst="angle"/>
            <a:extrusionClr>
              <a:srgbClr val="CC3300"/>
            </a:extrusionClr>
          </a:sp3d>
        </p:spPr>
        <p:txBody>
          <a:bodyPr wrap="none" lIns="91429" tIns="0" rIns="91429" bIns="0" anchor="ctr" anchorCtr="1">
            <a:flatTx/>
          </a:bodyPr>
          <a:lstStyle/>
          <a:p>
            <a:pPr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1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Optima" pitchFamily="34" charset="0"/>
              </a:rPr>
              <a:t>C++</a:t>
            </a:r>
            <a:endParaRPr lang="en-US" sz="14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Optima" pitchFamily="34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671763" y="5245100"/>
            <a:ext cx="2879725" cy="274638"/>
          </a:xfrm>
          <a:prstGeom prst="rect">
            <a:avLst/>
          </a:prstGeom>
          <a:gradFill rotWithShape="1">
            <a:gsLst>
              <a:gs pos="0">
                <a:srgbClr val="339966">
                  <a:gamma/>
                  <a:shade val="46275"/>
                  <a:invGamma/>
                </a:srgbClr>
              </a:gs>
              <a:gs pos="50000">
                <a:srgbClr val="339966">
                  <a:alpha val="89999"/>
                </a:srgbClr>
              </a:gs>
              <a:gs pos="100000">
                <a:srgbClr val="339966">
                  <a:gamma/>
                  <a:shade val="46275"/>
                  <a:invGamma/>
                </a:srgbClr>
              </a:gs>
            </a:gsLst>
            <a:lin ang="2700000" scaled="1"/>
          </a:gradFill>
          <a:ln w="12700" algn="ctr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201600" prstMaterial="legacyMatte">
            <a:bevelT w="13500" h="13500" prst="angle"/>
            <a:bevelB w="13500" h="13500" prst="angle"/>
            <a:extrusionClr>
              <a:srgbClr val="339966"/>
            </a:extrusionClr>
          </a:sp3d>
        </p:spPr>
        <p:txBody>
          <a:bodyPr wrap="none" lIns="91429" tIns="0" rIns="91429" bIns="0" anchor="ctr" anchorCtr="1">
            <a:flatTx/>
          </a:bodyPr>
          <a:lstStyle/>
          <a:p>
            <a:pPr algn="ctr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1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Optima" pitchFamily="34" charset="0"/>
              </a:rPr>
              <a:t>Código Nativo</a:t>
            </a:r>
            <a:endParaRPr lang="en-US" sz="14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Optima" pitchFamily="34" charset="0"/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1692275" y="4092575"/>
            <a:ext cx="4176713" cy="936625"/>
          </a:xfrm>
          <a:prstGeom prst="rect">
            <a:avLst/>
          </a:prstGeom>
          <a:gradFill rotWithShape="1">
            <a:gsLst>
              <a:gs pos="0">
                <a:srgbClr val="0099FF">
                  <a:gamma/>
                  <a:shade val="46275"/>
                  <a:invGamma/>
                </a:srgbClr>
              </a:gs>
              <a:gs pos="50000">
                <a:srgbClr val="0099FF">
                  <a:alpha val="89999"/>
                </a:srgbClr>
              </a:gs>
              <a:gs pos="100000">
                <a:srgbClr val="0099FF">
                  <a:gamma/>
                  <a:shade val="46275"/>
                  <a:invGamma/>
                </a:srgbClr>
              </a:gs>
            </a:gsLst>
            <a:lin ang="2700000" scaled="1"/>
          </a:gradFill>
          <a:ln w="12700" algn="ctr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201600" prstMaterial="legacyMatte">
            <a:bevelT w="13500" h="13500" prst="angle"/>
            <a:bevelB w="13500" h="13500" prst="angle"/>
            <a:extrusionClr>
              <a:srgbClr val="0099FF"/>
            </a:extrusionClr>
          </a:sp3d>
        </p:spPr>
        <p:txBody>
          <a:bodyPr wrap="none" lIns="91429" tIns="0" rIns="91429" bIns="0">
            <a:flatTx/>
          </a:bodyPr>
          <a:lstStyle/>
          <a:p>
            <a:pPr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1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Optima" pitchFamily="34" charset="0"/>
              </a:rPr>
              <a:t>Common Language Runtime (CLR)</a:t>
            </a:r>
            <a:endParaRPr lang="en-US" sz="14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Optima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6459538" y="2120900"/>
            <a:ext cx="1497012" cy="792163"/>
          </a:xfrm>
          <a:prstGeom prst="rect">
            <a:avLst/>
          </a:prstGeom>
          <a:gradFill rotWithShape="1">
            <a:gsLst>
              <a:gs pos="0">
                <a:srgbClr val="000099">
                  <a:gamma/>
                  <a:shade val="46275"/>
                  <a:invGamma/>
                </a:srgbClr>
              </a:gs>
              <a:gs pos="50000">
                <a:srgbClr val="000099">
                  <a:alpha val="89999"/>
                </a:srgbClr>
              </a:gs>
              <a:gs pos="100000">
                <a:srgbClr val="000099">
                  <a:gamma/>
                  <a:shade val="46275"/>
                  <a:invGamma/>
                </a:srgbClr>
              </a:gs>
            </a:gsLst>
            <a:lin ang="2700000" scaled="1"/>
          </a:gradFill>
          <a:ln w="12700" algn="ctr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201600" prstMaterial="legacyMatte">
            <a:bevelT w="13500" h="13500" prst="angle"/>
            <a:bevelB w="13500" h="13500" prst="angle"/>
            <a:extrusionClr>
              <a:srgbClr val="000099"/>
            </a:extrusionClr>
          </a:sp3d>
        </p:spPr>
        <p:txBody>
          <a:bodyPr wrap="none" lIns="91429" tIns="0" rIns="91429" bIns="0" anchor="ctr" anchorCtr="1">
            <a:flatTx/>
          </a:bodyPr>
          <a:lstStyle/>
          <a:p>
            <a:pPr algn="ctr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Optima" pitchFamily="34" charset="0"/>
              </a:rPr>
              <a:t>Componente</a:t>
            </a:r>
          </a:p>
          <a:p>
            <a:pPr algn="ctr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Optima" pitchFamily="34" charset="0"/>
              </a:rPr>
              <a:t>Não </a:t>
            </a:r>
            <a:r>
              <a:rPr lang="pt-BR" sz="1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Optima" pitchFamily="34" charset="0"/>
              </a:rPr>
              <a:t>Gerenciadol</a:t>
            </a:r>
            <a:endParaRPr lang="en-US" sz="1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Optima" pitchFamily="34" charset="0"/>
            </a:endParaRP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3205163" y="2363788"/>
            <a:ext cx="1143000" cy="330200"/>
          </a:xfrm>
          <a:prstGeom prst="rect">
            <a:avLst/>
          </a:prstGeom>
          <a:gradFill rotWithShape="1">
            <a:gsLst>
              <a:gs pos="0">
                <a:srgbClr val="D60093">
                  <a:gamma/>
                  <a:shade val="46275"/>
                  <a:invGamma/>
                </a:srgbClr>
              </a:gs>
              <a:gs pos="50000">
                <a:srgbClr val="D60093">
                  <a:alpha val="89999"/>
                </a:srgbClr>
              </a:gs>
              <a:gs pos="100000">
                <a:srgbClr val="D60093">
                  <a:gamma/>
                  <a:shade val="46275"/>
                  <a:invGamma/>
                </a:srgbClr>
              </a:gs>
            </a:gsLst>
            <a:lin ang="2700000" scaled="1"/>
          </a:gradFill>
          <a:ln w="12700" algn="ctr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201600" prstMaterial="legacyMatte">
            <a:bevelT w="13500" h="13500" prst="angle"/>
            <a:bevelB w="13500" h="13500" prst="angle"/>
            <a:extrusionClr>
              <a:srgbClr val="D60093"/>
            </a:extrusionClr>
          </a:sp3d>
        </p:spPr>
        <p:txBody>
          <a:bodyPr wrap="none" lIns="91429" tIns="0" rIns="91429" bIns="0" anchor="ctr" anchorCtr="1">
            <a:flatTx/>
          </a:bodyPr>
          <a:lstStyle/>
          <a:p>
            <a:pPr algn="ctr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1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Optima" pitchFamily="34" charset="0"/>
              </a:rPr>
              <a:t>Compilador</a:t>
            </a:r>
            <a:endParaRPr lang="en-US" sz="14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Optima" pitchFamily="34" charset="0"/>
            </a:endParaRPr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4725988" y="2349500"/>
            <a:ext cx="1143000" cy="330200"/>
          </a:xfrm>
          <a:prstGeom prst="rect">
            <a:avLst/>
          </a:prstGeom>
          <a:gradFill rotWithShape="1">
            <a:gsLst>
              <a:gs pos="0">
                <a:srgbClr val="D60093">
                  <a:gamma/>
                  <a:shade val="46275"/>
                  <a:invGamma/>
                </a:srgbClr>
              </a:gs>
              <a:gs pos="50000">
                <a:srgbClr val="D60093">
                  <a:alpha val="89999"/>
                </a:srgbClr>
              </a:gs>
              <a:gs pos="100000">
                <a:srgbClr val="D60093">
                  <a:gamma/>
                  <a:shade val="46275"/>
                  <a:invGamma/>
                </a:srgbClr>
              </a:gs>
            </a:gsLst>
            <a:lin ang="2700000" scaled="1"/>
          </a:gradFill>
          <a:ln w="12700" algn="ctr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201600" prstMaterial="legacyMatte">
            <a:bevelT w="13500" h="13500" prst="angle"/>
            <a:bevelB w="13500" h="13500" prst="angle"/>
            <a:extrusionClr>
              <a:srgbClr val="D60093"/>
            </a:extrusionClr>
          </a:sp3d>
        </p:spPr>
        <p:txBody>
          <a:bodyPr wrap="none" lIns="91429" tIns="0" rIns="91429" bIns="0" anchor="ctr" anchorCtr="1">
            <a:flatTx/>
          </a:bodyPr>
          <a:lstStyle/>
          <a:p>
            <a:pPr algn="ctr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1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Optima" pitchFamily="34" charset="0"/>
              </a:rPr>
              <a:t>Compilador</a:t>
            </a:r>
            <a:endParaRPr lang="en-US" sz="14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Optima" pitchFamily="34" charset="0"/>
            </a:endParaRPr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1692275" y="2982913"/>
            <a:ext cx="4175125" cy="604837"/>
          </a:xfrm>
          <a:prstGeom prst="rect">
            <a:avLst/>
          </a:prstGeom>
          <a:gradFill rotWithShape="1">
            <a:gsLst>
              <a:gs pos="0">
                <a:srgbClr val="CC9900">
                  <a:gamma/>
                  <a:shade val="46275"/>
                  <a:invGamma/>
                </a:srgbClr>
              </a:gs>
              <a:gs pos="50000">
                <a:srgbClr val="CC9900">
                  <a:alpha val="89999"/>
                </a:srgbClr>
              </a:gs>
              <a:gs pos="100000">
                <a:srgbClr val="CC9900">
                  <a:gamma/>
                  <a:shade val="46275"/>
                  <a:invGamma/>
                </a:srgbClr>
              </a:gs>
            </a:gsLst>
            <a:lin ang="2700000" scaled="1"/>
          </a:gradFill>
          <a:ln w="12700" algn="ctr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201600" prstMaterial="legacyMatte">
            <a:bevelT w="13500" h="13500" prst="angle"/>
            <a:bevelB w="13500" h="13500" prst="angle"/>
            <a:extrusionClr>
              <a:srgbClr val="CC9900"/>
            </a:extrusionClr>
          </a:sp3d>
        </p:spPr>
        <p:txBody>
          <a:bodyPr wrap="none" lIns="91429" tIns="0" rIns="91429" bIns="0" anchor="ctr" anchorCtr="1">
            <a:flatTx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pt-BR" sz="1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Optima" pitchFamily="34" charset="0"/>
              </a:rPr>
              <a:t>Assembly - Código IL</a:t>
            </a:r>
            <a:endParaRPr lang="en-US" sz="14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Optima" pitchFamily="34" charset="0"/>
            </a:endParaRPr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2773363" y="4465638"/>
            <a:ext cx="2663825" cy="419100"/>
          </a:xfrm>
          <a:prstGeom prst="rect">
            <a:avLst/>
          </a:prstGeom>
          <a:gradFill rotWithShape="1">
            <a:gsLst>
              <a:gs pos="0">
                <a:srgbClr val="339966">
                  <a:gamma/>
                  <a:shade val="46275"/>
                  <a:invGamma/>
                </a:srgbClr>
              </a:gs>
              <a:gs pos="50000">
                <a:srgbClr val="339966">
                  <a:alpha val="89999"/>
                </a:srgbClr>
              </a:gs>
              <a:gs pos="100000">
                <a:srgbClr val="339966">
                  <a:gamma/>
                  <a:shade val="46275"/>
                  <a:invGamma/>
                </a:srgbClr>
              </a:gs>
            </a:gsLst>
            <a:lin ang="2700000" scaled="1"/>
          </a:gradFill>
          <a:ln w="12700" algn="ctr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201600" prstMaterial="legacyMatte">
            <a:bevelT w="13500" h="13500" prst="angle"/>
            <a:bevelB w="13500" h="13500" prst="angle"/>
            <a:extrusionClr>
              <a:srgbClr val="339966"/>
            </a:extrusionClr>
          </a:sp3d>
        </p:spPr>
        <p:txBody>
          <a:bodyPr wrap="none" lIns="91429" tIns="0" rIns="91429" bIns="0" anchor="ctr" anchorCtr="1">
            <a:flatTx/>
          </a:bodyPr>
          <a:lstStyle/>
          <a:p>
            <a:pPr algn="ctr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1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Optima" pitchFamily="34" charset="0"/>
              </a:rPr>
              <a:t>Compilador JIT</a:t>
            </a:r>
            <a:endParaRPr lang="en-US" sz="14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Optima" pitchFamily="34" charset="0"/>
            </a:endParaRPr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1692275" y="5676900"/>
            <a:ext cx="6264275" cy="547688"/>
          </a:xfrm>
          <a:prstGeom prst="rect">
            <a:avLst/>
          </a:prstGeom>
          <a:gradFill rotWithShape="1">
            <a:gsLst>
              <a:gs pos="0">
                <a:srgbClr val="0099FF">
                  <a:gamma/>
                  <a:shade val="46275"/>
                  <a:invGamma/>
                </a:srgbClr>
              </a:gs>
              <a:gs pos="50000">
                <a:srgbClr val="0099FF">
                  <a:alpha val="89999"/>
                </a:srgbClr>
              </a:gs>
              <a:gs pos="100000">
                <a:srgbClr val="0099FF">
                  <a:gamma/>
                  <a:shade val="46275"/>
                  <a:invGamma/>
                </a:srgbClr>
              </a:gs>
            </a:gsLst>
            <a:lin ang="2700000" scaled="1"/>
          </a:gradFill>
          <a:ln w="12700" algn="ctr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201600" prstMaterial="legacyMatte">
            <a:bevelT w="13500" h="13500" prst="angle"/>
            <a:bevelB w="13500" h="13500" prst="angle"/>
            <a:extrusionClr>
              <a:srgbClr val="0099FF"/>
            </a:extrusionClr>
          </a:sp3d>
        </p:spPr>
        <p:txBody>
          <a:bodyPr wrap="none" lIns="91429" tIns="0" rIns="91429" bIns="0" anchor="ctr" anchorCtr="1">
            <a:flatTx/>
          </a:bodyPr>
          <a:lstStyle/>
          <a:p>
            <a:pPr algn="ctr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1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Optima" pitchFamily="34" charset="0"/>
              </a:rPr>
              <a:t>Serviços do Sistema Operacional</a:t>
            </a:r>
            <a:endParaRPr lang="en-US" sz="14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Optima" pitchFamily="34" charset="0"/>
            </a:endParaRPr>
          </a:p>
        </p:txBody>
      </p:sp>
      <p:cxnSp>
        <p:nvCxnSpPr>
          <p:cNvPr id="21540" name="AutoShape 15"/>
          <p:cNvCxnSpPr>
            <a:cxnSpLocks noChangeShapeType="1"/>
          </p:cNvCxnSpPr>
          <p:nvPr/>
        </p:nvCxnSpPr>
        <p:spPr bwMode="auto">
          <a:xfrm>
            <a:off x="2263775" y="2046288"/>
            <a:ext cx="0" cy="317500"/>
          </a:xfrm>
          <a:prstGeom prst="straightConnector1">
            <a:avLst/>
          </a:prstGeom>
          <a:noFill/>
          <a:ln w="31750">
            <a:solidFill>
              <a:srgbClr val="FF6600"/>
            </a:solidFill>
            <a:round/>
            <a:headEnd/>
            <a:tailEnd type="stealth" w="lg" len="lg"/>
          </a:ln>
        </p:spPr>
      </p:cxnSp>
      <p:cxnSp>
        <p:nvCxnSpPr>
          <p:cNvPr id="21541" name="AutoShape 16"/>
          <p:cNvCxnSpPr>
            <a:cxnSpLocks noChangeShapeType="1"/>
          </p:cNvCxnSpPr>
          <p:nvPr/>
        </p:nvCxnSpPr>
        <p:spPr bwMode="auto">
          <a:xfrm flipH="1">
            <a:off x="3776663" y="2046288"/>
            <a:ext cx="7937" cy="317500"/>
          </a:xfrm>
          <a:prstGeom prst="straightConnector1">
            <a:avLst/>
          </a:prstGeom>
          <a:noFill/>
          <a:ln w="31750">
            <a:solidFill>
              <a:srgbClr val="FF6600"/>
            </a:solidFill>
            <a:round/>
            <a:headEnd/>
            <a:tailEnd type="stealth" w="lg" len="lg"/>
          </a:ln>
        </p:spPr>
      </p:cxnSp>
      <p:cxnSp>
        <p:nvCxnSpPr>
          <p:cNvPr id="21542" name="AutoShape 17"/>
          <p:cNvCxnSpPr>
            <a:cxnSpLocks noChangeShapeType="1"/>
          </p:cNvCxnSpPr>
          <p:nvPr/>
        </p:nvCxnSpPr>
        <p:spPr bwMode="auto">
          <a:xfrm>
            <a:off x="5297488" y="2032000"/>
            <a:ext cx="0" cy="317500"/>
          </a:xfrm>
          <a:prstGeom prst="straightConnector1">
            <a:avLst/>
          </a:prstGeom>
          <a:noFill/>
          <a:ln w="31750">
            <a:solidFill>
              <a:srgbClr val="FF6600"/>
            </a:solidFill>
            <a:round/>
            <a:headEnd/>
            <a:tailEnd type="stealth" w="lg" len="lg"/>
          </a:ln>
        </p:spPr>
      </p:cxnSp>
      <p:cxnSp>
        <p:nvCxnSpPr>
          <p:cNvPr id="21543" name="AutoShape 18"/>
          <p:cNvCxnSpPr>
            <a:cxnSpLocks noChangeShapeType="1"/>
          </p:cNvCxnSpPr>
          <p:nvPr/>
        </p:nvCxnSpPr>
        <p:spPr bwMode="auto">
          <a:xfrm>
            <a:off x="2263775" y="2679700"/>
            <a:ext cx="0" cy="288925"/>
          </a:xfrm>
          <a:prstGeom prst="straightConnector1">
            <a:avLst/>
          </a:prstGeom>
          <a:noFill/>
          <a:ln w="31750">
            <a:solidFill>
              <a:srgbClr val="FF6600"/>
            </a:solidFill>
            <a:round/>
            <a:headEnd/>
            <a:tailEnd type="stealth" w="lg" len="lg"/>
          </a:ln>
        </p:spPr>
      </p:cxnSp>
      <p:cxnSp>
        <p:nvCxnSpPr>
          <p:cNvPr id="21544" name="AutoShape 19"/>
          <p:cNvCxnSpPr>
            <a:cxnSpLocks noChangeShapeType="1"/>
          </p:cNvCxnSpPr>
          <p:nvPr/>
        </p:nvCxnSpPr>
        <p:spPr bwMode="auto">
          <a:xfrm>
            <a:off x="3776663" y="2693988"/>
            <a:ext cx="0" cy="288925"/>
          </a:xfrm>
          <a:prstGeom prst="straightConnector1">
            <a:avLst/>
          </a:prstGeom>
          <a:noFill/>
          <a:ln w="31750">
            <a:solidFill>
              <a:srgbClr val="FF6600"/>
            </a:solidFill>
            <a:round/>
            <a:headEnd/>
            <a:tailEnd type="stealth" w="lg" len="lg"/>
          </a:ln>
        </p:spPr>
      </p:cxnSp>
      <p:cxnSp>
        <p:nvCxnSpPr>
          <p:cNvPr id="21545" name="AutoShape 20"/>
          <p:cNvCxnSpPr>
            <a:cxnSpLocks noChangeShapeType="1"/>
          </p:cNvCxnSpPr>
          <p:nvPr/>
        </p:nvCxnSpPr>
        <p:spPr bwMode="auto">
          <a:xfrm>
            <a:off x="5297488" y="2679700"/>
            <a:ext cx="0" cy="288925"/>
          </a:xfrm>
          <a:prstGeom prst="straightConnector1">
            <a:avLst/>
          </a:prstGeom>
          <a:noFill/>
          <a:ln w="31750">
            <a:solidFill>
              <a:srgbClr val="FF6600"/>
            </a:solidFill>
            <a:round/>
            <a:headEnd/>
            <a:tailEnd type="stealth" w="lg" len="lg"/>
          </a:ln>
        </p:spPr>
      </p:cxnSp>
      <p:cxnSp>
        <p:nvCxnSpPr>
          <p:cNvPr id="21546" name="AutoShape 21"/>
          <p:cNvCxnSpPr>
            <a:cxnSpLocks noChangeShapeType="1"/>
          </p:cNvCxnSpPr>
          <p:nvPr/>
        </p:nvCxnSpPr>
        <p:spPr bwMode="auto">
          <a:xfrm>
            <a:off x="5868988" y="2514600"/>
            <a:ext cx="590550" cy="3175"/>
          </a:xfrm>
          <a:prstGeom prst="straightConnector1">
            <a:avLst/>
          </a:prstGeom>
          <a:noFill/>
          <a:ln w="31750">
            <a:solidFill>
              <a:srgbClr val="FF6600"/>
            </a:solidFill>
            <a:round/>
            <a:headEnd/>
            <a:tailEnd type="stealth" w="lg" len="lg"/>
          </a:ln>
        </p:spPr>
      </p:cxnSp>
      <p:cxnSp>
        <p:nvCxnSpPr>
          <p:cNvPr id="21547" name="AutoShape 22"/>
          <p:cNvCxnSpPr>
            <a:cxnSpLocks noChangeShapeType="1"/>
          </p:cNvCxnSpPr>
          <p:nvPr/>
        </p:nvCxnSpPr>
        <p:spPr bwMode="auto">
          <a:xfrm rot="5400000">
            <a:off x="5145088" y="3319463"/>
            <a:ext cx="2470150" cy="1657350"/>
          </a:xfrm>
          <a:prstGeom prst="bentConnector2">
            <a:avLst/>
          </a:prstGeom>
          <a:noFill/>
          <a:ln w="31750">
            <a:solidFill>
              <a:srgbClr val="FF6600"/>
            </a:solidFill>
            <a:miter lim="800000"/>
            <a:headEnd/>
            <a:tailEnd type="stealth" w="lg" len="lg"/>
          </a:ln>
        </p:spPr>
      </p:cxnSp>
      <p:cxnSp>
        <p:nvCxnSpPr>
          <p:cNvPr id="21548" name="AutoShape 23"/>
          <p:cNvCxnSpPr>
            <a:cxnSpLocks noChangeShapeType="1"/>
          </p:cNvCxnSpPr>
          <p:nvPr/>
        </p:nvCxnSpPr>
        <p:spPr bwMode="auto">
          <a:xfrm>
            <a:off x="4105275" y="4884738"/>
            <a:ext cx="6350" cy="360362"/>
          </a:xfrm>
          <a:prstGeom prst="straightConnector1">
            <a:avLst/>
          </a:prstGeom>
          <a:noFill/>
          <a:ln w="31750">
            <a:solidFill>
              <a:srgbClr val="FF6600"/>
            </a:solidFill>
            <a:round/>
            <a:headEnd/>
            <a:tailEnd type="stealth" w="lg" len="lg"/>
          </a:ln>
        </p:spPr>
      </p:cxnSp>
      <p:cxnSp>
        <p:nvCxnSpPr>
          <p:cNvPr id="21549" name="AutoShape 24"/>
          <p:cNvCxnSpPr>
            <a:cxnSpLocks noChangeShapeType="1"/>
          </p:cNvCxnSpPr>
          <p:nvPr/>
        </p:nvCxnSpPr>
        <p:spPr bwMode="auto">
          <a:xfrm>
            <a:off x="2263775" y="3586163"/>
            <a:ext cx="6350" cy="504825"/>
          </a:xfrm>
          <a:prstGeom prst="straightConnector1">
            <a:avLst/>
          </a:prstGeom>
          <a:noFill/>
          <a:ln w="31750">
            <a:solidFill>
              <a:srgbClr val="FF6600"/>
            </a:solidFill>
            <a:round/>
            <a:headEnd/>
            <a:tailEnd type="stealth" w="lg" len="lg"/>
          </a:ln>
        </p:spPr>
      </p:cxnSp>
      <p:cxnSp>
        <p:nvCxnSpPr>
          <p:cNvPr id="21550" name="AutoShape 25"/>
          <p:cNvCxnSpPr>
            <a:cxnSpLocks noChangeShapeType="1"/>
          </p:cNvCxnSpPr>
          <p:nvPr/>
        </p:nvCxnSpPr>
        <p:spPr bwMode="auto">
          <a:xfrm>
            <a:off x="3776663" y="3587750"/>
            <a:ext cx="6350" cy="504825"/>
          </a:xfrm>
          <a:prstGeom prst="straightConnector1">
            <a:avLst/>
          </a:prstGeom>
          <a:noFill/>
          <a:ln w="31750">
            <a:solidFill>
              <a:srgbClr val="FF6600"/>
            </a:solidFill>
            <a:round/>
            <a:headEnd/>
            <a:tailEnd type="stealth" w="lg" len="lg"/>
          </a:ln>
        </p:spPr>
      </p:cxnSp>
      <p:cxnSp>
        <p:nvCxnSpPr>
          <p:cNvPr id="21551" name="AutoShape 26"/>
          <p:cNvCxnSpPr>
            <a:cxnSpLocks noChangeShapeType="1"/>
          </p:cNvCxnSpPr>
          <p:nvPr/>
        </p:nvCxnSpPr>
        <p:spPr bwMode="auto">
          <a:xfrm>
            <a:off x="5297488" y="3573463"/>
            <a:ext cx="6350" cy="504825"/>
          </a:xfrm>
          <a:prstGeom prst="straightConnector1">
            <a:avLst/>
          </a:prstGeom>
          <a:noFill/>
          <a:ln w="31750">
            <a:solidFill>
              <a:srgbClr val="FF6600"/>
            </a:solidFill>
            <a:round/>
            <a:headEnd/>
            <a:tailEnd type="stealth" w="lg" len="lg"/>
          </a:ln>
        </p:spPr>
      </p:cxnSp>
      <p:sp>
        <p:nvSpPr>
          <p:cNvPr id="21552" name="Text Box 27"/>
          <p:cNvSpPr txBox="1">
            <a:spLocks noChangeArrowheads="1"/>
          </p:cNvSpPr>
          <p:nvPr/>
        </p:nvSpPr>
        <p:spPr bwMode="auto">
          <a:xfrm>
            <a:off x="684213" y="1628775"/>
            <a:ext cx="800100" cy="523875"/>
          </a:xfrm>
          <a:prstGeom prst="rect">
            <a:avLst/>
          </a:prstGeom>
          <a:noFill/>
          <a:ln w="3175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pt-BR" sz="1400" b="1">
                <a:latin typeface="Optima"/>
              </a:rPr>
              <a:t>Código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pt-BR" sz="1400" b="1">
                <a:latin typeface="Optima"/>
              </a:rPr>
              <a:t>Fonte</a:t>
            </a:r>
          </a:p>
        </p:txBody>
      </p:sp>
      <p:sp>
        <p:nvSpPr>
          <p:cNvPr id="21553" name="Text Box 28"/>
          <p:cNvSpPr txBox="1">
            <a:spLocks noChangeArrowheads="1"/>
          </p:cNvSpPr>
          <p:nvPr/>
        </p:nvSpPr>
        <p:spPr bwMode="auto">
          <a:xfrm>
            <a:off x="509332" y="2997200"/>
            <a:ext cx="1168911" cy="523220"/>
          </a:xfrm>
          <a:prstGeom prst="rect">
            <a:avLst/>
          </a:prstGeom>
          <a:noFill/>
          <a:ln w="3175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pt-BR" sz="1400" b="1" dirty="0">
                <a:latin typeface="Optima"/>
              </a:rPr>
              <a:t>Código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pt-BR" sz="1400" b="1" dirty="0" smtClean="0">
                <a:latin typeface="Optima"/>
              </a:rPr>
              <a:t>Gerenciado</a:t>
            </a:r>
            <a:endParaRPr lang="pt-BR" sz="1400" b="1" dirty="0">
              <a:latin typeface="Optima"/>
            </a:endParaRPr>
          </a:p>
        </p:txBody>
      </p:sp>
      <p:sp>
        <p:nvSpPr>
          <p:cNvPr id="29" name="Rectangle 29"/>
          <p:cNvSpPr>
            <a:spLocks noChangeArrowheads="1"/>
          </p:cNvSpPr>
          <p:nvPr/>
        </p:nvSpPr>
        <p:spPr bwMode="auto">
          <a:xfrm>
            <a:off x="1692275" y="2363788"/>
            <a:ext cx="1143000" cy="330200"/>
          </a:xfrm>
          <a:prstGeom prst="rect">
            <a:avLst/>
          </a:prstGeom>
          <a:gradFill rotWithShape="1">
            <a:gsLst>
              <a:gs pos="0">
                <a:srgbClr val="D60093">
                  <a:gamma/>
                  <a:shade val="46275"/>
                  <a:invGamma/>
                </a:srgbClr>
              </a:gs>
              <a:gs pos="50000">
                <a:srgbClr val="D60093">
                  <a:alpha val="89999"/>
                </a:srgbClr>
              </a:gs>
              <a:gs pos="100000">
                <a:srgbClr val="D60093">
                  <a:gamma/>
                  <a:shade val="46275"/>
                  <a:invGamma/>
                </a:srgbClr>
              </a:gs>
            </a:gsLst>
            <a:lin ang="2700000" scaled="1"/>
          </a:gradFill>
          <a:ln w="12700" algn="ctr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201600" prstMaterial="legacyMatte">
            <a:bevelT w="13500" h="13500" prst="angle"/>
            <a:bevelB w="13500" h="13500" prst="angle"/>
            <a:extrusionClr>
              <a:srgbClr val="D60093"/>
            </a:extrusionClr>
          </a:sp3d>
        </p:spPr>
        <p:txBody>
          <a:bodyPr wrap="none" lIns="91429" tIns="0" rIns="91429" bIns="0" anchor="ctr" anchorCtr="1">
            <a:flatTx/>
          </a:bodyPr>
          <a:lstStyle/>
          <a:p>
            <a:pPr algn="ctr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1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Optima" pitchFamily="34" charset="0"/>
              </a:rPr>
              <a:t>Compilador</a:t>
            </a:r>
            <a:endParaRPr lang="en-US" sz="14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Opti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Código </a:t>
            </a:r>
            <a:r>
              <a:rPr lang="pt-BR" dirty="0" err="1" smtClean="0"/>
              <a:t>Managed</a:t>
            </a:r>
            <a:r>
              <a:rPr lang="pt-BR" dirty="0" smtClean="0"/>
              <a:t> X </a:t>
            </a:r>
            <a:r>
              <a:rPr lang="pt-BR" dirty="0" err="1" smtClean="0"/>
              <a:t>Unmanaged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t-BR" dirty="0" err="1" smtClean="0"/>
              <a:t>Managed</a:t>
            </a:r>
            <a:endParaRPr lang="pt-BR" dirty="0" smtClean="0"/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pt-BR" dirty="0" smtClean="0"/>
              <a:t>Código Fonte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pt-BR" dirty="0" smtClean="0"/>
              <a:t>Compilador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pt-BR" dirty="0" smtClean="0"/>
              <a:t>Código Intermediário (IL): .DLL ou .EXE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pt-BR" dirty="0" smtClean="0"/>
              <a:t>Requer o ambiente CLR para executar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pt-BR" dirty="0" smtClean="0"/>
              <a:t>Código de Máquina (Binário)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endParaRPr lang="pt-BR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t-BR" dirty="0" err="1" smtClean="0"/>
              <a:t>Unmanaged</a:t>
            </a:r>
            <a:endParaRPr lang="pt-BR" dirty="0" smtClean="0"/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pt-BR" dirty="0" smtClean="0"/>
              <a:t>Código Fonte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pt-BR" dirty="0" smtClean="0"/>
              <a:t>Compilador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pt-BR" dirty="0" smtClean="0"/>
              <a:t>Código de Máquina (Binário)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pt-BR" dirty="0" smtClean="0"/>
              <a:t>NÃO requer o ambiente CLR para executar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None/>
              <a:defRPr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Linguagens .Net</a:t>
            </a:r>
            <a:endParaRPr lang="pt-BR" dirty="0"/>
          </a:p>
        </p:txBody>
      </p:sp>
      <p:sp>
        <p:nvSpPr>
          <p:cNvPr id="2355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Microsoft Visual Basic.NET</a:t>
            </a:r>
          </a:p>
          <a:p>
            <a:pPr eaLnBrk="1" hangingPunct="1"/>
            <a:r>
              <a:rPr lang="pt-BR" smtClean="0"/>
              <a:t>Microsoft C#</a:t>
            </a:r>
          </a:p>
          <a:p>
            <a:pPr eaLnBrk="1" hangingPunct="1"/>
            <a:r>
              <a:rPr lang="pt-BR" smtClean="0"/>
              <a:t>Microsoft C++ (Gerenciado/Não-Gerenciado)</a:t>
            </a:r>
          </a:p>
          <a:p>
            <a:pPr eaLnBrk="1" hangingPunct="1"/>
            <a:r>
              <a:rPr lang="pt-BR" smtClean="0"/>
              <a:t>Microsoft J#</a:t>
            </a:r>
          </a:p>
          <a:p>
            <a:pPr eaLnBrk="1" hangingPunct="1"/>
            <a:r>
              <a:rPr lang="pt-BR" smtClean="0"/>
              <a:t>Outras: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pt-BR" i="1" u="sng" smtClean="0"/>
              <a:t>http://www.dotnetlanguages.net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pt-BR" i="1" u="sng" smtClean="0"/>
              <a:t>http://www.dotnetpowered.com</a:t>
            </a:r>
          </a:p>
          <a:p>
            <a:pPr eaLnBrk="1" hangingPunct="1"/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VISUAL STUDIO 2008</a:t>
            </a:r>
            <a:endParaRPr lang="pt-BR" dirty="0"/>
          </a:p>
        </p:txBody>
      </p:sp>
      <p:sp>
        <p:nvSpPr>
          <p:cNvPr id="24579" name="Espaço Reservado para Tex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O que é o VISUAL STUDIO 2008?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t-BR" dirty="0" smtClean="0"/>
              <a:t>Um conjunto de ferramentas de desenvolvimento que permite aos desenvolvedores de software resolver problemas complexos e criar soluções inovadoras.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t-BR" dirty="0" smtClean="0"/>
              <a:t>Baseia-se em três pilares principais: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pt-BR" dirty="0" smtClean="0"/>
              <a:t>Desenvolvimento rápido de aplicativos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pt-BR" dirty="0" smtClean="0"/>
              <a:t>Colaboração eficaz em equipe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pt-BR" dirty="0" smtClean="0"/>
              <a:t>Experiências de usuário inovadoras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t-BR" dirty="0" smtClean="0"/>
          </a:p>
        </p:txBody>
      </p:sp>
      <p:pic>
        <p:nvPicPr>
          <p:cNvPr id="2560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50" y="4857750"/>
            <a:ext cx="685800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O que posso fazer com o VS 2008?</a:t>
            </a:r>
            <a:endParaRPr lang="pt-BR" dirty="0"/>
          </a:p>
        </p:txBody>
      </p:sp>
      <p:sp>
        <p:nvSpPr>
          <p:cNvPr id="26627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Desenvolver Web Sites e Aplicações Web com ASP.NET, AJAX.NET e </a:t>
            </a:r>
            <a:r>
              <a:rPr lang="pt-BR" dirty="0" err="1" smtClean="0"/>
              <a:t>Silverlight</a:t>
            </a:r>
            <a:r>
              <a:rPr lang="pt-BR" dirty="0" smtClean="0"/>
              <a:t>. </a:t>
            </a:r>
          </a:p>
          <a:p>
            <a:pPr eaLnBrk="1" hangingPunct="1"/>
            <a:r>
              <a:rPr lang="pt-BR" dirty="0" smtClean="0"/>
              <a:t>Impressionar com mídia e gráficos desenvolvidos com o Windows </a:t>
            </a:r>
            <a:r>
              <a:rPr lang="pt-BR" dirty="0" err="1" smtClean="0"/>
              <a:t>Presentation</a:t>
            </a:r>
            <a:r>
              <a:rPr lang="pt-BR" dirty="0" smtClean="0"/>
              <a:t> </a:t>
            </a:r>
            <a:r>
              <a:rPr lang="pt-BR" dirty="0" err="1" smtClean="0"/>
              <a:t>Foundation</a:t>
            </a:r>
            <a:r>
              <a:rPr lang="pt-BR" dirty="0" smtClean="0"/>
              <a:t>. </a:t>
            </a:r>
          </a:p>
          <a:p>
            <a:pPr eaLnBrk="1" hangingPunct="1"/>
            <a:r>
              <a:rPr lang="pt-BR" dirty="0" smtClean="0"/>
              <a:t>Desenvolver aplicativos que estendem funções do Office 2003 e 2007. </a:t>
            </a:r>
          </a:p>
          <a:p>
            <a:pPr eaLnBrk="1" hangingPunct="1"/>
            <a:r>
              <a:rPr lang="pt-BR" dirty="0" smtClean="0"/>
              <a:t>Desenvolver aplicações para Windows </a:t>
            </a:r>
            <a:r>
              <a:rPr lang="pt-BR" dirty="0" err="1" smtClean="0"/>
              <a:t>Mobile</a:t>
            </a:r>
            <a:r>
              <a:rPr lang="pt-BR" dirty="0" smtClean="0"/>
              <a:t>.</a:t>
            </a:r>
          </a:p>
          <a:p>
            <a:pPr eaLnBrk="1" hangingPunct="1"/>
            <a:r>
              <a:rPr lang="pt-BR" dirty="0" smtClean="0"/>
              <a:t>Desenvolver soluções de integração coorporativa com Windows Communication </a:t>
            </a:r>
            <a:r>
              <a:rPr lang="pt-BR" dirty="0" err="1" smtClean="0"/>
              <a:t>Foundation</a:t>
            </a:r>
            <a:r>
              <a:rPr lang="pt-BR" dirty="0" smtClean="0"/>
              <a:t> e o Windows Workflow </a:t>
            </a:r>
            <a:r>
              <a:rPr lang="pt-BR" dirty="0" err="1" smtClean="0"/>
              <a:t>Foundation</a:t>
            </a:r>
            <a:r>
              <a:rPr lang="pt-BR" dirty="0" smtClean="0"/>
              <a:t> e muito mais...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Criando uma Solução</a:t>
            </a:r>
            <a:endParaRPr lang="pt-BR" dirty="0"/>
          </a:p>
        </p:txBody>
      </p:sp>
      <p:sp>
        <p:nvSpPr>
          <p:cNvPr id="27651" name="Espaço Reservado para Texto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Demonstração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Criando a partir de </a:t>
            </a:r>
            <a:r>
              <a:rPr lang="pt-BR" dirty="0" err="1" smtClean="0"/>
              <a:t>templates</a:t>
            </a:r>
            <a:endParaRPr lang="pt-BR" dirty="0"/>
          </a:p>
        </p:txBody>
      </p:sp>
      <p:sp>
        <p:nvSpPr>
          <p:cNvPr id="2867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File &gt; New &gt; Project...</a:t>
            </a:r>
          </a:p>
        </p:txBody>
      </p:sp>
      <p:pic>
        <p:nvPicPr>
          <p:cNvPr id="28676" name="Picture 3"/>
          <p:cNvPicPr>
            <a:picLocks noChangeAspect="1" noChangeArrowheads="1"/>
          </p:cNvPicPr>
          <p:nvPr/>
        </p:nvPicPr>
        <p:blipFill>
          <a:blip r:embed="rId3" cstate="print"/>
          <a:srcRect l="26218" t="22433" r="26041" b="21666"/>
          <a:stretch>
            <a:fillRect/>
          </a:stretch>
        </p:blipFill>
        <p:spPr bwMode="auto">
          <a:xfrm>
            <a:off x="714375" y="1500188"/>
            <a:ext cx="7223125" cy="528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Seta para a direita 19"/>
          <p:cNvSpPr/>
          <p:nvPr/>
        </p:nvSpPr>
        <p:spPr>
          <a:xfrm>
            <a:off x="642938" y="2928938"/>
            <a:ext cx="428625" cy="3571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21" name="Seta para a direita 20"/>
          <p:cNvSpPr/>
          <p:nvPr/>
        </p:nvSpPr>
        <p:spPr>
          <a:xfrm>
            <a:off x="795338" y="3081338"/>
            <a:ext cx="428625" cy="3571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22" name="Seta para a direita 21"/>
          <p:cNvSpPr/>
          <p:nvPr/>
        </p:nvSpPr>
        <p:spPr>
          <a:xfrm>
            <a:off x="5214938" y="1857375"/>
            <a:ext cx="428625" cy="357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27" name="Seta para a direita 26"/>
          <p:cNvSpPr/>
          <p:nvPr/>
        </p:nvSpPr>
        <p:spPr>
          <a:xfrm>
            <a:off x="2643188" y="2428875"/>
            <a:ext cx="428625" cy="357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28" name="Seta para a direita 27"/>
          <p:cNvSpPr/>
          <p:nvPr/>
        </p:nvSpPr>
        <p:spPr>
          <a:xfrm>
            <a:off x="1428750" y="5072063"/>
            <a:ext cx="428625" cy="3571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29" name="Seta para a direita 28"/>
          <p:cNvSpPr/>
          <p:nvPr/>
        </p:nvSpPr>
        <p:spPr>
          <a:xfrm>
            <a:off x="1428750" y="5357813"/>
            <a:ext cx="428625" cy="3571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30" name="Seta para a direita 29"/>
          <p:cNvSpPr/>
          <p:nvPr/>
        </p:nvSpPr>
        <p:spPr>
          <a:xfrm>
            <a:off x="1428750" y="5929313"/>
            <a:ext cx="428625" cy="3571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31" name="Seta para a direita 30"/>
          <p:cNvSpPr/>
          <p:nvPr/>
        </p:nvSpPr>
        <p:spPr>
          <a:xfrm>
            <a:off x="5643563" y="6286500"/>
            <a:ext cx="428625" cy="357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Interface Design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29699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2438" y="1000125"/>
            <a:ext cx="76200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Seta para a direita 22"/>
          <p:cNvSpPr/>
          <p:nvPr/>
        </p:nvSpPr>
        <p:spPr>
          <a:xfrm>
            <a:off x="2214563" y="5929313"/>
            <a:ext cx="428625" cy="3571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24" name="Seta para a direita 23"/>
          <p:cNvSpPr/>
          <p:nvPr/>
        </p:nvSpPr>
        <p:spPr>
          <a:xfrm>
            <a:off x="71438" y="2000250"/>
            <a:ext cx="428625" cy="357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25" name="Seta para a direita 24"/>
          <p:cNvSpPr/>
          <p:nvPr/>
        </p:nvSpPr>
        <p:spPr>
          <a:xfrm>
            <a:off x="5357813" y="2000250"/>
            <a:ext cx="428625" cy="357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Aula I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t-BR" dirty="0" smtClean="0"/>
              <a:t>Tópicos abordados: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pt-BR" dirty="0" smtClean="0"/>
              <a:t>Introdução ao .NET Framework e CLR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pt-BR" dirty="0" smtClean="0"/>
              <a:t>Plataforma Visual Studio 2008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pt-BR" dirty="0" smtClean="0"/>
              <a:t>Lógica de Programação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Interface Programação</a:t>
            </a:r>
            <a:endParaRPr lang="pt-BR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2438" y="1000125"/>
            <a:ext cx="76200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Seta para a direita 12"/>
          <p:cNvSpPr/>
          <p:nvPr/>
        </p:nvSpPr>
        <p:spPr>
          <a:xfrm>
            <a:off x="0" y="2000250"/>
            <a:ext cx="428625" cy="357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17" name="Seta para a direita 16"/>
          <p:cNvSpPr/>
          <p:nvPr/>
        </p:nvSpPr>
        <p:spPr>
          <a:xfrm>
            <a:off x="4714875" y="1857375"/>
            <a:ext cx="428625" cy="357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18" name="Seta para a direita 17"/>
          <p:cNvSpPr/>
          <p:nvPr/>
        </p:nvSpPr>
        <p:spPr>
          <a:xfrm>
            <a:off x="5286375" y="3214688"/>
            <a:ext cx="428625" cy="3571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19" name="Seta para a direita 18"/>
          <p:cNvSpPr/>
          <p:nvPr/>
        </p:nvSpPr>
        <p:spPr>
          <a:xfrm>
            <a:off x="2500313" y="2571750"/>
            <a:ext cx="428625" cy="357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Lógica de Programação</a:t>
            </a:r>
            <a:endParaRPr lang="pt-BR" dirty="0"/>
          </a:p>
        </p:txBody>
      </p:sp>
      <p:sp>
        <p:nvSpPr>
          <p:cNvPr id="31747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Tipos de Dados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TIPOS Por Valor (</a:t>
            </a:r>
            <a:r>
              <a:rPr lang="pt-BR" dirty="0" err="1" smtClean="0"/>
              <a:t>Value</a:t>
            </a:r>
            <a:r>
              <a:rPr lang="pt-BR" dirty="0" smtClean="0"/>
              <a:t> </a:t>
            </a:r>
            <a:r>
              <a:rPr lang="pt-BR" dirty="0" err="1" smtClean="0"/>
              <a:t>Types</a:t>
            </a:r>
            <a:r>
              <a:rPr lang="pt-BR" dirty="0" smtClean="0"/>
              <a:t>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t-BR" sz="2800" dirty="0" smtClean="0"/>
              <a:t>Armazenado na memória </a:t>
            </a:r>
            <a:r>
              <a:rPr lang="pt-BR" sz="2800" dirty="0" err="1" smtClean="0"/>
              <a:t>Stack</a:t>
            </a:r>
            <a:r>
              <a:rPr lang="pt-BR" sz="2800" dirty="0" smtClean="0"/>
              <a:t>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t-BR" sz="2800" dirty="0" smtClean="0"/>
              <a:t>Trabalha com dados diretamente.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t-BR" sz="2800" dirty="0" smtClean="0"/>
              <a:t>Não pode ser nulo.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t-BR" sz="2800" dirty="0" smtClean="0"/>
              <a:t>Exemplo: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pt-BR" sz="2500" dirty="0" smtClean="0"/>
              <a:t>Inteiros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pt-BR" sz="2500" dirty="0" smtClean="0"/>
              <a:t>Decimais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pt-BR" sz="2500" dirty="0" smtClean="0"/>
              <a:t>Booleanos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pt-BR" sz="2500" dirty="0" smtClean="0"/>
              <a:t>Estruturas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pt-BR" sz="2500" dirty="0" smtClean="0"/>
              <a:t>Enumerações</a:t>
            </a:r>
            <a:endParaRPr lang="pt-BR" dirty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069351424"/>
              </p:ext>
            </p:extLst>
          </p:nvPr>
        </p:nvGraphicFramePr>
        <p:xfrm>
          <a:off x="5572126" y="3284984"/>
          <a:ext cx="2762248" cy="203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Retângulo 6"/>
          <p:cNvSpPr/>
          <p:nvPr/>
        </p:nvSpPr>
        <p:spPr>
          <a:xfrm>
            <a:off x="5953125" y="2815005"/>
            <a:ext cx="2000250" cy="28575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/>
              <a:t>STACK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Por Referência (</a:t>
            </a:r>
            <a:r>
              <a:rPr lang="pt-BR" dirty="0" err="1" smtClean="0"/>
              <a:t>reference</a:t>
            </a:r>
            <a:r>
              <a:rPr lang="pt-BR" dirty="0" smtClean="0"/>
              <a:t> </a:t>
            </a:r>
            <a:r>
              <a:rPr lang="pt-BR" dirty="0" err="1" smtClean="0"/>
              <a:t>types</a:t>
            </a:r>
            <a:r>
              <a:rPr lang="pt-BR" dirty="0" smtClean="0"/>
              <a:t>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t-BR" sz="2800" dirty="0" smtClean="0"/>
              <a:t>Contém uma referência a um ponteiro na memória </a:t>
            </a:r>
            <a:r>
              <a:rPr lang="pt-BR" sz="2800" dirty="0" err="1" smtClean="0"/>
              <a:t>Heap</a:t>
            </a:r>
            <a:r>
              <a:rPr lang="pt-BR" sz="2800" dirty="0" smtClean="0"/>
              <a:t>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t-BR" sz="2800" dirty="0" smtClean="0"/>
              <a:t>Pode ser nulo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t-BR" sz="2800" dirty="0" smtClean="0"/>
              <a:t>Exemplo: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pt-BR" sz="2500" dirty="0" smtClean="0"/>
              <a:t>Vetores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pt-BR" sz="2500" dirty="0" smtClean="0"/>
              <a:t>Textos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pt-BR" sz="2500" dirty="0" smtClean="0"/>
              <a:t>Instâncias de Classes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pt-BR" sz="2500" dirty="0" smtClean="0"/>
              <a:t>Classes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endParaRPr lang="pt-BR" sz="2500" dirty="0" smtClean="0"/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endParaRPr lang="pt-BR" sz="2500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t-BR" dirty="0"/>
          </a:p>
        </p:txBody>
      </p:sp>
      <p:graphicFrame>
        <p:nvGraphicFramePr>
          <p:cNvPr id="4" name="Diagrama 3"/>
          <p:cNvGraphicFramePr/>
          <p:nvPr/>
        </p:nvGraphicFramePr>
        <p:xfrm>
          <a:off x="5595966" y="2857496"/>
          <a:ext cx="2762248" cy="7461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Diagrama 4"/>
          <p:cNvGraphicFramePr/>
          <p:nvPr/>
        </p:nvGraphicFramePr>
        <p:xfrm>
          <a:off x="4572000" y="4286256"/>
          <a:ext cx="2762248" cy="7143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9" name="Seta para a direita 8"/>
          <p:cNvSpPr/>
          <p:nvPr/>
        </p:nvSpPr>
        <p:spPr>
          <a:xfrm>
            <a:off x="5095875" y="2857500"/>
            <a:ext cx="428625" cy="28575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10" name="Seta para a direita 9"/>
          <p:cNvSpPr/>
          <p:nvPr/>
        </p:nvSpPr>
        <p:spPr>
          <a:xfrm rot="7162033">
            <a:off x="6942932" y="3747294"/>
            <a:ext cx="1554162" cy="28575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5143500" y="3929063"/>
            <a:ext cx="2000250" cy="28575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/>
              <a:t>HEAP</a:t>
            </a:r>
          </a:p>
        </p:txBody>
      </p:sp>
      <p:sp>
        <p:nvSpPr>
          <p:cNvPr id="12" name="Retângulo 11"/>
          <p:cNvSpPr/>
          <p:nvPr/>
        </p:nvSpPr>
        <p:spPr>
          <a:xfrm>
            <a:off x="5953125" y="2500313"/>
            <a:ext cx="2000250" cy="28575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/>
              <a:t>STACK</a:t>
            </a:r>
          </a:p>
        </p:txBody>
      </p:sp>
      <p:sp>
        <p:nvSpPr>
          <p:cNvPr id="13" name="Seta para a direita 12"/>
          <p:cNvSpPr/>
          <p:nvPr/>
        </p:nvSpPr>
        <p:spPr>
          <a:xfrm rot="7162033">
            <a:off x="5757068" y="4926807"/>
            <a:ext cx="652463" cy="28575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14" name="Retângulo 13"/>
          <p:cNvSpPr/>
          <p:nvPr/>
        </p:nvSpPr>
        <p:spPr>
          <a:xfrm>
            <a:off x="5143500" y="5429250"/>
            <a:ext cx="1500188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solidFill>
                  <a:schemeClr val="tx1"/>
                </a:solidFill>
              </a:rPr>
              <a:t>“Texto”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tângulo 11"/>
          <p:cNvSpPr>
            <a:spLocks noChangeArrowheads="1"/>
          </p:cNvSpPr>
          <p:nvPr/>
        </p:nvSpPr>
        <p:spPr bwMode="auto">
          <a:xfrm>
            <a:off x="4286250" y="4572000"/>
            <a:ext cx="2643188" cy="1857375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2000">
              <a:latin typeface="Verdana" pitchFamily="34" charset="0"/>
            </a:endParaRPr>
          </a:p>
        </p:txBody>
      </p:sp>
      <p:sp>
        <p:nvSpPr>
          <p:cNvPr id="35843" name="Retângulo 10"/>
          <p:cNvSpPr>
            <a:spLocks noChangeArrowheads="1"/>
          </p:cNvSpPr>
          <p:nvPr/>
        </p:nvSpPr>
        <p:spPr bwMode="auto">
          <a:xfrm>
            <a:off x="2428875" y="4572000"/>
            <a:ext cx="1285875" cy="1857375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2000">
              <a:latin typeface="Verdana" pitchFamily="34" charset="0"/>
            </a:endParaRP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err="1" smtClean="0"/>
              <a:t>Boxing</a:t>
            </a:r>
            <a:r>
              <a:rPr lang="pt-BR" dirty="0" smtClean="0"/>
              <a:t> e </a:t>
            </a:r>
            <a:r>
              <a:rPr lang="pt-BR" dirty="0" err="1" smtClean="0"/>
              <a:t>Unboxing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584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123;			// </a:t>
            </a:r>
            <a:r>
              <a:rPr lang="en-US" dirty="0" err="1" smtClean="0"/>
              <a:t>Tipo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valor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/>
              <a:t>object O;			// </a:t>
            </a:r>
            <a:r>
              <a:rPr lang="en-US" dirty="0" err="1" smtClean="0"/>
              <a:t>Tipo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referência</a:t>
            </a:r>
            <a:endParaRPr lang="en-US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t-BR" dirty="0" smtClean="0"/>
              <a:t>O = i;				// Causa “</a:t>
            </a:r>
            <a:r>
              <a:rPr lang="pt-BR" dirty="0" err="1" smtClean="0"/>
              <a:t>boxing</a:t>
            </a:r>
            <a:r>
              <a:rPr lang="pt-BR" dirty="0" smtClean="0"/>
              <a:t>”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t-BR" dirty="0" smtClean="0"/>
              <a:t>string S;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t-BR" dirty="0" smtClean="0"/>
              <a:t>S = </a:t>
            </a:r>
            <a:r>
              <a:rPr lang="pt-BR" dirty="0" err="1" smtClean="0"/>
              <a:t>O.ToString</a:t>
            </a:r>
            <a:r>
              <a:rPr lang="pt-BR" dirty="0" smtClean="0"/>
              <a:t>()		// Chama via O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t-BR" dirty="0" err="1" smtClean="0"/>
              <a:t>int</a:t>
            </a:r>
            <a:r>
              <a:rPr lang="pt-BR" dirty="0" smtClean="0"/>
              <a:t> x;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t-BR" dirty="0" smtClean="0"/>
              <a:t>x = (</a:t>
            </a:r>
            <a:r>
              <a:rPr lang="pt-BR" dirty="0" err="1" smtClean="0"/>
              <a:t>int</a:t>
            </a:r>
            <a:r>
              <a:rPr lang="pt-BR" dirty="0" smtClean="0"/>
              <a:t>) O;			// Faz “</a:t>
            </a:r>
            <a:r>
              <a:rPr lang="pt-BR" dirty="0" err="1" smtClean="0"/>
              <a:t>unboxing</a:t>
            </a:r>
            <a:r>
              <a:rPr lang="pt-BR" dirty="0" smtClean="0"/>
              <a:t>”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pt-BR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pt-BR" sz="2400" dirty="0" smtClean="0"/>
          </a:p>
        </p:txBody>
      </p:sp>
      <p:sp>
        <p:nvSpPr>
          <p:cNvPr id="35846" name="Rectangle 5"/>
          <p:cNvSpPr>
            <a:spLocks noChangeArrowheads="1"/>
          </p:cNvSpPr>
          <p:nvPr/>
        </p:nvSpPr>
        <p:spPr bwMode="auto">
          <a:xfrm>
            <a:off x="2500313" y="5500688"/>
            <a:ext cx="1079500" cy="3603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rebuchet MS" pitchFamily="34" charset="0"/>
            </a:endParaRPr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2500313" y="5072063"/>
            <a:ext cx="1079500" cy="3603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pt-BR">
                <a:latin typeface="Trebuchet MS" pitchFamily="34" charset="0"/>
              </a:rPr>
              <a:t>123</a:t>
            </a:r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2500313" y="5929313"/>
            <a:ext cx="1079500" cy="3603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pt-BR">
                <a:latin typeface="Trebuchet MS" pitchFamily="34" charset="0"/>
              </a:rPr>
              <a:t>123</a:t>
            </a:r>
          </a:p>
        </p:txBody>
      </p:sp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4429125" y="5500688"/>
            <a:ext cx="2376488" cy="3603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pt-BR">
                <a:latin typeface="Trebuchet MS" pitchFamily="34" charset="0"/>
              </a:rPr>
              <a:t>123</a:t>
            </a:r>
          </a:p>
        </p:txBody>
      </p:sp>
      <p:sp>
        <p:nvSpPr>
          <p:cNvPr id="35850" name="Line 12"/>
          <p:cNvSpPr>
            <a:spLocks noChangeShapeType="1"/>
          </p:cNvSpPr>
          <p:nvPr/>
        </p:nvSpPr>
        <p:spPr bwMode="auto">
          <a:xfrm>
            <a:off x="3286125" y="5715000"/>
            <a:ext cx="11525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35851" name="CaixaDeTexto 8"/>
          <p:cNvSpPr txBox="1">
            <a:spLocks noChangeArrowheads="1"/>
          </p:cNvSpPr>
          <p:nvPr/>
        </p:nvSpPr>
        <p:spPr bwMode="auto">
          <a:xfrm>
            <a:off x="2500313" y="4572000"/>
            <a:ext cx="11430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600">
                <a:latin typeface="Trebuchet MS" pitchFamily="34" charset="0"/>
              </a:rPr>
              <a:t>Stack</a:t>
            </a:r>
          </a:p>
        </p:txBody>
      </p:sp>
      <p:sp>
        <p:nvSpPr>
          <p:cNvPr id="35852" name="CaixaDeTexto 9"/>
          <p:cNvSpPr txBox="1">
            <a:spLocks noChangeArrowheads="1"/>
          </p:cNvSpPr>
          <p:nvPr/>
        </p:nvSpPr>
        <p:spPr bwMode="auto">
          <a:xfrm>
            <a:off x="4929188" y="4572000"/>
            <a:ext cx="11430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600">
                <a:latin typeface="Trebuchet MS" pitchFamily="34" charset="0"/>
              </a:rPr>
              <a:t>Heap</a:t>
            </a:r>
          </a:p>
        </p:txBody>
      </p:sp>
      <p:sp>
        <p:nvSpPr>
          <p:cNvPr id="35853" name="CaixaDeTexto 12"/>
          <p:cNvSpPr txBox="1">
            <a:spLocks noChangeArrowheads="1"/>
          </p:cNvSpPr>
          <p:nvPr/>
        </p:nvSpPr>
        <p:spPr bwMode="auto">
          <a:xfrm>
            <a:off x="1785938" y="5072063"/>
            <a:ext cx="571500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600">
                <a:latin typeface="Trebuchet MS" pitchFamily="34" charset="0"/>
              </a:rPr>
              <a:t>i</a:t>
            </a:r>
          </a:p>
          <a:p>
            <a:pPr algn="ctr"/>
            <a:r>
              <a:rPr lang="en-US" sz="2600">
                <a:latin typeface="Trebuchet MS" pitchFamily="34" charset="0"/>
              </a:rPr>
              <a:t>O</a:t>
            </a:r>
          </a:p>
          <a:p>
            <a:pPr algn="ctr"/>
            <a:r>
              <a:rPr lang="en-US" sz="2600">
                <a:latin typeface="Trebuchet MS" pitchFamily="34" charset="0"/>
              </a:rPr>
              <a:t>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err="1" smtClean="0"/>
              <a:t>Boxing</a:t>
            </a:r>
            <a:r>
              <a:rPr lang="pt-BR" dirty="0" smtClean="0"/>
              <a:t> e </a:t>
            </a:r>
            <a:r>
              <a:rPr lang="pt-BR" dirty="0" err="1" smtClean="0"/>
              <a:t>Unboxing</a:t>
            </a:r>
            <a:endParaRPr lang="pt-BR" dirty="0"/>
          </a:p>
        </p:txBody>
      </p:sp>
      <p:sp>
        <p:nvSpPr>
          <p:cNvPr id="36867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int i = 123;			// Tipo por valor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object O;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t-BR" smtClean="0"/>
              <a:t>O = i;				// Causa “boxing”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t-BR" smtClean="0"/>
              <a:t>string S; 			// Tipo por referência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t-BR" smtClean="0"/>
              <a:t>S = O.ToString();		// Chama via O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t-BR" smtClean="0"/>
              <a:t>int x;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t-BR" smtClean="0"/>
              <a:t>x = (int) O;			// Faz “unboxing”</a:t>
            </a:r>
          </a:p>
          <a:p>
            <a:pPr eaLnBrk="1" hangingPunct="1">
              <a:buFont typeface="Wingdings 2" pitchFamily="18" charset="2"/>
              <a:buNone/>
            </a:pPr>
            <a:endParaRPr lang="pt-BR" smtClean="0"/>
          </a:p>
        </p:txBody>
      </p:sp>
      <p:graphicFrame>
        <p:nvGraphicFramePr>
          <p:cNvPr id="14" name="Diagrama 13"/>
          <p:cNvGraphicFramePr/>
          <p:nvPr/>
        </p:nvGraphicFramePr>
        <p:xfrm>
          <a:off x="1000100" y="4500570"/>
          <a:ext cx="2762248" cy="203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5" name="Diagrama 14"/>
          <p:cNvGraphicFramePr/>
          <p:nvPr/>
        </p:nvGraphicFramePr>
        <p:xfrm>
          <a:off x="4643438" y="4500570"/>
          <a:ext cx="2762248" cy="19288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6" name="Retângulo 15"/>
          <p:cNvSpPr/>
          <p:nvPr/>
        </p:nvSpPr>
        <p:spPr>
          <a:xfrm>
            <a:off x="5072063" y="4143375"/>
            <a:ext cx="2000250" cy="28575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/>
              <a:t>HEAP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1428750" y="4143375"/>
            <a:ext cx="2000250" cy="28575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/>
              <a:t>STACK</a:t>
            </a:r>
          </a:p>
        </p:txBody>
      </p:sp>
      <p:sp>
        <p:nvSpPr>
          <p:cNvPr id="8" name="Seta para a direita 7"/>
          <p:cNvSpPr/>
          <p:nvPr/>
        </p:nvSpPr>
        <p:spPr>
          <a:xfrm flipV="1">
            <a:off x="3643313" y="4929188"/>
            <a:ext cx="1011237" cy="24765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11" name="Seta para a direita 10"/>
          <p:cNvSpPr/>
          <p:nvPr/>
        </p:nvSpPr>
        <p:spPr>
          <a:xfrm rot="590980">
            <a:off x="3514725" y="5597525"/>
            <a:ext cx="1146175" cy="257175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3224"/>
            <a:ext cx="8229600" cy="97951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4400" dirty="0" smtClean="0"/>
              <a:t>OPERADORES</a:t>
            </a:r>
            <a:endParaRPr lang="pt-BR" sz="4400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graphicFrame>
        <p:nvGraphicFramePr>
          <p:cNvPr id="5" name="Espaço Reservado para Conteúdo 27"/>
          <p:cNvGraphicFramePr>
            <a:graphicFrameLocks/>
          </p:cNvGraphicFramePr>
          <p:nvPr/>
        </p:nvGraphicFramePr>
        <p:xfrm>
          <a:off x="357158" y="1071546"/>
          <a:ext cx="8072494" cy="5286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Estruturas de controle de fluxo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t-BR" dirty="0" err="1" smtClean="0"/>
              <a:t>if</a:t>
            </a:r>
            <a:r>
              <a:rPr lang="pt-BR" dirty="0" smtClean="0"/>
              <a:t> ... </a:t>
            </a:r>
            <a:r>
              <a:rPr lang="pt-BR" dirty="0" err="1" smtClean="0"/>
              <a:t>else</a:t>
            </a:r>
            <a:endParaRPr lang="pt-BR" dirty="0" smtClean="0"/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pt-BR" dirty="0" smtClean="0"/>
              <a:t>Comando condicional: executa um bloco de comandos se uma condição for verdadeira.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pt-BR" dirty="0" smtClean="0"/>
              <a:t>A cláusula </a:t>
            </a:r>
            <a:r>
              <a:rPr lang="pt-BR" dirty="0" err="1" smtClean="0"/>
              <a:t>else</a:t>
            </a:r>
            <a:r>
              <a:rPr lang="pt-BR" dirty="0" smtClean="0"/>
              <a:t> (condição falsa) é opcional.</a:t>
            </a:r>
          </a:p>
        </p:txBody>
      </p:sp>
      <p:sp>
        <p:nvSpPr>
          <p:cNvPr id="4" name="Retângulo 3"/>
          <p:cNvSpPr/>
          <p:nvPr/>
        </p:nvSpPr>
        <p:spPr>
          <a:xfrm>
            <a:off x="1571625" y="2786085"/>
            <a:ext cx="5572125" cy="38576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(idade &gt;= 18)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Response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Write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("Autorizado.");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Response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Write</a:t>
            </a:r>
            <a:r>
              <a:rPr lang="pt-BR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("Sua 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idade é: </a:t>
            </a:r>
            <a:r>
              <a:rPr lang="pt-BR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" 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+ idade);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pt-BR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idade &gt; 15 &amp;&amp; idade &lt; 18)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Response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Write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("Somente com os pais.");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Response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Write</a:t>
            </a:r>
            <a:r>
              <a:rPr lang="pt-BR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("Menor 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de 18 anos</a:t>
            </a:r>
            <a:r>
              <a:rPr lang="pt-BR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.");</a:t>
            </a:r>
            <a:endParaRPr lang="pt-BR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else</a:t>
            </a:r>
            <a:endParaRPr lang="pt-BR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Response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Write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("Não autorizado.");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Response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Write</a:t>
            </a:r>
            <a:r>
              <a:rPr lang="pt-BR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("Menor 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de 15 anos</a:t>
            </a:r>
            <a:r>
              <a:rPr lang="pt-BR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.");</a:t>
            </a:r>
            <a:endParaRPr lang="pt-BR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Estruturas de controle de fluxo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t-BR" dirty="0" smtClean="0"/>
              <a:t>switch … case 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pt-BR" dirty="0" smtClean="0"/>
              <a:t>Estrutura de decisão que seleciona um comando com base no valor de uma variável. 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pt-BR" dirty="0" smtClean="0"/>
              <a:t>A cláusula default é opcional.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1857356" y="3022054"/>
            <a:ext cx="5572125" cy="31432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switch (sexo)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case "masculino":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Response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Write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("Homem");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case "feminino":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Response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Write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("Mulher");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default: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Response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Write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("Não informado");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Introdução ao .Net Framework e CLR</a:t>
            </a:r>
            <a:endParaRPr lang="pt-BR" dirty="0"/>
          </a:p>
        </p:txBody>
      </p:sp>
      <p:sp>
        <p:nvSpPr>
          <p:cNvPr id="13315" name="Espaço Reservado para Tex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Estruturas de Repetição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t-BR" dirty="0" smtClean="0"/>
              <a:t>for 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pt-BR" dirty="0" smtClean="0"/>
              <a:t>Estrutura de repetição composta por três expressões: </a:t>
            </a:r>
          </a:p>
          <a:p>
            <a:pPr marL="758952" lvl="2" eaLnBrk="1" fontAlgn="auto" hangingPunct="1">
              <a:spcAft>
                <a:spcPts val="0"/>
              </a:spcAft>
              <a:buClr>
                <a:schemeClr val="accent4"/>
              </a:buClr>
              <a:buFont typeface="Wingdings"/>
              <a:buChar char=""/>
              <a:defRPr/>
            </a:pPr>
            <a:r>
              <a:rPr lang="pt-BR" dirty="0" smtClean="0"/>
              <a:t>Inicialização.</a:t>
            </a:r>
          </a:p>
          <a:p>
            <a:pPr marL="758952" lvl="2" eaLnBrk="1" fontAlgn="auto" hangingPunct="1">
              <a:spcAft>
                <a:spcPts val="0"/>
              </a:spcAft>
              <a:buClr>
                <a:schemeClr val="accent4"/>
              </a:buClr>
              <a:buFont typeface="Wingdings"/>
              <a:buChar char=""/>
              <a:defRPr/>
            </a:pPr>
            <a:r>
              <a:rPr lang="pt-BR" dirty="0" smtClean="0"/>
              <a:t>Condição de parada.</a:t>
            </a:r>
          </a:p>
          <a:p>
            <a:pPr marL="758952" lvl="2" eaLnBrk="1" fontAlgn="auto" hangingPunct="1">
              <a:spcAft>
                <a:spcPts val="0"/>
              </a:spcAft>
              <a:buClr>
                <a:schemeClr val="accent4"/>
              </a:buClr>
              <a:buFont typeface="Wingdings"/>
              <a:buChar char=""/>
              <a:defRPr/>
            </a:pPr>
            <a:r>
              <a:rPr lang="pt-BR" dirty="0" smtClean="0"/>
              <a:t>Atualização.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2571750" y="3786190"/>
            <a:ext cx="4000500" cy="15716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for (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i = 0; i &lt; 10; i++)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Response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Write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(i);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Response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Write</a:t>
            </a:r>
            <a:r>
              <a:rPr lang="pt-BR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("&lt;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br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/&gt;");</a:t>
            </a:r>
            <a:endParaRPr lang="pt-BR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Estruturas de Repetição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t-BR" dirty="0" err="1" smtClean="0"/>
              <a:t>while</a:t>
            </a:r>
            <a:r>
              <a:rPr lang="pt-BR" dirty="0" smtClean="0"/>
              <a:t> 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pt-BR" dirty="0" smtClean="0"/>
              <a:t>Estrutura de repetição que realiza as operações indicadas enquanto a condição especificada for verdadeira.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2571750" y="2786063"/>
            <a:ext cx="4000500" cy="20716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i = 0;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(i &lt;</a:t>
            </a:r>
            <a:r>
              <a:rPr lang="pt-BR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10)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Response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Write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(i);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Response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Write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("&lt;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br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/&gt;");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i++;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Estruturas de Repetição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t-BR" dirty="0" smtClean="0"/>
              <a:t>do ... </a:t>
            </a:r>
            <a:r>
              <a:rPr lang="pt-BR" dirty="0" err="1" smtClean="0"/>
              <a:t>while</a:t>
            </a:r>
            <a:r>
              <a:rPr lang="pt-BR" dirty="0" smtClean="0"/>
              <a:t> 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pt-BR" dirty="0" smtClean="0"/>
              <a:t>Estrutura de repetição semelhante à anterior, porém as condições são verificadas ao final da execução.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pt-BR" dirty="0" smtClean="0"/>
              <a:t>As operações especificadas são executadas pelo menos uma vez.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pt-BR" dirty="0" smtClean="0"/>
              <a:t>Necessita do caractere “;” ao final da estrutura.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2000250" y="4000500"/>
            <a:ext cx="4214813" cy="235743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i = 0;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Response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Write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(i);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Response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Write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("&lt;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br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/&gt;");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i++;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(i &lt;</a:t>
            </a:r>
            <a:r>
              <a:rPr lang="pt-BR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10);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4000" dirty="0" smtClean="0"/>
              <a:t>Conversão DE TIPOS</a:t>
            </a:r>
            <a:endParaRPr lang="pt-BR" sz="4000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>
          <a:xfrm>
            <a:off x="214313" y="1071563"/>
            <a:ext cx="3643312" cy="157162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Exemplo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I</a:t>
            </a:r>
          </a:p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pt-BR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 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pt-BR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"123"; </a:t>
            </a:r>
            <a:endParaRPr lang="pt-BR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i = </a:t>
            </a:r>
            <a:r>
              <a:rPr lang="pt-BR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s;</a:t>
            </a:r>
            <a:endParaRPr lang="pt-BR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Response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Write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(i);</a:t>
            </a:r>
          </a:p>
        </p:txBody>
      </p:sp>
      <p:sp>
        <p:nvSpPr>
          <p:cNvPr id="11" name="Retângulo 10"/>
          <p:cNvSpPr/>
          <p:nvPr/>
        </p:nvSpPr>
        <p:spPr>
          <a:xfrm>
            <a:off x="214313" y="2714625"/>
            <a:ext cx="3643312" cy="178593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// Exemplo II</a:t>
            </a:r>
          </a:p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pt-BR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 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 "123";</a:t>
            </a:r>
          </a:p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i = </a:t>
            </a:r>
            <a:r>
              <a:rPr lang="pt-BR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Convert</a:t>
            </a:r>
            <a:r>
              <a:rPr lang="pt-BR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.ToInt32(s);</a:t>
            </a:r>
            <a:endParaRPr lang="pt-BR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Response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Write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(i);</a:t>
            </a:r>
          </a:p>
        </p:txBody>
      </p:sp>
      <p:sp>
        <p:nvSpPr>
          <p:cNvPr id="12" name="Retângulo 11"/>
          <p:cNvSpPr/>
          <p:nvPr/>
        </p:nvSpPr>
        <p:spPr>
          <a:xfrm>
            <a:off x="214313" y="4572000"/>
            <a:ext cx="3643312" cy="192881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// Exemplo III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pt-BR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 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pt-BR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"123";</a:t>
            </a:r>
            <a:endParaRPr lang="pt-BR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i = </a:t>
            </a:r>
            <a:r>
              <a:rPr lang="pt-BR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int.Parse(s);</a:t>
            </a:r>
            <a:endParaRPr lang="pt-BR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Response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Write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(i);</a:t>
            </a:r>
          </a:p>
        </p:txBody>
      </p:sp>
      <p:sp>
        <p:nvSpPr>
          <p:cNvPr id="14" name="Retângulo 13"/>
          <p:cNvSpPr/>
          <p:nvPr/>
        </p:nvSpPr>
        <p:spPr>
          <a:xfrm>
            <a:off x="3929063" y="2714625"/>
            <a:ext cx="4214812" cy="37861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// Exemplo V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pt-BR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 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 "valor";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i = 0;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pt-BR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int.TryParse</a:t>
            </a:r>
            <a:r>
              <a:rPr lang="pt-BR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(s, 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out i))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Response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Write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(i);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else</a:t>
            </a:r>
            <a:endParaRPr lang="pt-BR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Response</a:t>
            </a:r>
            <a:r>
              <a:rPr lang="pt-BR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pt-BR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Write</a:t>
            </a:r>
            <a:r>
              <a:rPr lang="pt-BR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("inválido");</a:t>
            </a:r>
            <a:endParaRPr lang="pt-BR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3929063" y="1071563"/>
            <a:ext cx="4214812" cy="157162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Exemplo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IV</a:t>
            </a:r>
          </a:p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pt-BR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 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pt-BR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"valor"; </a:t>
            </a:r>
            <a:endParaRPr lang="pt-BR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i = </a:t>
            </a:r>
            <a:r>
              <a:rPr lang="pt-BR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Convert</a:t>
            </a:r>
            <a:r>
              <a:rPr lang="pt-BR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.ToInt32(s);</a:t>
            </a:r>
            <a:endParaRPr lang="pt-BR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Response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Write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(i);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Laboratório 2.1.1</a:t>
            </a:r>
            <a:endParaRPr lang="pt-BR" dirty="0"/>
          </a:p>
        </p:txBody>
      </p:sp>
      <p:sp>
        <p:nvSpPr>
          <p:cNvPr id="46083" name="Espaço Reservado para Texto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ARRAY</a:t>
            </a:r>
            <a:endParaRPr lang="pt-BR" dirty="0"/>
          </a:p>
        </p:txBody>
      </p:sp>
      <p:sp>
        <p:nvSpPr>
          <p:cNvPr id="4915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dirty="0" err="1" smtClean="0"/>
              <a:t>Array</a:t>
            </a:r>
            <a:r>
              <a:rPr lang="pt-BR" dirty="0" smtClean="0"/>
              <a:t> é um tipo que permite o armazenamento de uma coleção de valores de um mesmo tipo.</a:t>
            </a:r>
          </a:p>
          <a:p>
            <a:pPr eaLnBrk="1" hangingPunct="1"/>
            <a:r>
              <a:rPr lang="pt-BR" dirty="0" err="1" smtClean="0"/>
              <a:t>Arrays</a:t>
            </a:r>
            <a:r>
              <a:rPr lang="pt-BR" dirty="0" smtClean="0"/>
              <a:t> são indexados a partir de zero (0).</a:t>
            </a:r>
          </a:p>
          <a:p>
            <a:pPr eaLnBrk="1" hangingPunct="1"/>
            <a:r>
              <a:rPr lang="pt-BR" dirty="0" smtClean="0"/>
              <a:t>Não podem ter seu tamanho alterado depois de instanciados.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ARRAY</a:t>
            </a:r>
            <a:endParaRPr lang="pt-BR" dirty="0"/>
          </a:p>
        </p:txBody>
      </p:sp>
      <p:sp>
        <p:nvSpPr>
          <p:cNvPr id="5017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Para declarar um </a:t>
            </a:r>
            <a:r>
              <a:rPr lang="pt-BR" dirty="0" err="1" smtClean="0"/>
              <a:t>Array</a:t>
            </a:r>
            <a:r>
              <a:rPr lang="pt-BR" dirty="0" smtClean="0"/>
              <a:t>, basta adicionar um par de colchetes logo após a declaração do tipo dos elementos individuais</a:t>
            </a:r>
          </a:p>
          <a:p>
            <a:pPr eaLnBrk="1" hangingPunct="1"/>
            <a:endParaRPr lang="pt-BR" dirty="0" smtClean="0"/>
          </a:p>
          <a:p>
            <a:pPr eaLnBrk="1" hangingPunct="1">
              <a:buFont typeface="Wingdings 2" pitchFamily="18" charset="2"/>
              <a:buNone/>
            </a:pPr>
            <a:endParaRPr lang="pt-BR" dirty="0" smtClean="0"/>
          </a:p>
          <a:p>
            <a:pPr eaLnBrk="1" hangingPunct="1"/>
            <a:r>
              <a:rPr lang="pt-BR" dirty="0" smtClean="0"/>
              <a:t>Instanciando </a:t>
            </a:r>
            <a:r>
              <a:rPr lang="pt-BR" dirty="0" err="1" smtClean="0"/>
              <a:t>arrays</a:t>
            </a:r>
            <a:endParaRPr lang="pt-BR" dirty="0" smtClean="0"/>
          </a:p>
          <a:p>
            <a:pPr eaLnBrk="1" hangingPunct="1"/>
            <a:endParaRPr lang="pt-BR" dirty="0" smtClean="0"/>
          </a:p>
          <a:p>
            <a:pPr eaLnBrk="1" hangingPunct="1">
              <a:buFont typeface="Wingdings 2" pitchFamily="18" charset="2"/>
              <a:buNone/>
            </a:pPr>
            <a:endParaRPr lang="pt-BR" dirty="0" smtClean="0"/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Preenchendo um </a:t>
            </a:r>
            <a:r>
              <a:rPr lang="pt-BR" dirty="0" err="1" smtClean="0"/>
              <a:t>array</a:t>
            </a:r>
            <a:endParaRPr lang="pt-BR" dirty="0" smtClean="0"/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900113" y="2852936"/>
            <a:ext cx="7345362" cy="71913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 b="1">
                <a:latin typeface="Courier New" pitchFamily="49" charset="0"/>
                <a:cs typeface="Courier New" pitchFamily="49" charset="0"/>
              </a:rPr>
              <a:t>int[] meuVetorDeInteiros;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b="1">
                <a:latin typeface="Courier New" pitchFamily="49" charset="0"/>
                <a:cs typeface="Courier New" pitchFamily="49" charset="0"/>
              </a:rPr>
              <a:t>string[] meuVetorDeStrings;</a:t>
            </a:r>
          </a:p>
          <a:p>
            <a:pPr marL="342900" indent="-342900">
              <a:spcBef>
                <a:spcPct val="20000"/>
              </a:spcBef>
            </a:pPr>
            <a:endParaRPr lang="pt-BR" sz="16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0181" name="Rectangle 5"/>
          <p:cNvSpPr>
            <a:spLocks noChangeArrowheads="1"/>
          </p:cNvSpPr>
          <p:nvPr/>
        </p:nvSpPr>
        <p:spPr bwMode="auto">
          <a:xfrm>
            <a:off x="900113" y="4149080"/>
            <a:ext cx="7345362" cy="127476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[] </a:t>
            </a: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codigos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new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[5]; 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string[] nomes = </a:t>
            </a: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new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string[100];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object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[] produtos = </a:t>
            </a: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new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object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[50];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[] pedidos = {1, 4, 6, 8, 10, 68, 90, 98, 182, 500};</a:t>
            </a:r>
          </a:p>
        </p:txBody>
      </p:sp>
      <p:sp>
        <p:nvSpPr>
          <p:cNvPr id="50182" name="Rectangle 6"/>
          <p:cNvSpPr>
            <a:spLocks noChangeArrowheads="1"/>
          </p:cNvSpPr>
          <p:nvPr/>
        </p:nvSpPr>
        <p:spPr bwMode="auto">
          <a:xfrm>
            <a:off x="857224" y="5882406"/>
            <a:ext cx="7345363" cy="64293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nomes[0] = </a:t>
            </a:r>
            <a:r>
              <a:rPr lang="pt-BR" sz="1600" b="1" dirty="0" smtClean="0">
                <a:latin typeface="Courier New" pitchFamily="49" charset="0"/>
                <a:cs typeface="Courier New" pitchFamily="49" charset="0"/>
              </a:rPr>
              <a:t>"José";</a:t>
            </a:r>
            <a:endParaRPr lang="pt-BR" sz="1600" b="1" dirty="0">
              <a:latin typeface="Courier New" pitchFamily="49" charset="0"/>
              <a:cs typeface="Courier New" pitchFamily="49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nomes[1] = </a:t>
            </a:r>
            <a:r>
              <a:rPr lang="pt-BR" sz="1600" b="1" dirty="0" smtClean="0">
                <a:latin typeface="Courier New" pitchFamily="49" charset="0"/>
                <a:cs typeface="Courier New" pitchFamily="49" charset="0"/>
              </a:rPr>
              <a:t>"João";</a:t>
            </a:r>
            <a:endParaRPr lang="pt-BR" sz="16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ARRAY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t-BR" dirty="0" smtClean="0"/>
              <a:t>Podem ser: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pt-BR" dirty="0" smtClean="0"/>
              <a:t>Unidimensionais: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endParaRPr lang="pt-BR" dirty="0" smtClean="0"/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endParaRPr lang="pt-BR" dirty="0" smtClean="0"/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endParaRPr lang="pt-BR" dirty="0" smtClean="0"/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pt-BR" dirty="0" smtClean="0"/>
              <a:t>Multidimensionais:</a:t>
            </a:r>
          </a:p>
          <a:p>
            <a:pPr marL="758952" lvl="2" eaLnBrk="1" fontAlgn="auto" hangingPunct="1">
              <a:spcAft>
                <a:spcPts val="0"/>
              </a:spcAft>
              <a:buClr>
                <a:schemeClr val="accent4"/>
              </a:buClr>
              <a:buFont typeface="Wingdings"/>
              <a:buChar char=""/>
              <a:defRPr/>
            </a:pPr>
            <a:r>
              <a:rPr lang="pt-BR" dirty="0" smtClean="0"/>
              <a:t>Retangular ou matriz:</a:t>
            </a:r>
          </a:p>
          <a:p>
            <a:pPr marL="758952" lvl="2" eaLnBrk="1" fontAlgn="auto" hangingPunct="1">
              <a:spcAft>
                <a:spcPts val="0"/>
              </a:spcAft>
              <a:buClr>
                <a:schemeClr val="accent4"/>
              </a:buClr>
              <a:buFont typeface="Wingdings"/>
              <a:buChar char=""/>
              <a:defRPr/>
            </a:pPr>
            <a:endParaRPr lang="pt-BR" dirty="0" smtClean="0"/>
          </a:p>
          <a:p>
            <a:pPr marL="758952" lvl="2" eaLnBrk="1" fontAlgn="auto" hangingPunct="1">
              <a:spcAft>
                <a:spcPts val="0"/>
              </a:spcAft>
              <a:buClr>
                <a:schemeClr val="accent4"/>
              </a:buClr>
              <a:buFont typeface="Wingdings"/>
              <a:buChar char=""/>
              <a:defRPr/>
            </a:pPr>
            <a:endParaRPr lang="pt-BR" dirty="0" smtClean="0"/>
          </a:p>
          <a:p>
            <a:pPr marL="758952" lvl="2" eaLnBrk="1" fontAlgn="auto" hangingPunct="1">
              <a:spcAft>
                <a:spcPts val="0"/>
              </a:spcAft>
              <a:buClr>
                <a:schemeClr val="accent4"/>
              </a:buClr>
              <a:buFont typeface="Wingdings"/>
              <a:buChar char=""/>
              <a:defRPr/>
            </a:pPr>
            <a:endParaRPr lang="pt-BR" dirty="0" smtClean="0"/>
          </a:p>
          <a:p>
            <a:pPr marL="758952" lvl="2" eaLnBrk="1" fontAlgn="auto" hangingPunct="1">
              <a:spcAft>
                <a:spcPts val="0"/>
              </a:spcAft>
              <a:buClr>
                <a:schemeClr val="accent4"/>
              </a:buClr>
              <a:buFont typeface="Wingdings"/>
              <a:buChar char=""/>
              <a:defRPr/>
            </a:pPr>
            <a:r>
              <a:rPr lang="pt-BR" dirty="0" err="1" smtClean="0"/>
              <a:t>Jagged</a:t>
            </a:r>
            <a:r>
              <a:rPr lang="pt-BR" dirty="0" smtClean="0"/>
              <a:t>: </a:t>
            </a:r>
            <a:r>
              <a:rPr lang="pt-BR" dirty="0" err="1" smtClean="0"/>
              <a:t>array</a:t>
            </a:r>
            <a:r>
              <a:rPr lang="pt-BR" dirty="0" smtClean="0"/>
              <a:t> de </a:t>
            </a:r>
            <a:r>
              <a:rPr lang="pt-BR" dirty="0" err="1" smtClean="0"/>
              <a:t>arrays</a:t>
            </a:r>
            <a:r>
              <a:rPr lang="pt-BR" dirty="0" smtClean="0"/>
              <a:t>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t-BR" dirty="0"/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936454" y="2353145"/>
            <a:ext cx="3529012" cy="71913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[] </a:t>
            </a: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codigos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new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[5]; 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codigos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[0] = 1;</a:t>
            </a:r>
          </a:p>
          <a:p>
            <a:pPr marL="342900" indent="-342900">
              <a:spcBef>
                <a:spcPct val="20000"/>
              </a:spcBef>
            </a:pPr>
            <a:endParaRPr lang="pt-BR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1205" name="Rectangle 4"/>
          <p:cNvSpPr>
            <a:spLocks noChangeArrowheads="1"/>
          </p:cNvSpPr>
          <p:nvPr/>
        </p:nvSpPr>
        <p:spPr bwMode="auto">
          <a:xfrm>
            <a:off x="928662" y="3789040"/>
            <a:ext cx="4000500" cy="71913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 b="1">
                <a:latin typeface="Courier New" pitchFamily="49" charset="0"/>
                <a:cs typeface="Courier New" pitchFamily="49" charset="0"/>
              </a:rPr>
              <a:t>int[,] codigos = new int[2,2]; 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b="1">
                <a:latin typeface="Courier New" pitchFamily="49" charset="0"/>
                <a:cs typeface="Courier New" pitchFamily="49" charset="0"/>
              </a:rPr>
              <a:t>codigos[0,0] = 11;</a:t>
            </a:r>
          </a:p>
          <a:p>
            <a:pPr marL="342900" indent="-342900">
              <a:spcBef>
                <a:spcPct val="20000"/>
              </a:spcBef>
            </a:pPr>
            <a:endParaRPr lang="pt-BR" sz="16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1206" name="Rectangle 4"/>
          <p:cNvSpPr>
            <a:spLocks noChangeArrowheads="1"/>
          </p:cNvSpPr>
          <p:nvPr/>
        </p:nvSpPr>
        <p:spPr bwMode="auto">
          <a:xfrm>
            <a:off x="928662" y="5032321"/>
            <a:ext cx="7358062" cy="10001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 b="1">
                <a:latin typeface="Courier New" pitchFamily="49" charset="0"/>
                <a:cs typeface="Courier New" pitchFamily="49" charset="0"/>
              </a:rPr>
              <a:t>int[][] codigos = new int[2][]; 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b="1">
                <a:latin typeface="Courier New" pitchFamily="49" charset="0"/>
                <a:cs typeface="Courier New" pitchFamily="49" charset="0"/>
              </a:rPr>
              <a:t>codigos[0] = new int[2];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b="1">
                <a:latin typeface="Courier New" pitchFamily="49" charset="0"/>
                <a:cs typeface="Courier New" pitchFamily="49" charset="0"/>
              </a:rPr>
              <a:t>codigos[0][0] = 11;</a:t>
            </a:r>
          </a:p>
        </p:txBody>
      </p:sp>
      <p:sp>
        <p:nvSpPr>
          <p:cNvPr id="51207" name="Rectangle 4"/>
          <p:cNvSpPr>
            <a:spLocks noChangeArrowheads="1"/>
          </p:cNvSpPr>
          <p:nvPr/>
        </p:nvSpPr>
        <p:spPr bwMode="auto">
          <a:xfrm>
            <a:off x="928662" y="6168156"/>
            <a:ext cx="7358063" cy="35718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1600" b="1">
                <a:latin typeface="Courier New" pitchFamily="49" charset="0"/>
                <a:cs typeface="Courier New" pitchFamily="49" charset="0"/>
              </a:rPr>
              <a:t>int[][] codigos = { new int[]{11,42}, new int[]{35,44} };</a:t>
            </a:r>
            <a:endParaRPr lang="pt-BR" sz="16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1208" name="Rectangle 4"/>
          <p:cNvSpPr>
            <a:spLocks noChangeArrowheads="1"/>
          </p:cNvSpPr>
          <p:nvPr/>
        </p:nvSpPr>
        <p:spPr bwMode="auto">
          <a:xfrm>
            <a:off x="4607693" y="2353144"/>
            <a:ext cx="3786187" cy="71913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[] </a:t>
            </a: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codigos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= {1,3,6,7,8};</a:t>
            </a:r>
          </a:p>
          <a:p>
            <a:pPr marL="342900" indent="-342900">
              <a:spcBef>
                <a:spcPct val="20000"/>
              </a:spcBef>
            </a:pPr>
            <a:endParaRPr lang="pt-BR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1209" name="Rectangle 4"/>
          <p:cNvSpPr>
            <a:spLocks noChangeArrowheads="1"/>
          </p:cNvSpPr>
          <p:nvPr/>
        </p:nvSpPr>
        <p:spPr bwMode="auto">
          <a:xfrm>
            <a:off x="5030291" y="3789041"/>
            <a:ext cx="3286125" cy="71913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 b="1">
                <a:latin typeface="Courier New" pitchFamily="49" charset="0"/>
                <a:cs typeface="Courier New" pitchFamily="49" charset="0"/>
              </a:rPr>
              <a:t>int[,] codigos = {{11,42},{35,44}};</a:t>
            </a:r>
          </a:p>
          <a:p>
            <a:pPr marL="342900" indent="-342900">
              <a:spcBef>
                <a:spcPct val="20000"/>
              </a:spcBef>
            </a:pPr>
            <a:endParaRPr lang="pt-BR" sz="1600" b="1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Estruturas de Repetição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t-BR" dirty="0" err="1" smtClean="0"/>
              <a:t>foreach</a:t>
            </a:r>
            <a:endParaRPr lang="pt-BR" dirty="0" smtClean="0"/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pt-BR" dirty="0" smtClean="0"/>
              <a:t>Esta estrutura de repetição é uma variação do for</a:t>
            </a:r>
            <a:r>
              <a:rPr lang="pt-BR" b="1" dirty="0" smtClean="0"/>
              <a:t>. 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pt-BR" dirty="0" smtClean="0"/>
              <a:t>Especifica uma variável auxiliar e a coleção ou </a:t>
            </a:r>
            <a:r>
              <a:rPr lang="pt-BR" dirty="0" err="1" smtClean="0"/>
              <a:t>array</a:t>
            </a:r>
            <a:r>
              <a:rPr lang="pt-BR" dirty="0" smtClean="0"/>
              <a:t> cujos elementos serão percorridos.</a:t>
            </a:r>
          </a:p>
        </p:txBody>
      </p:sp>
      <p:sp>
        <p:nvSpPr>
          <p:cNvPr id="4" name="Retângulo 3"/>
          <p:cNvSpPr/>
          <p:nvPr/>
        </p:nvSpPr>
        <p:spPr>
          <a:xfrm>
            <a:off x="1857356" y="3143250"/>
            <a:ext cx="4857784" cy="235743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[] i = { 1, 3, 5, 7, 9 };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foreach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j in i)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Response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Write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(j);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Response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Write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("&lt;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br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/&gt;");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Enumerações</a:t>
            </a:r>
            <a:endParaRPr lang="pt-BR" dirty="0"/>
          </a:p>
        </p:txBody>
      </p:sp>
      <p:sp>
        <p:nvSpPr>
          <p:cNvPr id="53251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Definindo Tipos Enumerados</a:t>
            </a:r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900113" y="1500188"/>
            <a:ext cx="7345362" cy="45005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 b="1" dirty="0" smtClean="0">
                <a:latin typeface="Courier New" pitchFamily="49" charset="0"/>
                <a:cs typeface="Courier New" pitchFamily="49" charset="0"/>
              </a:rPr>
              <a:t>// Declarando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b="1" dirty="0" err="1" smtClean="0">
                <a:latin typeface="Courier New" pitchFamily="49" charset="0"/>
                <a:cs typeface="Courier New" pitchFamily="49" charset="0"/>
              </a:rPr>
              <a:t>enum</a:t>
            </a:r>
            <a:r>
              <a:rPr lang="pt-BR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 err="1" smtClean="0">
                <a:latin typeface="Courier New" pitchFamily="49" charset="0"/>
                <a:cs typeface="Courier New" pitchFamily="49" charset="0"/>
              </a:rPr>
              <a:t>DiasUteis</a:t>
            </a:r>
            <a:endParaRPr lang="pt-BR" sz="1600" b="1" dirty="0">
              <a:latin typeface="Courier New" pitchFamily="49" charset="0"/>
              <a:cs typeface="Courier New" pitchFamily="49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1600" b="1" dirty="0" smtClean="0">
                <a:latin typeface="Courier New" pitchFamily="49" charset="0"/>
                <a:cs typeface="Courier New" pitchFamily="49" charset="0"/>
              </a:rPr>
              <a:t>Segunda, </a:t>
            </a:r>
            <a:r>
              <a:rPr lang="pt-BR" sz="1600" b="1" dirty="0" err="1" smtClean="0">
                <a:latin typeface="Courier New" pitchFamily="49" charset="0"/>
                <a:cs typeface="Courier New" pitchFamily="49" charset="0"/>
              </a:rPr>
              <a:t>Terca</a:t>
            </a:r>
            <a:r>
              <a:rPr lang="pt-BR" sz="1600" b="1" dirty="0" smtClean="0">
                <a:latin typeface="Courier New" pitchFamily="49" charset="0"/>
                <a:cs typeface="Courier New" pitchFamily="49" charset="0"/>
              </a:rPr>
              <a:t>, Quarta, Quinta, Sexta</a:t>
            </a:r>
            <a:endParaRPr lang="pt-BR" sz="1600" b="1" dirty="0">
              <a:latin typeface="Courier New" pitchFamily="49" charset="0"/>
              <a:cs typeface="Courier New" pitchFamily="49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342900" indent="-342900">
              <a:spcBef>
                <a:spcPct val="20000"/>
              </a:spcBef>
            </a:pPr>
            <a:endParaRPr lang="pt-BR" sz="1600" b="1" dirty="0" smtClean="0">
              <a:latin typeface="Courier New" pitchFamily="49" charset="0"/>
              <a:cs typeface="Courier New" pitchFamily="49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pt-BR" sz="1600" b="1" dirty="0" smtClean="0">
                <a:latin typeface="Courier New" pitchFamily="49" charset="0"/>
                <a:cs typeface="Courier New" pitchFamily="49" charset="0"/>
              </a:rPr>
              <a:t>...</a:t>
            </a:r>
            <a:endParaRPr lang="pt-BR" sz="1600" b="1" dirty="0">
              <a:latin typeface="Courier New" pitchFamily="49" charset="0"/>
              <a:cs typeface="Courier New" pitchFamily="49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// Instanciando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b="1" dirty="0" err="1" smtClean="0">
                <a:latin typeface="Courier New" pitchFamily="49" charset="0"/>
                <a:cs typeface="Courier New" pitchFamily="49" charset="0"/>
              </a:rPr>
              <a:t>DiasUteis</a:t>
            </a:r>
            <a:r>
              <a:rPr lang="pt-BR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 err="1" smtClean="0">
                <a:latin typeface="Courier New" pitchFamily="49" charset="0"/>
                <a:cs typeface="Courier New" pitchFamily="49" charset="0"/>
              </a:rPr>
              <a:t>du</a:t>
            </a:r>
            <a:r>
              <a:rPr lang="pt-BR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pt-BR" sz="1600" b="1" dirty="0" err="1" smtClean="0">
                <a:latin typeface="Courier New" pitchFamily="49" charset="0"/>
                <a:cs typeface="Courier New" pitchFamily="49" charset="0"/>
              </a:rPr>
              <a:t>DiasUteis</a:t>
            </a:r>
            <a:r>
              <a:rPr lang="pt-BR" sz="1600" b="1" dirty="0" smtClean="0">
                <a:latin typeface="Courier New" pitchFamily="49" charset="0"/>
                <a:cs typeface="Courier New" pitchFamily="49" charset="0"/>
              </a:rPr>
              <a:t>.Sexta;</a:t>
            </a:r>
            <a:endParaRPr lang="pt-BR" sz="1600" b="1" dirty="0">
              <a:latin typeface="Courier New" pitchFamily="49" charset="0"/>
              <a:cs typeface="Courier New" pitchFamily="49" charset="0"/>
            </a:endParaRPr>
          </a:p>
          <a:p>
            <a:pPr marL="342900" indent="-342900">
              <a:spcBef>
                <a:spcPct val="20000"/>
              </a:spcBef>
            </a:pPr>
            <a:endParaRPr lang="pt-BR" sz="1600" b="1" dirty="0">
              <a:latin typeface="Courier New" pitchFamily="49" charset="0"/>
              <a:cs typeface="Courier New" pitchFamily="49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// Imprime </a:t>
            </a:r>
            <a:r>
              <a:rPr lang="pt-BR" sz="1600" b="1" dirty="0" smtClean="0">
                <a:latin typeface="Courier New" pitchFamily="49" charset="0"/>
                <a:cs typeface="Courier New" pitchFamily="49" charset="0"/>
              </a:rPr>
              <a:t>"Sexta"</a:t>
            </a:r>
            <a:endParaRPr lang="pt-BR" sz="1600" b="1" dirty="0">
              <a:latin typeface="Courier New" pitchFamily="49" charset="0"/>
              <a:cs typeface="Courier New" pitchFamily="49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pt-BR" sz="1600" b="1" dirty="0" err="1" smtClean="0">
                <a:latin typeface="Courier New" pitchFamily="49" charset="0"/>
                <a:cs typeface="Courier New" pitchFamily="49" charset="0"/>
              </a:rPr>
              <a:t>Response</a:t>
            </a:r>
            <a:r>
              <a:rPr lang="pt-BR" sz="1600" b="1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pt-BR" sz="1600" b="1" dirty="0" err="1" smtClean="0">
                <a:latin typeface="Courier New" pitchFamily="49" charset="0"/>
                <a:cs typeface="Courier New" pitchFamily="49" charset="0"/>
              </a:rPr>
              <a:t>Write</a:t>
            </a:r>
            <a:r>
              <a:rPr lang="pt-BR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1600" b="1" dirty="0" err="1" smtClean="0">
                <a:latin typeface="Courier New" pitchFamily="49" charset="0"/>
                <a:cs typeface="Courier New" pitchFamily="49" charset="0"/>
              </a:rPr>
              <a:t>du</a:t>
            </a:r>
            <a:r>
              <a:rPr lang="pt-BR" sz="1600" b="1" dirty="0" smtClean="0">
                <a:latin typeface="Courier New" pitchFamily="49" charset="0"/>
                <a:cs typeface="Courier New" pitchFamily="49" charset="0"/>
              </a:rPr>
              <a:t>);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	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O que é O .NET FRAMEWORK?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t-BR" dirty="0" smtClean="0"/>
              <a:t>O .NET Framework é um modelo de programação de código gerenciado da Microsoft para criar aplicativos em clientes, servidores e dispositivos móveis ou incorporados ao Windows.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pt-BR" dirty="0" smtClean="0"/>
          </a:p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t-BR" sz="2400" dirty="0" smtClean="0"/>
              <a:t>Conjunto rico de bibliotecas com os mais variados usos;</a:t>
            </a:r>
            <a:endParaRPr lang="pt-BR" sz="900" dirty="0" smtClean="0"/>
          </a:p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t-BR" sz="2400" dirty="0" smtClean="0"/>
              <a:t>Controle de versão: fim do “DLL </a:t>
            </a:r>
            <a:r>
              <a:rPr lang="pt-BR" sz="2400" dirty="0" err="1" smtClean="0"/>
              <a:t>Hell</a:t>
            </a:r>
            <a:r>
              <a:rPr lang="pt-BR" sz="2400" dirty="0" smtClean="0"/>
              <a:t>”;</a:t>
            </a:r>
            <a:endParaRPr lang="pt-BR" sz="900" dirty="0" smtClean="0"/>
          </a:p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t-BR" sz="2400" dirty="0" smtClean="0"/>
              <a:t>Facilidade de desenvolvimento de aplicações desde as mais simples até as mais complexas;</a:t>
            </a:r>
            <a:endParaRPr lang="pt-BR" sz="900" dirty="0" smtClean="0"/>
          </a:p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t-BR" sz="2400" dirty="0" smtClean="0"/>
              <a:t>Facilidade na instalação e na distribuição de aplicações;</a:t>
            </a:r>
            <a:endParaRPr lang="pt-BR" sz="900" dirty="0" smtClean="0"/>
          </a:p>
          <a:p>
            <a:pPr marL="274320" indent="-274320" algn="just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pt-BR" sz="2400" dirty="0" smtClean="0"/>
              <a:t>Alta </a:t>
            </a:r>
            <a:r>
              <a:rPr lang="pt-BR" sz="2400" dirty="0" err="1" smtClean="0"/>
              <a:t>escalabilidade</a:t>
            </a:r>
            <a:r>
              <a:rPr lang="pt-BR" sz="2400" dirty="0" smtClean="0"/>
              <a:t> para ambientes de missão crítica;</a:t>
            </a:r>
            <a:endParaRPr lang="pt-BR" sz="900" dirty="0" smtClean="0"/>
          </a:p>
          <a:p>
            <a:pPr marL="274320" indent="-274320" algn="just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pt-BR" sz="2400" dirty="0" smtClean="0"/>
              <a:t>Interoperabilidade entre plataformas e componentes desenvolvidos em outras linguagens .NET;</a:t>
            </a:r>
            <a:endParaRPr lang="pt-BR" sz="900" dirty="0" smtClean="0"/>
          </a:p>
          <a:p>
            <a:pPr marL="274320" indent="-274320" algn="just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pt-BR" sz="2400" dirty="0" smtClean="0"/>
              <a:t>Sintonizado com as últimas tecnologias;</a:t>
            </a:r>
            <a:endParaRPr lang="en-US" sz="900" dirty="0" smtClean="0"/>
          </a:p>
          <a:p>
            <a:pPr marL="274320" indent="-274320" algn="just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pt-BR" sz="2400" dirty="0" smtClean="0"/>
              <a:t>Orientado a objetos;</a:t>
            </a:r>
          </a:p>
          <a:p>
            <a:pPr marL="274320" indent="-274320" algn="just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pt-BR" sz="2400" dirty="0" smtClean="0"/>
              <a:t>Tecnologia baseada em máquina virtual;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err="1" smtClean="0"/>
              <a:t>Namespaces</a:t>
            </a:r>
            <a:endParaRPr lang="pt-BR" dirty="0"/>
          </a:p>
        </p:txBody>
      </p:sp>
      <p:sp>
        <p:nvSpPr>
          <p:cNvPr id="5529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Declarando um </a:t>
            </a:r>
            <a:r>
              <a:rPr lang="pt-BR" dirty="0" err="1" smtClean="0"/>
              <a:t>namespace</a:t>
            </a:r>
            <a:endParaRPr lang="pt-BR" dirty="0" smtClean="0"/>
          </a:p>
          <a:p>
            <a:pPr eaLnBrk="1" hangingPunct="1"/>
            <a:endParaRPr lang="pt-BR" dirty="0" smtClean="0"/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err="1" smtClean="0"/>
              <a:t>Namespaces</a:t>
            </a:r>
            <a:r>
              <a:rPr lang="pt-BR" dirty="0" smtClean="0"/>
              <a:t> em </a:t>
            </a:r>
            <a:r>
              <a:rPr lang="pt-BR" dirty="0" smtClean="0"/>
              <a:t>cadeia</a:t>
            </a:r>
          </a:p>
          <a:p>
            <a:pPr eaLnBrk="1" hangingPunct="1"/>
            <a:endParaRPr lang="pt-BR" dirty="0" smtClean="0"/>
          </a:p>
          <a:p>
            <a:pPr eaLnBrk="1" hangingPunct="1"/>
            <a:endParaRPr lang="pt-BR" dirty="0" smtClean="0"/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Instrução </a:t>
            </a:r>
            <a:r>
              <a:rPr lang="pt-BR" dirty="0" err="1" smtClean="0"/>
              <a:t>Using</a:t>
            </a:r>
            <a:endParaRPr lang="pt-BR" dirty="0" smtClean="0"/>
          </a:p>
          <a:p>
            <a:pPr eaLnBrk="1" hangingPunct="1"/>
            <a:endParaRPr lang="pt-BR" dirty="0" smtClean="0"/>
          </a:p>
          <a:p>
            <a:pPr eaLnBrk="1" hangingPunct="1"/>
            <a:endParaRPr lang="pt-BR" dirty="0" smtClean="0"/>
          </a:p>
        </p:txBody>
      </p:sp>
      <p:sp>
        <p:nvSpPr>
          <p:cNvPr id="55300" name="Rectangle 6"/>
          <p:cNvSpPr>
            <a:spLocks noChangeArrowheads="1"/>
          </p:cNvSpPr>
          <p:nvPr/>
        </p:nvSpPr>
        <p:spPr bwMode="auto">
          <a:xfrm>
            <a:off x="891838" y="3573016"/>
            <a:ext cx="6335712" cy="9366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namespace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 smtClean="0">
                <a:latin typeface="Courier New" pitchFamily="49" charset="0"/>
                <a:cs typeface="Courier New" pitchFamily="49" charset="0"/>
              </a:rPr>
              <a:t>Cadastro.Telas 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public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class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 err="1" smtClean="0">
                <a:latin typeface="Courier New" pitchFamily="49" charset="0"/>
                <a:cs typeface="Courier New" pitchFamily="49" charset="0"/>
              </a:rPr>
              <a:t>TelaCliente</a:t>
            </a:r>
            <a:r>
              <a:rPr lang="pt-BR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{}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5301" name="Rectangle 8"/>
          <p:cNvSpPr>
            <a:spLocks noChangeArrowheads="1"/>
          </p:cNvSpPr>
          <p:nvPr/>
        </p:nvSpPr>
        <p:spPr bwMode="auto">
          <a:xfrm>
            <a:off x="891838" y="5229200"/>
            <a:ext cx="6335712" cy="11271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400" b="1" dirty="0" err="1">
                <a:latin typeface="Courier New" pitchFamily="49" charset="0"/>
                <a:cs typeface="Courier New" pitchFamily="49" charset="0"/>
              </a:rPr>
              <a:t>using</a:t>
            </a:r>
            <a:r>
              <a:rPr lang="pt-BR" sz="1400" b="1" dirty="0">
                <a:latin typeface="Courier New" pitchFamily="49" charset="0"/>
                <a:cs typeface="Courier New" pitchFamily="49" charset="0"/>
              </a:rPr>
              <a:t> System;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400" b="1" dirty="0" err="1">
                <a:latin typeface="Courier New" pitchFamily="49" charset="0"/>
                <a:cs typeface="Courier New" pitchFamily="49" charset="0"/>
              </a:rPr>
              <a:t>using</a:t>
            </a:r>
            <a:r>
              <a:rPr lang="pt-BR" sz="1400" b="1" dirty="0">
                <a:latin typeface="Courier New" pitchFamily="49" charset="0"/>
                <a:cs typeface="Courier New" pitchFamily="49" charset="0"/>
              </a:rPr>
              <a:t> System.Data;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400" b="1" dirty="0" err="1">
                <a:latin typeface="Courier New" pitchFamily="49" charset="0"/>
                <a:cs typeface="Courier New" pitchFamily="49" charset="0"/>
              </a:rPr>
              <a:t>using</a:t>
            </a:r>
            <a:r>
              <a:rPr lang="pt-BR" sz="1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400" b="1" dirty="0" smtClean="0">
                <a:latin typeface="Courier New" pitchFamily="49" charset="0"/>
                <a:cs typeface="Courier New" pitchFamily="49" charset="0"/>
              </a:rPr>
              <a:t>Cadastro.Telas;</a:t>
            </a:r>
            <a:endParaRPr lang="pt-BR" sz="1400" b="1" dirty="0">
              <a:latin typeface="Courier New" pitchFamily="49" charset="0"/>
              <a:cs typeface="Courier New" pitchFamily="49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pt-BR" sz="1400" b="1" dirty="0" err="1">
                <a:latin typeface="Courier New" pitchFamily="49" charset="0"/>
                <a:cs typeface="Courier New" pitchFamily="49" charset="0"/>
              </a:rPr>
              <a:t>using</a:t>
            </a:r>
            <a:r>
              <a:rPr lang="pt-BR" sz="1400" b="1" dirty="0">
                <a:latin typeface="Courier New" pitchFamily="49" charset="0"/>
                <a:cs typeface="Courier New" pitchFamily="49" charset="0"/>
              </a:rPr>
              <a:t> Pessoa = </a:t>
            </a:r>
            <a:r>
              <a:rPr lang="pt-BR" sz="1400" b="1" dirty="0" smtClean="0">
                <a:latin typeface="Courier New" pitchFamily="49" charset="0"/>
                <a:cs typeface="Courier New" pitchFamily="49" charset="0"/>
              </a:rPr>
              <a:t>Cadastro.Cliente;</a:t>
            </a:r>
          </a:p>
        </p:txBody>
      </p:sp>
      <p:sp>
        <p:nvSpPr>
          <p:cNvPr id="55302" name="Rectangle 4"/>
          <p:cNvSpPr>
            <a:spLocks noChangeArrowheads="1"/>
          </p:cNvSpPr>
          <p:nvPr/>
        </p:nvSpPr>
        <p:spPr bwMode="auto">
          <a:xfrm>
            <a:off x="891838" y="2061915"/>
            <a:ext cx="6335712" cy="9350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namespace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 smtClean="0">
                <a:latin typeface="Courier New" pitchFamily="49" charset="0"/>
                <a:cs typeface="Courier New" pitchFamily="49" charset="0"/>
              </a:rPr>
              <a:t>Cadastro {</a:t>
            </a:r>
            <a:endParaRPr lang="pt-BR" sz="1600" b="1" dirty="0">
              <a:latin typeface="Courier New" pitchFamily="49" charset="0"/>
              <a:cs typeface="Courier New" pitchFamily="49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public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class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Cliente {}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216"/>
            <a:ext cx="8229600" cy="97951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4800" dirty="0" smtClean="0"/>
              <a:t>Estrutura do código</a:t>
            </a:r>
            <a:endParaRPr lang="pt-BR" sz="4800" dirty="0"/>
          </a:p>
        </p:txBody>
      </p:sp>
      <p:sp>
        <p:nvSpPr>
          <p:cNvPr id="10" name="Espaço Reservado para Conteúdo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4275" name="Picture 2"/>
          <p:cNvPicPr>
            <a:picLocks noChangeAspect="1" noChangeArrowheads="1"/>
          </p:cNvPicPr>
          <p:nvPr/>
        </p:nvPicPr>
        <p:blipFill>
          <a:blip r:embed="rId3" cstate="print"/>
          <a:srcRect l="14583" t="11667" r="45313" b="37500"/>
          <a:stretch>
            <a:fillRect/>
          </a:stretch>
        </p:blipFill>
        <p:spPr bwMode="auto">
          <a:xfrm>
            <a:off x="1214438" y="1214438"/>
            <a:ext cx="6131937" cy="4857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eta para a direita 4"/>
          <p:cNvSpPr/>
          <p:nvPr/>
        </p:nvSpPr>
        <p:spPr>
          <a:xfrm>
            <a:off x="1357313" y="1571625"/>
            <a:ext cx="428625" cy="357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6" name="Seta para a direita 5"/>
          <p:cNvSpPr/>
          <p:nvPr/>
        </p:nvSpPr>
        <p:spPr>
          <a:xfrm>
            <a:off x="1571604" y="4000504"/>
            <a:ext cx="428625" cy="3571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7" name="Seta para a direita 6"/>
          <p:cNvSpPr/>
          <p:nvPr/>
        </p:nvSpPr>
        <p:spPr>
          <a:xfrm>
            <a:off x="1928794" y="4357694"/>
            <a:ext cx="428625" cy="357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8" name="Seta para a direita 7"/>
          <p:cNvSpPr/>
          <p:nvPr/>
        </p:nvSpPr>
        <p:spPr>
          <a:xfrm>
            <a:off x="2214546" y="4714884"/>
            <a:ext cx="428625" cy="3571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Comentários</a:t>
            </a:r>
            <a:endParaRPr lang="pt-BR" dirty="0"/>
          </a:p>
        </p:txBody>
      </p:sp>
      <p:sp>
        <p:nvSpPr>
          <p:cNvPr id="5632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Criando comentários e regiões:</a:t>
            </a:r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1000125" y="1500188"/>
            <a:ext cx="6500813" cy="478631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// Comentário de uma linha</a:t>
            </a:r>
          </a:p>
          <a:p>
            <a:pPr marL="342900" indent="-342900">
              <a:spcBef>
                <a:spcPct val="20000"/>
              </a:spcBef>
            </a:pPr>
            <a:endParaRPr lang="pt-BR" sz="1600" b="1" dirty="0">
              <a:latin typeface="Courier New" pitchFamily="49" charset="0"/>
              <a:cs typeface="Courier New" pitchFamily="49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/* 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	Comentário com 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	mais de uma linha 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*/</a:t>
            </a:r>
          </a:p>
          <a:p>
            <a:pPr marL="342900" indent="-342900">
              <a:spcBef>
                <a:spcPct val="20000"/>
              </a:spcBef>
            </a:pPr>
            <a:endParaRPr lang="pt-BR" sz="1600" b="1" dirty="0">
              <a:latin typeface="Courier New" pitchFamily="49" charset="0"/>
              <a:cs typeface="Courier New" pitchFamily="49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/// &lt;</a:t>
            </a: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summary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/// Documentação XML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/// &lt;/</a:t>
            </a: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summary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private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Atributo;</a:t>
            </a:r>
          </a:p>
          <a:p>
            <a:pPr marL="342900" indent="-342900">
              <a:spcBef>
                <a:spcPct val="20000"/>
              </a:spcBef>
            </a:pPr>
            <a:endParaRPr lang="pt-BR" sz="1600" b="1" dirty="0">
              <a:latin typeface="Courier New" pitchFamily="49" charset="0"/>
              <a:cs typeface="Courier New" pitchFamily="49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#</a:t>
            </a: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region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Região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private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Atributo1;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private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Atributo2;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#</a:t>
            </a: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endregion</a:t>
            </a:r>
            <a:endParaRPr lang="pt-BR" sz="1600" b="1" dirty="0">
              <a:latin typeface="Courier New" pitchFamily="49" charset="0"/>
              <a:cs typeface="Courier New" pitchFamily="49" charset="0"/>
            </a:endParaRPr>
          </a:p>
          <a:p>
            <a:pPr marL="342900" indent="-342900">
              <a:spcBef>
                <a:spcPct val="20000"/>
              </a:spcBef>
            </a:pPr>
            <a:endParaRPr lang="pt-BR" sz="16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Laboratório 2.1.2</a:t>
            </a:r>
            <a:endParaRPr lang="pt-BR" dirty="0"/>
          </a:p>
        </p:txBody>
      </p:sp>
      <p:sp>
        <p:nvSpPr>
          <p:cNvPr id="57347" name="Espaço Reservado para Texto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O que posso fazer com o .net?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t-BR" dirty="0" smtClean="0"/>
              <a:t>O .NET permite desenvolver soluções como: 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pt-BR" dirty="0" smtClean="0"/>
              <a:t>Aplicativos Web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pt-BR" dirty="0" smtClean="0"/>
              <a:t>Aplicativos para Servidores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pt-BR" dirty="0" smtClean="0"/>
              <a:t>Aplicativos </a:t>
            </a:r>
            <a:r>
              <a:rPr lang="pt-BR" dirty="0" err="1" smtClean="0"/>
              <a:t>Smart</a:t>
            </a:r>
            <a:r>
              <a:rPr lang="pt-BR" dirty="0" smtClean="0"/>
              <a:t> </a:t>
            </a:r>
            <a:r>
              <a:rPr lang="pt-BR" dirty="0" err="1" smtClean="0"/>
              <a:t>Client</a:t>
            </a:r>
            <a:endParaRPr lang="pt-BR" dirty="0" smtClean="0"/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pt-BR" dirty="0" smtClean="0"/>
              <a:t>Aplicativos de Console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pt-BR" dirty="0" smtClean="0"/>
              <a:t>Aplicativos de Banco de Dados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pt-BR" dirty="0" smtClean="0"/>
              <a:t>Serviços Windows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pt-BR" dirty="0" smtClean="0"/>
              <a:t>Web </a:t>
            </a:r>
            <a:r>
              <a:rPr lang="pt-BR" dirty="0" err="1" smtClean="0"/>
              <a:t>Services</a:t>
            </a:r>
            <a:r>
              <a:rPr lang="pt-BR" dirty="0" smtClean="0"/>
              <a:t> e muito mais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Inovações trazidas pelo .NET 3.5</a:t>
            </a:r>
            <a:endParaRPr lang="pt-BR" sz="1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t-BR" sz="2400" dirty="0" smtClean="0"/>
              <a:t>.NET Framework 3.5  incrementa as .NET Frameworks 2.0 e 3.0 com novos recursos tecnológicos.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t-BR" sz="2400" dirty="0" smtClean="0"/>
              <a:t> Entre eles, estão: </a:t>
            </a:r>
          </a:p>
          <a:p>
            <a:pPr marL="521208" lvl="1" algn="just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pt-BR" sz="2100" dirty="0" smtClean="0"/>
              <a:t>Profunda integração entre LINQ (consulta integrada à linguagem) e reconhecimento de dados (data </a:t>
            </a:r>
            <a:r>
              <a:rPr lang="pt-BR" sz="2100" dirty="0" err="1" smtClean="0"/>
              <a:t>awareness</a:t>
            </a:r>
            <a:r>
              <a:rPr lang="pt-BR" sz="2100" dirty="0" smtClean="0"/>
              <a:t>).</a:t>
            </a:r>
          </a:p>
          <a:p>
            <a:pPr marL="521208" lvl="1" algn="just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pt-BR" sz="2100" dirty="0" smtClean="0"/>
              <a:t>Novas implementações ao ASP.NET AJAX.</a:t>
            </a:r>
          </a:p>
          <a:p>
            <a:pPr marL="521208" lvl="1" algn="just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pt-BR" sz="2100" dirty="0" smtClean="0"/>
              <a:t>Suporte completo para:</a:t>
            </a:r>
          </a:p>
          <a:p>
            <a:pPr marL="758952" lvl="2" algn="just" eaLnBrk="1" fontAlgn="auto" hangingPunct="1">
              <a:spcAft>
                <a:spcPts val="0"/>
              </a:spcAft>
              <a:buClr>
                <a:schemeClr val="accent4"/>
              </a:buClr>
              <a:buFont typeface="Wingdings"/>
              <a:buChar char=""/>
              <a:defRPr/>
            </a:pPr>
            <a:r>
              <a:rPr lang="pt-BR" sz="1700" dirty="0" smtClean="0"/>
              <a:t>Windows Workflow </a:t>
            </a:r>
            <a:r>
              <a:rPr lang="pt-BR" sz="1700" dirty="0" err="1" smtClean="0"/>
              <a:t>Foundation</a:t>
            </a:r>
            <a:r>
              <a:rPr lang="pt-BR" sz="1700" dirty="0" smtClean="0"/>
              <a:t> (WF)</a:t>
            </a:r>
          </a:p>
          <a:p>
            <a:pPr marL="758952" lvl="2" algn="just" eaLnBrk="1" fontAlgn="auto" hangingPunct="1">
              <a:spcAft>
                <a:spcPts val="0"/>
              </a:spcAft>
              <a:buClr>
                <a:schemeClr val="accent4"/>
              </a:buClr>
              <a:buFont typeface="Wingdings"/>
              <a:buChar char=""/>
              <a:defRPr/>
            </a:pPr>
            <a:r>
              <a:rPr lang="pt-BR" sz="1700" dirty="0" smtClean="0"/>
              <a:t>Windows Communication </a:t>
            </a:r>
            <a:r>
              <a:rPr lang="pt-BR" sz="1700" dirty="0" err="1" smtClean="0"/>
              <a:t>Foundation</a:t>
            </a:r>
            <a:r>
              <a:rPr lang="pt-BR" sz="1700" dirty="0" smtClean="0"/>
              <a:t> (WCF)</a:t>
            </a:r>
          </a:p>
          <a:p>
            <a:pPr marL="758952" lvl="2" algn="just" eaLnBrk="1" fontAlgn="auto" hangingPunct="1">
              <a:spcAft>
                <a:spcPts val="0"/>
              </a:spcAft>
              <a:buClr>
                <a:schemeClr val="accent4"/>
              </a:buClr>
              <a:buFont typeface="Wingdings"/>
              <a:buChar char=""/>
              <a:defRPr/>
            </a:pPr>
            <a:r>
              <a:rPr lang="pt-BR" sz="1700" dirty="0" smtClean="0"/>
              <a:t>Windows </a:t>
            </a:r>
            <a:r>
              <a:rPr lang="pt-BR" sz="1700" dirty="0" err="1" smtClean="0"/>
              <a:t>Presentation</a:t>
            </a:r>
            <a:r>
              <a:rPr lang="pt-BR" sz="1700" dirty="0" smtClean="0"/>
              <a:t> </a:t>
            </a:r>
            <a:r>
              <a:rPr lang="pt-BR" sz="1700" dirty="0" err="1" smtClean="0"/>
              <a:t>Foundation</a:t>
            </a:r>
            <a:r>
              <a:rPr lang="pt-BR" sz="1700" dirty="0" smtClean="0"/>
              <a:t> (WPF) </a:t>
            </a:r>
          </a:p>
          <a:p>
            <a:pPr marL="758952" lvl="2" algn="just" eaLnBrk="1" fontAlgn="auto" hangingPunct="1">
              <a:spcAft>
                <a:spcPts val="0"/>
              </a:spcAft>
              <a:buClr>
                <a:schemeClr val="accent4"/>
              </a:buClr>
              <a:buFont typeface="Wingdings"/>
              <a:buChar char=""/>
              <a:defRPr/>
            </a:pPr>
            <a:r>
              <a:rPr lang="pt-BR" sz="1700" dirty="0" smtClean="0"/>
              <a:t>Windows </a:t>
            </a:r>
            <a:r>
              <a:rPr lang="pt-BR" sz="1700" dirty="0" err="1" smtClean="0"/>
              <a:t>CardSpace</a:t>
            </a:r>
            <a:endParaRPr lang="pt-BR" sz="1800" dirty="0" smtClean="0"/>
          </a:p>
          <a:p>
            <a:pPr marL="521208" lvl="1" algn="just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pt-BR" sz="2100" dirty="0" smtClean="0"/>
              <a:t>Novas classes na BCL (biblioteca de classes básicas) que vêm atender solicitações comuns entre os desenvolvedores.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sz="3400" b="0" dirty="0" smtClean="0">
                <a:solidFill>
                  <a:srgbClr val="115964"/>
                </a:solidFill>
              </a:rPr>
              <a:t>Estrutura do .Net Framework</a:t>
            </a:r>
            <a:endParaRPr lang="pt-BR" sz="3400" b="0" dirty="0">
              <a:solidFill>
                <a:srgbClr val="115964"/>
              </a:solidFill>
            </a:endParaRPr>
          </a:p>
        </p:txBody>
      </p:sp>
      <p:grpSp>
        <p:nvGrpSpPr>
          <p:cNvPr id="2" name="Group 4"/>
          <p:cNvGrpSpPr>
            <a:grpSpLocks noGrp="1"/>
          </p:cNvGrpSpPr>
          <p:nvPr/>
        </p:nvGrpSpPr>
        <p:grpSpPr bwMode="auto">
          <a:xfrm>
            <a:off x="619125" y="1571625"/>
            <a:ext cx="7239000" cy="4456113"/>
            <a:chOff x="1294" y="1797"/>
            <a:chExt cx="3219" cy="2358"/>
          </a:xfrm>
        </p:grpSpPr>
        <p:sp>
          <p:nvSpPr>
            <p:cNvPr id="26" name="Rectangle 5"/>
            <p:cNvSpPr>
              <a:spLocks noChangeAspect="1" noChangeArrowheads="1"/>
            </p:cNvSpPr>
            <p:nvPr/>
          </p:nvSpPr>
          <p:spPr bwMode="auto">
            <a:xfrm>
              <a:off x="1294" y="1797"/>
              <a:ext cx="2584" cy="2358"/>
            </a:xfrm>
            <a:prstGeom prst="rect">
              <a:avLst/>
            </a:prstGeom>
            <a:gradFill rotWithShape="1">
              <a:gsLst>
                <a:gs pos="0">
                  <a:schemeClr val="hlink">
                    <a:gamma/>
                    <a:shade val="46275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12700" algn="ctr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5826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lIns="91429" tIns="0" rIns="91429" bIns="45714">
              <a:flatTx/>
            </a:bodyPr>
            <a:lstStyle/>
            <a:p>
              <a:pPr eaLnBrk="0" fontAlgn="auto" hangingPunct="0">
                <a:spcAft>
                  <a:spcPts val="0"/>
                </a:spcAft>
                <a:defRPr/>
              </a:pPr>
              <a:r>
                <a:rPr lang="en-US" sz="14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tima" pitchFamily="34" charset="0"/>
                </a:rPr>
                <a:t>.NET Framework</a:t>
              </a:r>
            </a:p>
          </p:txBody>
        </p:sp>
        <p:sp>
          <p:nvSpPr>
            <p:cNvPr id="27" name="Rectangle 6"/>
            <p:cNvSpPr>
              <a:spLocks noChangeArrowheads="1"/>
            </p:cNvSpPr>
            <p:nvPr/>
          </p:nvSpPr>
          <p:spPr bwMode="auto">
            <a:xfrm>
              <a:off x="1384" y="2042"/>
              <a:ext cx="403" cy="208"/>
            </a:xfrm>
            <a:prstGeom prst="rect">
              <a:avLst/>
            </a:prstGeom>
            <a:gradFill rotWithShape="1">
              <a:gsLst>
                <a:gs pos="0">
                  <a:srgbClr val="0099FF">
                    <a:gamma/>
                    <a:shade val="46275"/>
                    <a:invGamma/>
                  </a:srgbClr>
                </a:gs>
                <a:gs pos="50000">
                  <a:srgbClr val="0099FF">
                    <a:alpha val="89999"/>
                  </a:srgbClr>
                </a:gs>
                <a:gs pos="100000">
                  <a:srgbClr val="0099FF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 w="12700" algn="ctr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201600" prstMaterial="legacyMatte">
              <a:bevelT w="13500" h="13500" prst="angle"/>
              <a:bevelB w="13500" h="13500" prst="angle"/>
              <a:extrusionClr>
                <a:srgbClr val="0099FF"/>
              </a:extrusionClr>
            </a:sp3d>
          </p:spPr>
          <p:txBody>
            <a:bodyPr wrap="none" lIns="91429" tIns="0" rIns="91429" bIns="0" anchor="ctr" anchorCtr="1">
              <a:flatTx/>
            </a:bodyPr>
            <a:lstStyle/>
            <a:p>
              <a:pPr algn="ctr" fontAlgn="auto">
                <a:lnSpc>
                  <a:spcPct val="90000"/>
                </a:lnSpc>
                <a:spcBef>
                  <a:spcPct val="20000"/>
                </a:spcBef>
                <a:spcAft>
                  <a:spcPts val="0"/>
                </a:spcAft>
                <a:defRPr/>
              </a:pPr>
              <a:r>
                <a:rPr lang="pt-BR" sz="140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tima" pitchFamily="34" charset="0"/>
                </a:rPr>
                <a:t>VB</a:t>
              </a:r>
              <a:endParaRPr lang="en-US" sz="1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tima" pitchFamily="34" charset="0"/>
              </a:endParaRPr>
            </a:p>
          </p:txBody>
        </p:sp>
        <p:sp>
          <p:nvSpPr>
            <p:cNvPr id="28" name="Rectangle 7"/>
            <p:cNvSpPr>
              <a:spLocks noChangeArrowheads="1"/>
            </p:cNvSpPr>
            <p:nvPr/>
          </p:nvSpPr>
          <p:spPr bwMode="auto">
            <a:xfrm>
              <a:off x="1883" y="2042"/>
              <a:ext cx="403" cy="208"/>
            </a:xfrm>
            <a:prstGeom prst="rect">
              <a:avLst/>
            </a:prstGeom>
            <a:gradFill rotWithShape="1">
              <a:gsLst>
                <a:gs pos="0">
                  <a:srgbClr val="0099FF">
                    <a:gamma/>
                    <a:shade val="46275"/>
                    <a:invGamma/>
                  </a:srgbClr>
                </a:gs>
                <a:gs pos="50000">
                  <a:srgbClr val="0099FF">
                    <a:alpha val="89999"/>
                  </a:srgbClr>
                </a:gs>
                <a:gs pos="100000">
                  <a:srgbClr val="0099FF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 w="12700" algn="ctr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201600" prstMaterial="legacyMatte">
              <a:bevelT w="13500" h="13500" prst="angle"/>
              <a:bevelB w="13500" h="13500" prst="angle"/>
              <a:extrusionClr>
                <a:srgbClr val="0099FF"/>
              </a:extrusionClr>
            </a:sp3d>
          </p:spPr>
          <p:txBody>
            <a:bodyPr wrap="none" lIns="91429" tIns="0" rIns="91429" bIns="0" anchor="ctr" anchorCtr="1">
              <a:flatTx/>
            </a:bodyPr>
            <a:lstStyle/>
            <a:p>
              <a:pPr algn="ctr" fontAlgn="auto">
                <a:lnSpc>
                  <a:spcPct val="90000"/>
                </a:lnSpc>
                <a:spcBef>
                  <a:spcPct val="20000"/>
                </a:spcBef>
                <a:spcAft>
                  <a:spcPts val="0"/>
                </a:spcAft>
                <a:defRPr/>
              </a:pPr>
              <a:r>
                <a:rPr lang="pt-BR" sz="140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tima" pitchFamily="34" charset="0"/>
                </a:rPr>
                <a:t>C++</a:t>
              </a:r>
              <a:endParaRPr lang="en-US" sz="1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tima" pitchFamily="34" charset="0"/>
              </a:endParaRPr>
            </a:p>
          </p:txBody>
        </p:sp>
        <p:sp>
          <p:nvSpPr>
            <p:cNvPr id="29" name="Rectangle 8"/>
            <p:cNvSpPr>
              <a:spLocks noChangeArrowheads="1"/>
            </p:cNvSpPr>
            <p:nvPr/>
          </p:nvSpPr>
          <p:spPr bwMode="auto">
            <a:xfrm>
              <a:off x="2382" y="2042"/>
              <a:ext cx="403" cy="208"/>
            </a:xfrm>
            <a:prstGeom prst="rect">
              <a:avLst/>
            </a:prstGeom>
            <a:gradFill rotWithShape="1">
              <a:gsLst>
                <a:gs pos="0">
                  <a:srgbClr val="0099FF">
                    <a:gamma/>
                    <a:shade val="46275"/>
                    <a:invGamma/>
                  </a:srgbClr>
                </a:gs>
                <a:gs pos="50000">
                  <a:srgbClr val="0099FF">
                    <a:alpha val="89999"/>
                  </a:srgbClr>
                </a:gs>
                <a:gs pos="100000">
                  <a:srgbClr val="0099FF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 w="12700" algn="ctr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201600" prstMaterial="legacyMatte">
              <a:bevelT w="13500" h="13500" prst="angle"/>
              <a:bevelB w="13500" h="13500" prst="angle"/>
              <a:extrusionClr>
                <a:srgbClr val="0099FF"/>
              </a:extrusionClr>
            </a:sp3d>
          </p:spPr>
          <p:txBody>
            <a:bodyPr wrap="none" lIns="91429" tIns="0" rIns="91429" bIns="0" anchor="ctr" anchorCtr="1">
              <a:flatTx/>
            </a:bodyPr>
            <a:lstStyle/>
            <a:p>
              <a:pPr algn="ctr" fontAlgn="auto">
                <a:lnSpc>
                  <a:spcPct val="90000"/>
                </a:lnSpc>
                <a:spcBef>
                  <a:spcPct val="20000"/>
                </a:spcBef>
                <a:spcAft>
                  <a:spcPts val="0"/>
                </a:spcAft>
                <a:defRPr/>
              </a:pPr>
              <a:r>
                <a:rPr lang="pt-BR" sz="140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tima" pitchFamily="34" charset="0"/>
                </a:rPr>
                <a:t>C#</a:t>
              </a:r>
              <a:endParaRPr lang="en-US" sz="1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tima" pitchFamily="34" charset="0"/>
              </a:endParaRPr>
            </a:p>
          </p:txBody>
        </p:sp>
        <p:sp>
          <p:nvSpPr>
            <p:cNvPr id="30" name="Rectangle 9"/>
            <p:cNvSpPr>
              <a:spLocks noChangeArrowheads="1"/>
            </p:cNvSpPr>
            <p:nvPr/>
          </p:nvSpPr>
          <p:spPr bwMode="auto">
            <a:xfrm>
              <a:off x="2881" y="2042"/>
              <a:ext cx="403" cy="208"/>
            </a:xfrm>
            <a:prstGeom prst="rect">
              <a:avLst/>
            </a:prstGeom>
            <a:gradFill rotWithShape="1">
              <a:gsLst>
                <a:gs pos="0">
                  <a:srgbClr val="0099FF">
                    <a:gamma/>
                    <a:shade val="46275"/>
                    <a:invGamma/>
                  </a:srgbClr>
                </a:gs>
                <a:gs pos="50000">
                  <a:srgbClr val="0099FF">
                    <a:alpha val="89999"/>
                  </a:srgbClr>
                </a:gs>
                <a:gs pos="100000">
                  <a:srgbClr val="0099FF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 w="12700" algn="ctr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201600" prstMaterial="legacyMatte">
              <a:bevelT w="13500" h="13500" prst="angle"/>
              <a:bevelB w="13500" h="13500" prst="angle"/>
              <a:extrusionClr>
                <a:srgbClr val="0099FF"/>
              </a:extrusionClr>
            </a:sp3d>
          </p:spPr>
          <p:txBody>
            <a:bodyPr wrap="none" lIns="91429" tIns="0" rIns="91429" bIns="0" anchor="ctr" anchorCtr="1">
              <a:flatTx/>
            </a:bodyPr>
            <a:lstStyle/>
            <a:p>
              <a:pPr algn="ctr" fontAlgn="auto">
                <a:lnSpc>
                  <a:spcPct val="90000"/>
                </a:lnSpc>
                <a:spcBef>
                  <a:spcPct val="20000"/>
                </a:spcBef>
                <a:spcAft>
                  <a:spcPts val="0"/>
                </a:spcAft>
                <a:defRPr/>
              </a:pPr>
              <a:r>
                <a:rPr lang="pt-BR" sz="140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tima" pitchFamily="34" charset="0"/>
                </a:rPr>
                <a:t>JScript</a:t>
              </a:r>
              <a:endParaRPr lang="en-US" sz="1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tima" pitchFamily="34" charset="0"/>
              </a:endParaRPr>
            </a:p>
          </p:txBody>
        </p:sp>
        <p:sp>
          <p:nvSpPr>
            <p:cNvPr id="31" name="Rectangle 10"/>
            <p:cNvSpPr>
              <a:spLocks noChangeArrowheads="1"/>
            </p:cNvSpPr>
            <p:nvPr/>
          </p:nvSpPr>
          <p:spPr bwMode="auto">
            <a:xfrm>
              <a:off x="3385" y="2042"/>
              <a:ext cx="358" cy="208"/>
            </a:xfrm>
            <a:prstGeom prst="rect">
              <a:avLst/>
            </a:prstGeom>
            <a:gradFill rotWithShape="1">
              <a:gsLst>
                <a:gs pos="0">
                  <a:srgbClr val="0099FF">
                    <a:gamma/>
                    <a:shade val="46275"/>
                    <a:invGamma/>
                  </a:srgbClr>
                </a:gs>
                <a:gs pos="50000">
                  <a:srgbClr val="0099FF">
                    <a:alpha val="89999"/>
                  </a:srgbClr>
                </a:gs>
                <a:gs pos="100000">
                  <a:srgbClr val="0099FF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 w="12700" algn="ctr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201600" prstMaterial="legacyMatte">
              <a:bevelT w="13500" h="13500" prst="angle"/>
              <a:bevelB w="13500" h="13500" prst="angle"/>
              <a:extrusionClr>
                <a:srgbClr val="0099FF"/>
              </a:extrusionClr>
            </a:sp3d>
          </p:spPr>
          <p:txBody>
            <a:bodyPr wrap="none" lIns="91429" tIns="0" rIns="91429" bIns="0" anchor="ctr" anchorCtr="1">
              <a:flatTx/>
            </a:bodyPr>
            <a:lstStyle/>
            <a:p>
              <a:pPr algn="ctr" fontAlgn="auto">
                <a:lnSpc>
                  <a:spcPct val="90000"/>
                </a:lnSpc>
                <a:spcBef>
                  <a:spcPct val="20000"/>
                </a:spcBef>
                <a:spcAft>
                  <a:spcPts val="0"/>
                </a:spcAft>
                <a:defRPr/>
              </a:pPr>
              <a:r>
                <a:rPr lang="pt-BR" sz="140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tima" pitchFamily="34" charset="0"/>
                </a:rPr>
                <a:t>...</a:t>
              </a:r>
              <a:endParaRPr lang="en-US" sz="1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tima" pitchFamily="34" charset="0"/>
              </a:endParaRPr>
            </a:p>
          </p:txBody>
        </p:sp>
        <p:sp>
          <p:nvSpPr>
            <p:cNvPr id="32" name="Rectangle 11"/>
            <p:cNvSpPr>
              <a:spLocks noChangeArrowheads="1"/>
            </p:cNvSpPr>
            <p:nvPr/>
          </p:nvSpPr>
          <p:spPr bwMode="auto">
            <a:xfrm>
              <a:off x="1384" y="2349"/>
              <a:ext cx="2358" cy="264"/>
            </a:xfrm>
            <a:prstGeom prst="rect">
              <a:avLst/>
            </a:prstGeom>
            <a:gradFill rotWithShape="1">
              <a:gsLst>
                <a:gs pos="0">
                  <a:srgbClr val="0099FF">
                    <a:gamma/>
                    <a:shade val="46275"/>
                    <a:invGamma/>
                  </a:srgbClr>
                </a:gs>
                <a:gs pos="50000">
                  <a:srgbClr val="0099FF">
                    <a:alpha val="89999"/>
                  </a:srgbClr>
                </a:gs>
                <a:gs pos="100000">
                  <a:srgbClr val="0099FF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 w="12700" algn="ctr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201600" prstMaterial="legacyMatte">
              <a:bevelT w="13500" h="13500" prst="angle"/>
              <a:bevelB w="13500" h="13500" prst="angle"/>
              <a:extrusionClr>
                <a:srgbClr val="0099FF"/>
              </a:extrusionClr>
            </a:sp3d>
          </p:spPr>
          <p:txBody>
            <a:bodyPr wrap="none" lIns="91429" tIns="0" rIns="91429" bIns="0" anchor="ctr" anchorCtr="1">
              <a:flatTx/>
            </a:bodyPr>
            <a:lstStyle/>
            <a:p>
              <a:pPr algn="ctr" fontAlgn="auto">
                <a:lnSpc>
                  <a:spcPct val="90000"/>
                </a:lnSpc>
                <a:spcBef>
                  <a:spcPct val="20000"/>
                </a:spcBef>
                <a:spcAft>
                  <a:spcPts val="0"/>
                </a:spcAft>
                <a:defRPr/>
              </a:pPr>
              <a:r>
                <a:rPr lang="pt-BR" sz="140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tima" pitchFamily="34" charset="0"/>
                </a:rPr>
                <a:t>Common Type System (CTS)</a:t>
              </a:r>
              <a:endParaRPr lang="en-US" sz="1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tima" pitchFamily="34" charset="0"/>
              </a:endParaRPr>
            </a:p>
          </p:txBody>
        </p:sp>
        <p:sp>
          <p:nvSpPr>
            <p:cNvPr id="33" name="Rectangle 12"/>
            <p:cNvSpPr>
              <a:spLocks noChangeArrowheads="1"/>
            </p:cNvSpPr>
            <p:nvPr/>
          </p:nvSpPr>
          <p:spPr bwMode="auto">
            <a:xfrm>
              <a:off x="1384" y="3074"/>
              <a:ext cx="2358" cy="264"/>
            </a:xfrm>
            <a:prstGeom prst="rect">
              <a:avLst/>
            </a:prstGeom>
            <a:gradFill rotWithShape="1">
              <a:gsLst>
                <a:gs pos="0">
                  <a:srgbClr val="339966">
                    <a:gamma/>
                    <a:shade val="46275"/>
                    <a:invGamma/>
                  </a:srgbClr>
                </a:gs>
                <a:gs pos="50000">
                  <a:srgbClr val="339966">
                    <a:alpha val="89999"/>
                  </a:srgbClr>
                </a:gs>
                <a:gs pos="100000">
                  <a:srgbClr val="339966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 w="12700" algn="ctr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201600" prstMaterial="legacyMatte">
              <a:bevelT w="13500" h="13500" prst="angle"/>
              <a:bevelB w="13500" h="13500" prst="angle"/>
              <a:extrusionClr>
                <a:srgbClr val="339966"/>
              </a:extrusionClr>
            </a:sp3d>
          </p:spPr>
          <p:txBody>
            <a:bodyPr wrap="none" lIns="91429" tIns="0" rIns="91429" bIns="0" anchor="ctr" anchorCtr="1">
              <a:flatTx/>
            </a:bodyPr>
            <a:lstStyle/>
            <a:p>
              <a:pPr algn="ctr" fontAlgn="auto">
                <a:lnSpc>
                  <a:spcPct val="90000"/>
                </a:lnSpc>
                <a:spcBef>
                  <a:spcPct val="20000"/>
                </a:spcBef>
                <a:spcAft>
                  <a:spcPts val="0"/>
                </a:spcAft>
                <a:defRPr/>
              </a:pPr>
              <a:r>
                <a:rPr lang="pt-BR" sz="140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tima" pitchFamily="34" charset="0"/>
                </a:rPr>
                <a:t>ADO .NET: Data e XML</a:t>
              </a:r>
              <a:endParaRPr lang="en-US" sz="1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tima" pitchFamily="34" charset="0"/>
              </a:endParaRPr>
            </a:p>
          </p:txBody>
        </p:sp>
        <p:sp>
          <p:nvSpPr>
            <p:cNvPr id="34" name="Rectangle 13"/>
            <p:cNvSpPr>
              <a:spLocks noChangeArrowheads="1"/>
            </p:cNvSpPr>
            <p:nvPr/>
          </p:nvSpPr>
          <p:spPr bwMode="auto">
            <a:xfrm>
              <a:off x="1405" y="2703"/>
              <a:ext cx="1295" cy="264"/>
            </a:xfrm>
            <a:prstGeom prst="rect">
              <a:avLst/>
            </a:prstGeom>
            <a:gradFill rotWithShape="1">
              <a:gsLst>
                <a:gs pos="0">
                  <a:srgbClr val="339966">
                    <a:gamma/>
                    <a:shade val="46275"/>
                    <a:invGamma/>
                  </a:srgbClr>
                </a:gs>
                <a:gs pos="50000">
                  <a:srgbClr val="339966">
                    <a:alpha val="89999"/>
                  </a:srgbClr>
                </a:gs>
                <a:gs pos="100000">
                  <a:srgbClr val="339966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 w="12700" algn="ctr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201600" prstMaterial="legacyMatte">
              <a:bevelT w="13500" h="13500" prst="angle"/>
              <a:bevelB w="13500" h="13500" prst="angle"/>
              <a:extrusionClr>
                <a:srgbClr val="339966"/>
              </a:extrusionClr>
            </a:sp3d>
          </p:spPr>
          <p:txBody>
            <a:bodyPr wrap="none" lIns="91429" tIns="0" rIns="91429" bIns="0" anchor="ctr" anchorCtr="1">
              <a:flatTx/>
            </a:bodyPr>
            <a:lstStyle/>
            <a:p>
              <a:pPr algn="ctr" fontAlgn="auto">
                <a:lnSpc>
                  <a:spcPct val="90000"/>
                </a:lnSpc>
                <a:spcBef>
                  <a:spcPct val="20000"/>
                </a:spcBef>
                <a:spcAft>
                  <a:spcPts val="0"/>
                </a:spcAft>
                <a:defRPr/>
              </a:pPr>
              <a:r>
                <a:rPr lang="pt-BR" sz="140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tima" pitchFamily="34" charset="0"/>
                </a:rPr>
                <a:t>ASP .NET: Web Services </a:t>
              </a:r>
            </a:p>
            <a:p>
              <a:pPr algn="ctr" fontAlgn="auto">
                <a:lnSpc>
                  <a:spcPct val="90000"/>
                </a:lnSpc>
                <a:spcBef>
                  <a:spcPct val="20000"/>
                </a:spcBef>
                <a:spcAft>
                  <a:spcPts val="0"/>
                </a:spcAft>
                <a:defRPr/>
              </a:pPr>
              <a:r>
                <a:rPr lang="pt-BR" sz="140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tima" pitchFamily="34" charset="0"/>
                </a:rPr>
                <a:t>e Web Forms</a:t>
              </a:r>
              <a:endParaRPr lang="en-US" sz="1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tima" pitchFamily="34" charset="0"/>
              </a:endParaRPr>
            </a:p>
          </p:txBody>
        </p:sp>
        <p:sp>
          <p:nvSpPr>
            <p:cNvPr id="35" name="Rectangle 14"/>
            <p:cNvSpPr>
              <a:spLocks noChangeArrowheads="1"/>
            </p:cNvSpPr>
            <p:nvPr/>
          </p:nvSpPr>
          <p:spPr bwMode="auto">
            <a:xfrm>
              <a:off x="2836" y="2703"/>
              <a:ext cx="907" cy="264"/>
            </a:xfrm>
            <a:prstGeom prst="rect">
              <a:avLst/>
            </a:prstGeom>
            <a:gradFill rotWithShape="1">
              <a:gsLst>
                <a:gs pos="0">
                  <a:srgbClr val="339966">
                    <a:gamma/>
                    <a:shade val="46275"/>
                    <a:invGamma/>
                  </a:srgbClr>
                </a:gs>
                <a:gs pos="50000">
                  <a:srgbClr val="339966">
                    <a:alpha val="89999"/>
                  </a:srgbClr>
                </a:gs>
                <a:gs pos="100000">
                  <a:srgbClr val="339966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 w="12700" algn="ctr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201600" prstMaterial="legacyMatte">
              <a:bevelT w="13500" h="13500" prst="angle"/>
              <a:bevelB w="13500" h="13500" prst="angle"/>
              <a:extrusionClr>
                <a:srgbClr val="339966"/>
              </a:extrusionClr>
            </a:sp3d>
          </p:spPr>
          <p:txBody>
            <a:bodyPr wrap="none" lIns="91429" tIns="0" rIns="91429" bIns="0" anchor="ctr" anchorCtr="1">
              <a:flatTx/>
            </a:bodyPr>
            <a:lstStyle/>
            <a:p>
              <a:pPr algn="ctr" fontAlgn="auto">
                <a:lnSpc>
                  <a:spcPct val="90000"/>
                </a:lnSpc>
                <a:spcBef>
                  <a:spcPct val="20000"/>
                </a:spcBef>
                <a:spcAft>
                  <a:spcPts val="0"/>
                </a:spcAft>
                <a:defRPr/>
              </a:pPr>
              <a:r>
                <a:rPr lang="pt-BR" sz="140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tima" pitchFamily="34" charset="0"/>
                </a:rPr>
                <a:t>Windows Forms</a:t>
              </a:r>
              <a:endParaRPr lang="en-US" sz="1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tima" pitchFamily="34" charset="0"/>
              </a:endParaRPr>
            </a:p>
          </p:txBody>
        </p:sp>
        <p:sp>
          <p:nvSpPr>
            <p:cNvPr id="36" name="Rectangle 15"/>
            <p:cNvSpPr>
              <a:spLocks noChangeArrowheads="1"/>
            </p:cNvSpPr>
            <p:nvPr/>
          </p:nvSpPr>
          <p:spPr bwMode="auto">
            <a:xfrm>
              <a:off x="1384" y="3429"/>
              <a:ext cx="2358" cy="264"/>
            </a:xfrm>
            <a:prstGeom prst="rect">
              <a:avLst/>
            </a:prstGeom>
            <a:gradFill rotWithShape="1">
              <a:gsLst>
                <a:gs pos="0">
                  <a:srgbClr val="339966">
                    <a:gamma/>
                    <a:shade val="46275"/>
                    <a:invGamma/>
                  </a:srgbClr>
                </a:gs>
                <a:gs pos="50000">
                  <a:srgbClr val="339966">
                    <a:alpha val="89999"/>
                  </a:srgbClr>
                </a:gs>
                <a:gs pos="100000">
                  <a:srgbClr val="339966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 w="12700" algn="ctr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201600" prstMaterial="legacyMatte">
              <a:bevelT w="13500" h="13500" prst="angle"/>
              <a:bevelB w="13500" h="13500" prst="angle"/>
              <a:extrusionClr>
                <a:srgbClr val="339966"/>
              </a:extrusionClr>
            </a:sp3d>
          </p:spPr>
          <p:txBody>
            <a:bodyPr wrap="none" lIns="91429" tIns="0" rIns="91429" bIns="0" anchor="ctr" anchorCtr="1">
              <a:flatTx/>
            </a:bodyPr>
            <a:lstStyle/>
            <a:p>
              <a:pPr algn="ctr" fontAlgn="auto">
                <a:lnSpc>
                  <a:spcPct val="90000"/>
                </a:lnSpc>
                <a:spcBef>
                  <a:spcPct val="20000"/>
                </a:spcBef>
                <a:spcAft>
                  <a:spcPts val="0"/>
                </a:spcAft>
                <a:defRPr/>
              </a:pPr>
              <a:r>
                <a:rPr lang="pt-BR" sz="140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tima" pitchFamily="34" charset="0"/>
                </a:rPr>
                <a:t>.NET Framework Base Class</a:t>
              </a:r>
              <a:endParaRPr lang="en-US" sz="1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tima" pitchFamily="34" charset="0"/>
              </a:endParaRPr>
            </a:p>
          </p:txBody>
        </p:sp>
        <p:sp>
          <p:nvSpPr>
            <p:cNvPr id="37" name="Rectangle 16"/>
            <p:cNvSpPr>
              <a:spLocks noChangeArrowheads="1"/>
            </p:cNvSpPr>
            <p:nvPr/>
          </p:nvSpPr>
          <p:spPr bwMode="auto">
            <a:xfrm>
              <a:off x="1384" y="3800"/>
              <a:ext cx="2358" cy="264"/>
            </a:xfrm>
            <a:prstGeom prst="rect">
              <a:avLst/>
            </a:prstGeom>
            <a:gradFill rotWithShape="1">
              <a:gsLst>
                <a:gs pos="0">
                  <a:srgbClr val="CC3300">
                    <a:gamma/>
                    <a:shade val="46275"/>
                    <a:invGamma/>
                  </a:srgbClr>
                </a:gs>
                <a:gs pos="50000">
                  <a:srgbClr val="CC3300">
                    <a:alpha val="89999"/>
                  </a:srgbClr>
                </a:gs>
                <a:gs pos="100000">
                  <a:srgbClr val="CC3300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 w="12700" algn="ctr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201600" prstMaterial="legacyMatte">
              <a:bevelT w="13500" h="13500" prst="angle"/>
              <a:bevelB w="13500" h="13500" prst="angle"/>
              <a:extrusionClr>
                <a:srgbClr val="CC3300"/>
              </a:extrusionClr>
            </a:sp3d>
          </p:spPr>
          <p:txBody>
            <a:bodyPr wrap="none" lIns="91429" tIns="0" rIns="91429" bIns="0" anchor="ctr" anchorCtr="1">
              <a:flatTx/>
            </a:bodyPr>
            <a:lstStyle/>
            <a:p>
              <a:pPr algn="ctr" fontAlgn="auto">
                <a:lnSpc>
                  <a:spcPct val="90000"/>
                </a:lnSpc>
                <a:spcBef>
                  <a:spcPct val="20000"/>
                </a:spcBef>
                <a:spcAft>
                  <a:spcPts val="0"/>
                </a:spcAft>
                <a:defRPr/>
              </a:pPr>
              <a:r>
                <a:rPr lang="pt-BR" sz="140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tima" pitchFamily="34" charset="0"/>
                </a:rPr>
                <a:t>Common Language Runtime (CLR)</a:t>
              </a:r>
              <a:endParaRPr lang="en-US" sz="1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tima" pitchFamily="34" charset="0"/>
              </a:endParaRPr>
            </a:p>
          </p:txBody>
        </p:sp>
        <p:sp>
          <p:nvSpPr>
            <p:cNvPr id="38" name="Rectangle 17"/>
            <p:cNvSpPr>
              <a:spLocks noChangeArrowheads="1"/>
            </p:cNvSpPr>
            <p:nvPr/>
          </p:nvSpPr>
          <p:spPr bwMode="auto">
            <a:xfrm>
              <a:off x="4105" y="1797"/>
              <a:ext cx="408" cy="2337"/>
            </a:xfrm>
            <a:prstGeom prst="rect">
              <a:avLst/>
            </a:prstGeom>
            <a:gradFill rotWithShape="1">
              <a:gsLst>
                <a:gs pos="0">
                  <a:srgbClr val="000099">
                    <a:gamma/>
                    <a:shade val="46275"/>
                    <a:invGamma/>
                  </a:srgbClr>
                </a:gs>
                <a:gs pos="50000">
                  <a:srgbClr val="000099">
                    <a:alpha val="89999"/>
                  </a:srgbClr>
                </a:gs>
                <a:gs pos="100000">
                  <a:srgbClr val="000099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 w="12700" algn="ctr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582600" prstMaterial="legacyMatte">
              <a:bevelT w="13500" h="13500" prst="angle"/>
              <a:bevelB w="13500" h="13500" prst="angle"/>
              <a:extrusionClr>
                <a:srgbClr val="000099"/>
              </a:extrusionClr>
            </a:sp3d>
          </p:spPr>
          <p:txBody>
            <a:bodyPr vert="eaVert" wrap="none" lIns="91429" tIns="0" rIns="91429" bIns="0" anchor="ctr" anchorCtr="1">
              <a:flatTx/>
            </a:bodyPr>
            <a:lstStyle/>
            <a:p>
              <a:pPr algn="ctr" fontAlgn="auto">
                <a:lnSpc>
                  <a:spcPct val="90000"/>
                </a:lnSpc>
                <a:spcBef>
                  <a:spcPct val="20000"/>
                </a:spcBef>
                <a:spcAft>
                  <a:spcPts val="0"/>
                </a:spcAft>
                <a:defRPr/>
              </a:pPr>
              <a:r>
                <a:rPr lang="pt-BR" sz="140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tima" pitchFamily="34" charset="0"/>
                </a:rPr>
                <a:t>Visual Studio .NET </a:t>
              </a:r>
              <a:endParaRPr lang="en-US" sz="1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tima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O QUE é CLR?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t-BR" dirty="0" smtClean="0"/>
              <a:t>O </a:t>
            </a:r>
            <a:r>
              <a:rPr lang="pt-BR" dirty="0" err="1" smtClean="0"/>
              <a:t>Common</a:t>
            </a:r>
            <a:r>
              <a:rPr lang="pt-BR" dirty="0" smtClean="0"/>
              <a:t> </a:t>
            </a:r>
            <a:r>
              <a:rPr lang="pt-BR" dirty="0" err="1" smtClean="0"/>
              <a:t>Language</a:t>
            </a:r>
            <a:r>
              <a:rPr lang="pt-BR" dirty="0" smtClean="0"/>
              <a:t> </a:t>
            </a:r>
            <a:r>
              <a:rPr lang="pt-BR" dirty="0" err="1" smtClean="0"/>
              <a:t>Runtime</a:t>
            </a:r>
            <a:r>
              <a:rPr lang="pt-BR" dirty="0" smtClean="0"/>
              <a:t> (CLR) é o componente encarregado de gerenciar aplicações desenvolvidas em .NET.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t-BR" dirty="0" smtClean="0"/>
              <a:t>O compilador de cada linguagem segue uma série de especificações, conhecidas como </a:t>
            </a:r>
            <a:r>
              <a:rPr lang="pt-BR" dirty="0" err="1" smtClean="0"/>
              <a:t>Common</a:t>
            </a:r>
            <a:r>
              <a:rPr lang="pt-BR" dirty="0" smtClean="0"/>
              <a:t> </a:t>
            </a:r>
            <a:r>
              <a:rPr lang="pt-BR" dirty="0" err="1" smtClean="0"/>
              <a:t>Language</a:t>
            </a:r>
            <a:r>
              <a:rPr lang="pt-BR" dirty="0" smtClean="0"/>
              <a:t> </a:t>
            </a:r>
            <a:r>
              <a:rPr lang="pt-BR" dirty="0" err="1" smtClean="0"/>
              <a:t>Infrastructure</a:t>
            </a:r>
            <a:r>
              <a:rPr lang="pt-BR" dirty="0" smtClean="0"/>
              <a:t> (CLI).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t-BR" dirty="0" smtClean="0"/>
              <a:t>Estas especificações são abertas (ECMA-335, ISO/IEC 23271), assim permitem a interoperabilidade entre outras linguagens e plataformas. </a:t>
            </a:r>
          </a:p>
          <a:p>
            <a:pPr marL="521970" lvl="1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pt-BR" dirty="0" smtClean="0"/>
              <a:t>Ex. A Novell desenvolveu o Mono, um CLR que opera em </a:t>
            </a:r>
            <a:r>
              <a:rPr lang="en-US" dirty="0" smtClean="0"/>
              <a:t>Linux, BSD, UNIX, Mac OS X e Solaris</a:t>
            </a:r>
            <a:r>
              <a:rPr lang="pt-BR" dirty="0" smtClean="0"/>
              <a:t>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Serviços Presentes no CLR</a:t>
            </a:r>
            <a:endParaRPr lang="pt-BR" dirty="0"/>
          </a:p>
        </p:txBody>
      </p:sp>
      <p:sp>
        <p:nvSpPr>
          <p:cNvPr id="1945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z="3100" dirty="0" smtClean="0"/>
              <a:t>Gerenciamento de memória</a:t>
            </a:r>
          </a:p>
          <a:p>
            <a:pPr eaLnBrk="1" hangingPunct="1"/>
            <a:r>
              <a:rPr lang="pt-BR" sz="3100" dirty="0" smtClean="0"/>
              <a:t>Tratamento de exceções</a:t>
            </a:r>
          </a:p>
          <a:p>
            <a:pPr eaLnBrk="1" hangingPunct="1"/>
            <a:r>
              <a:rPr lang="pt-BR" sz="3100" dirty="0" smtClean="0"/>
              <a:t>Compilação</a:t>
            </a:r>
          </a:p>
          <a:p>
            <a:pPr eaLnBrk="1" hangingPunct="1"/>
            <a:r>
              <a:rPr lang="pt-BR" sz="3100" dirty="0" smtClean="0"/>
              <a:t>Segurança</a:t>
            </a:r>
          </a:p>
          <a:p>
            <a:pPr eaLnBrk="1" hangingPunct="1"/>
            <a:r>
              <a:rPr lang="pt-BR" sz="3100" dirty="0" smtClean="0"/>
              <a:t>Outros </a:t>
            </a:r>
            <a:endParaRPr lang="pt-BR" sz="43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o">
  <a:themeElements>
    <a:clrScheme name="Executivo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110</TotalTime>
  <Words>1877</Words>
  <Application>Microsoft Office PowerPoint</Application>
  <PresentationFormat>Apresentação na tela (4:3)</PresentationFormat>
  <Paragraphs>517</Paragraphs>
  <Slides>43</Slides>
  <Notes>43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43</vt:i4>
      </vt:variant>
    </vt:vector>
  </HeadingPairs>
  <TitlesOfParts>
    <vt:vector size="44" baseType="lpstr">
      <vt:lpstr>Executivo</vt:lpstr>
      <vt:lpstr>Apresentação do PowerPoint</vt:lpstr>
      <vt:lpstr>Aula I</vt:lpstr>
      <vt:lpstr>Introdução ao .Net Framework e CLR</vt:lpstr>
      <vt:lpstr>O que é O .NET FRAMEWORK?</vt:lpstr>
      <vt:lpstr>O que posso fazer com o .net?</vt:lpstr>
      <vt:lpstr>Inovações trazidas pelo .NET 3.5</vt:lpstr>
      <vt:lpstr>Estrutura do .Net Framework</vt:lpstr>
      <vt:lpstr>O QUE é CLR?</vt:lpstr>
      <vt:lpstr>Serviços Presentes no CLR</vt:lpstr>
      <vt:lpstr>CLR - Compilação</vt:lpstr>
      <vt:lpstr>Visão Geral da Compilação</vt:lpstr>
      <vt:lpstr>Código Managed X Unmanaged</vt:lpstr>
      <vt:lpstr>Linguagens .Net</vt:lpstr>
      <vt:lpstr>VISUAL STUDIO 2008</vt:lpstr>
      <vt:lpstr>O que é o VISUAL STUDIO 2008?</vt:lpstr>
      <vt:lpstr>O que posso fazer com o VS 2008?</vt:lpstr>
      <vt:lpstr>Criando uma Solução</vt:lpstr>
      <vt:lpstr>Criando a partir de templates</vt:lpstr>
      <vt:lpstr>Interface Design</vt:lpstr>
      <vt:lpstr>Interface Programação</vt:lpstr>
      <vt:lpstr>Lógica de Programação</vt:lpstr>
      <vt:lpstr>Tipos de Dados</vt:lpstr>
      <vt:lpstr>TIPOS Por Valor (Value Types)</vt:lpstr>
      <vt:lpstr>Por Referência (reference types)</vt:lpstr>
      <vt:lpstr>Boxing e Unboxing</vt:lpstr>
      <vt:lpstr>Boxing e Unboxing</vt:lpstr>
      <vt:lpstr>OPERADORES</vt:lpstr>
      <vt:lpstr>Estruturas de controle de fluxo</vt:lpstr>
      <vt:lpstr>Estruturas de controle de fluxo</vt:lpstr>
      <vt:lpstr>Estruturas de Repetição</vt:lpstr>
      <vt:lpstr>Estruturas de Repetição</vt:lpstr>
      <vt:lpstr>Estruturas de Repetição</vt:lpstr>
      <vt:lpstr>Conversão DE TIPOS</vt:lpstr>
      <vt:lpstr>Laboratório 2.1.1</vt:lpstr>
      <vt:lpstr>ARRAY</vt:lpstr>
      <vt:lpstr>ARRAY</vt:lpstr>
      <vt:lpstr>ARRAY</vt:lpstr>
      <vt:lpstr>Estruturas de Repetição</vt:lpstr>
      <vt:lpstr>Enumerações</vt:lpstr>
      <vt:lpstr>Namespaces</vt:lpstr>
      <vt:lpstr>Estrutura do código</vt:lpstr>
      <vt:lpstr>Comentários</vt:lpstr>
      <vt:lpstr>Laboratório 2.1.2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Flash</dc:creator>
  <cp:lastModifiedBy>bruno.inojosa</cp:lastModifiedBy>
  <cp:revision>24</cp:revision>
  <dcterms:created xsi:type="dcterms:W3CDTF">2009-09-04T18:20:57Z</dcterms:created>
  <dcterms:modified xsi:type="dcterms:W3CDTF">2010-07-20T12:34:52Z</dcterms:modified>
</cp:coreProperties>
</file>