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0" r:id="rId1"/>
  </p:sldMasterIdLst>
  <p:notesMasterIdLst>
    <p:notesMasterId r:id="rId34"/>
  </p:notesMasterIdLst>
  <p:sldIdLst>
    <p:sldId id="720" r:id="rId2"/>
    <p:sldId id="718" r:id="rId3"/>
    <p:sldId id="403" r:id="rId4"/>
    <p:sldId id="404" r:id="rId5"/>
    <p:sldId id="661" r:id="rId6"/>
    <p:sldId id="662" r:id="rId7"/>
    <p:sldId id="663" r:id="rId8"/>
    <p:sldId id="664" r:id="rId9"/>
    <p:sldId id="665" r:id="rId10"/>
    <p:sldId id="666" r:id="rId11"/>
    <p:sldId id="669" r:id="rId12"/>
    <p:sldId id="670" r:id="rId13"/>
    <p:sldId id="667" r:id="rId14"/>
    <p:sldId id="668" r:id="rId15"/>
    <p:sldId id="671" r:id="rId16"/>
    <p:sldId id="672" r:id="rId17"/>
    <p:sldId id="648" r:id="rId18"/>
    <p:sldId id="674" r:id="rId19"/>
    <p:sldId id="675" r:id="rId20"/>
    <p:sldId id="676" r:id="rId21"/>
    <p:sldId id="677" r:id="rId22"/>
    <p:sldId id="678" r:id="rId23"/>
    <p:sldId id="679" r:id="rId24"/>
    <p:sldId id="680" r:id="rId25"/>
    <p:sldId id="711" r:id="rId26"/>
    <p:sldId id="681" r:id="rId27"/>
    <p:sldId id="682" r:id="rId28"/>
    <p:sldId id="683" r:id="rId29"/>
    <p:sldId id="719" r:id="rId30"/>
    <p:sldId id="716" r:id="rId31"/>
    <p:sldId id="717" r:id="rId32"/>
    <p:sldId id="710" r:id="rId3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B9D2"/>
    <a:srgbClr val="0349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34" autoAdjust="0"/>
    <p:restoredTop sz="91228" autoAdjust="0"/>
  </p:normalViewPr>
  <p:slideViewPr>
    <p:cSldViewPr>
      <p:cViewPr>
        <p:scale>
          <a:sx n="66" d="100"/>
          <a:sy n="66" d="100"/>
        </p:scale>
        <p:origin x="-110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88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04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D35E0-9A5D-4EB8-8A48-4ED52D2D6EAC}" type="doc">
      <dgm:prSet loTypeId="urn:microsoft.com/office/officeart/2005/8/layout/matrix1" loCatId="matrix" qsTypeId="urn:microsoft.com/office/officeart/2005/8/quickstyle/3d6" qsCatId="3D" csTypeId="urn:microsoft.com/office/officeart/2005/8/colors/colorful1#1" csCatId="colorful" phldr="1"/>
      <dgm:spPr/>
      <dgm:t>
        <a:bodyPr/>
        <a:lstStyle>
          <a:extLst/>
        </a:lstStyle>
        <a:p>
          <a:endParaRPr lang="pt-BR"/>
        </a:p>
      </dgm:t>
    </dgm:pt>
    <dgm:pt modelId="{F9A846BA-06FB-46AF-80ED-5EA0073A08FA}">
      <dgm:prSet phldrT="[Text]"/>
      <dgm:spPr>
        <a:solidFill>
          <a:schemeClr val="bg1">
            <a:lumMod val="85000"/>
          </a:schemeClr>
        </a:solidFill>
      </dgm:spPr>
      <dgm:t>
        <a:bodyPr/>
        <a:lstStyle>
          <a:extLst/>
        </a:lstStyle>
        <a:p>
          <a:r>
            <a:rPr lang="pt-BR" dirty="0" smtClean="0"/>
            <a:t>Classes e Objetos</a:t>
          </a:r>
          <a:endParaRPr lang="pt-BR" dirty="0"/>
        </a:p>
      </dgm:t>
    </dgm:pt>
    <dgm:pt modelId="{867140E2-327F-4343-AA77-39B40F758E20}" type="parTrans" cxnId="{E0A59ECF-A5D6-4165-81D6-37160CDE59E0}">
      <dgm:prSet/>
      <dgm:spPr/>
      <dgm:t>
        <a:bodyPr/>
        <a:lstStyle>
          <a:extLst/>
        </a:lstStyle>
        <a:p>
          <a:endParaRPr lang="pt-BR"/>
        </a:p>
      </dgm:t>
    </dgm:pt>
    <dgm:pt modelId="{D054D334-137E-4116-BF8C-3B5A64D95A38}" type="sibTrans" cxnId="{E0A59ECF-A5D6-4165-81D6-37160CDE59E0}">
      <dgm:prSet/>
      <dgm:spPr/>
      <dgm:t>
        <a:bodyPr/>
        <a:lstStyle>
          <a:extLst/>
        </a:lstStyle>
        <a:p>
          <a:endParaRPr lang="pt-BR"/>
        </a:p>
      </dgm:t>
    </dgm:pt>
    <dgm:pt modelId="{DCD76B18-6FA7-438D-A549-8733162E307B}">
      <dgm:prSet/>
      <dgm:spPr/>
      <dgm:t>
        <a:bodyPr/>
        <a:lstStyle/>
        <a:p>
          <a:r>
            <a:rPr lang="pt-BR" dirty="0" smtClean="0"/>
            <a:t>Métodos e Atributos</a:t>
          </a:r>
          <a:endParaRPr lang="pt-BR" dirty="0"/>
        </a:p>
      </dgm:t>
    </dgm:pt>
    <dgm:pt modelId="{762DA77F-4959-4CB2-BF0A-473601DC812E}" type="parTrans" cxnId="{774B7DCC-E6D8-4E6D-A496-CC6303101305}">
      <dgm:prSet/>
      <dgm:spPr/>
      <dgm:t>
        <a:bodyPr/>
        <a:lstStyle/>
        <a:p>
          <a:endParaRPr lang="pt-BR"/>
        </a:p>
      </dgm:t>
    </dgm:pt>
    <dgm:pt modelId="{F818F1F7-F3B0-4AAD-B4CC-E72FFD789617}" type="sibTrans" cxnId="{774B7DCC-E6D8-4E6D-A496-CC6303101305}">
      <dgm:prSet/>
      <dgm:spPr/>
      <dgm:t>
        <a:bodyPr/>
        <a:lstStyle/>
        <a:p>
          <a:endParaRPr lang="pt-BR"/>
        </a:p>
      </dgm:t>
    </dgm:pt>
    <dgm:pt modelId="{E10AD06F-95CB-474B-8FEB-E547211EE6AB}">
      <dgm:prSet/>
      <dgm:spPr>
        <a:solidFill>
          <a:srgbClr val="339966"/>
        </a:solidFill>
      </dgm:spPr>
      <dgm:t>
        <a:bodyPr/>
        <a:lstStyle/>
        <a:p>
          <a:r>
            <a:rPr lang="pt-BR" dirty="0" smtClean="0"/>
            <a:t>Herança</a:t>
          </a:r>
          <a:endParaRPr lang="pt-BR" dirty="0"/>
        </a:p>
      </dgm:t>
    </dgm:pt>
    <dgm:pt modelId="{F43EB391-6564-4964-9A82-927008CAD646}" type="parTrans" cxnId="{CC8D03D4-786A-435D-8A12-5963EA7B546C}">
      <dgm:prSet/>
      <dgm:spPr/>
      <dgm:t>
        <a:bodyPr/>
        <a:lstStyle/>
        <a:p>
          <a:endParaRPr lang="pt-BR"/>
        </a:p>
      </dgm:t>
    </dgm:pt>
    <dgm:pt modelId="{B12BBA17-D910-42A7-A208-FF671D93FFC1}" type="sibTrans" cxnId="{CC8D03D4-786A-435D-8A12-5963EA7B546C}">
      <dgm:prSet/>
      <dgm:spPr/>
      <dgm:t>
        <a:bodyPr/>
        <a:lstStyle/>
        <a:p>
          <a:endParaRPr lang="pt-BR"/>
        </a:p>
      </dgm:t>
    </dgm:pt>
    <dgm:pt modelId="{7BC40E86-EA67-4BB5-9F03-4FBD46459161}">
      <dgm:prSet/>
      <dgm:spPr/>
      <dgm:t>
        <a:bodyPr/>
        <a:lstStyle/>
        <a:p>
          <a:r>
            <a:rPr lang="pt-BR" dirty="0" smtClean="0"/>
            <a:t>Classes Abstratas</a:t>
          </a:r>
          <a:endParaRPr lang="pt-BR" dirty="0"/>
        </a:p>
      </dgm:t>
    </dgm:pt>
    <dgm:pt modelId="{1FBD80E7-FCF3-4CCD-AE34-493FD2AD6EEA}" type="parTrans" cxnId="{F0EE1576-19AD-4732-A7E2-1B8A4080DC3C}">
      <dgm:prSet/>
      <dgm:spPr/>
      <dgm:t>
        <a:bodyPr/>
        <a:lstStyle/>
        <a:p>
          <a:endParaRPr lang="pt-BR"/>
        </a:p>
      </dgm:t>
    </dgm:pt>
    <dgm:pt modelId="{E225F4B4-8DAE-46C7-BC16-59A98C827B2C}" type="sibTrans" cxnId="{F0EE1576-19AD-4732-A7E2-1B8A4080DC3C}">
      <dgm:prSet/>
      <dgm:spPr/>
      <dgm:t>
        <a:bodyPr/>
        <a:lstStyle/>
        <a:p>
          <a:endParaRPr lang="pt-BR"/>
        </a:p>
      </dgm:t>
    </dgm:pt>
    <dgm:pt modelId="{B64AF5D1-148A-49E8-9430-A7B6AEB774BE}">
      <dgm:prSet/>
      <dgm:spPr>
        <a:solidFill>
          <a:srgbClr val="CCCC00"/>
        </a:solidFill>
      </dgm:spPr>
      <dgm:t>
        <a:bodyPr/>
        <a:lstStyle/>
        <a:p>
          <a:r>
            <a:rPr lang="pt-BR" dirty="0" smtClean="0"/>
            <a:t>Polimorfismo</a:t>
          </a:r>
          <a:endParaRPr lang="pt-BR" dirty="0"/>
        </a:p>
      </dgm:t>
    </dgm:pt>
    <dgm:pt modelId="{7A4D02BA-C18C-4788-AA25-7102CA0E6B3B}" type="parTrans" cxnId="{B843D2B4-643D-4ED8-B3AD-EACA9D2D226B}">
      <dgm:prSet/>
      <dgm:spPr/>
      <dgm:t>
        <a:bodyPr/>
        <a:lstStyle/>
        <a:p>
          <a:endParaRPr lang="pt-BR"/>
        </a:p>
      </dgm:t>
    </dgm:pt>
    <dgm:pt modelId="{02151927-A851-4D18-AE35-7C2598AF7FE4}" type="sibTrans" cxnId="{B843D2B4-643D-4ED8-B3AD-EACA9D2D226B}">
      <dgm:prSet/>
      <dgm:spPr/>
      <dgm:t>
        <a:bodyPr/>
        <a:lstStyle/>
        <a:p>
          <a:endParaRPr lang="pt-BR"/>
        </a:p>
      </dgm:t>
    </dgm:pt>
    <dgm:pt modelId="{C6369B7B-3765-4DE1-A456-DF0DDE26C61D}" type="pres">
      <dgm:prSet presAssocID="{105D35E0-9A5D-4EB8-8A48-4ED52D2D6EA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8D7979C-6FB9-4D4C-8614-99E73E579F90}" type="pres">
      <dgm:prSet presAssocID="{105D35E0-9A5D-4EB8-8A48-4ED52D2D6EAC}" presName="matrix" presStyleCnt="0"/>
      <dgm:spPr/>
      <dgm:t>
        <a:bodyPr/>
        <a:lstStyle/>
        <a:p>
          <a:endParaRPr lang="pt-BR"/>
        </a:p>
      </dgm:t>
    </dgm:pt>
    <dgm:pt modelId="{D2FEA726-DD72-4CE4-86B2-42979A8B0EBF}" type="pres">
      <dgm:prSet presAssocID="{105D35E0-9A5D-4EB8-8A48-4ED52D2D6EAC}" presName="tile1" presStyleLbl="node1" presStyleIdx="0" presStyleCnt="4"/>
      <dgm:spPr/>
      <dgm:t>
        <a:bodyPr/>
        <a:lstStyle/>
        <a:p>
          <a:endParaRPr lang="pt-BR"/>
        </a:p>
      </dgm:t>
    </dgm:pt>
    <dgm:pt modelId="{A5E7966E-F15D-4EDF-A852-AA733BF04E24}" type="pres">
      <dgm:prSet presAssocID="{105D35E0-9A5D-4EB8-8A48-4ED52D2D6EA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B61F18B-F255-4C7A-8344-5C2870DF4F5C}" type="pres">
      <dgm:prSet presAssocID="{105D35E0-9A5D-4EB8-8A48-4ED52D2D6EAC}" presName="tile2" presStyleLbl="node1" presStyleIdx="1" presStyleCnt="4"/>
      <dgm:spPr/>
      <dgm:t>
        <a:bodyPr/>
        <a:lstStyle/>
        <a:p>
          <a:endParaRPr lang="pt-BR"/>
        </a:p>
      </dgm:t>
    </dgm:pt>
    <dgm:pt modelId="{B8704847-6CD1-48D7-9CE2-CEDBD43FBBF6}" type="pres">
      <dgm:prSet presAssocID="{105D35E0-9A5D-4EB8-8A48-4ED52D2D6EA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BC9D1A9-E3F7-443B-861D-94C2CD02250C}" type="pres">
      <dgm:prSet presAssocID="{105D35E0-9A5D-4EB8-8A48-4ED52D2D6EAC}" presName="tile3" presStyleLbl="node1" presStyleIdx="2" presStyleCnt="4"/>
      <dgm:spPr/>
      <dgm:t>
        <a:bodyPr/>
        <a:lstStyle/>
        <a:p>
          <a:endParaRPr lang="pt-BR"/>
        </a:p>
      </dgm:t>
    </dgm:pt>
    <dgm:pt modelId="{77656566-5BBA-4216-A4FF-A920D8E8D77A}" type="pres">
      <dgm:prSet presAssocID="{105D35E0-9A5D-4EB8-8A48-4ED52D2D6EA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09DCDE-6033-43B7-BA39-6A35F3BF8685}" type="pres">
      <dgm:prSet presAssocID="{105D35E0-9A5D-4EB8-8A48-4ED52D2D6EAC}" presName="tile4" presStyleLbl="node1" presStyleIdx="3" presStyleCnt="4"/>
      <dgm:spPr/>
      <dgm:t>
        <a:bodyPr/>
        <a:lstStyle/>
        <a:p>
          <a:endParaRPr lang="pt-BR"/>
        </a:p>
      </dgm:t>
    </dgm:pt>
    <dgm:pt modelId="{585BA775-0D55-4167-9DF5-1288A3423826}" type="pres">
      <dgm:prSet presAssocID="{105D35E0-9A5D-4EB8-8A48-4ED52D2D6EA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370726-F02E-4E09-B756-6B83459D2584}" type="pres">
      <dgm:prSet presAssocID="{105D35E0-9A5D-4EB8-8A48-4ED52D2D6EA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</dgm:ptLst>
  <dgm:cxnLst>
    <dgm:cxn modelId="{17F070B7-2623-4FC0-A19D-C9AB6E15419A}" type="presOf" srcId="{105D35E0-9A5D-4EB8-8A48-4ED52D2D6EAC}" destId="{C6369B7B-3765-4DE1-A456-DF0DDE26C61D}" srcOrd="0" destOrd="0" presId="urn:microsoft.com/office/officeart/2005/8/layout/matrix1"/>
    <dgm:cxn modelId="{9E39F79F-E64F-465B-A8CF-BD022719A34B}" type="presOf" srcId="{DCD76B18-6FA7-438D-A549-8733162E307B}" destId="{A5E7966E-F15D-4EDF-A852-AA733BF04E24}" srcOrd="1" destOrd="0" presId="urn:microsoft.com/office/officeart/2005/8/layout/matrix1"/>
    <dgm:cxn modelId="{5D9F0902-135E-4A9E-AEF4-75F7A3204BDF}" type="presOf" srcId="{E10AD06F-95CB-474B-8FEB-E547211EE6AB}" destId="{B8704847-6CD1-48D7-9CE2-CEDBD43FBBF6}" srcOrd="1" destOrd="0" presId="urn:microsoft.com/office/officeart/2005/8/layout/matrix1"/>
    <dgm:cxn modelId="{E0A59ECF-A5D6-4165-81D6-37160CDE59E0}" srcId="{105D35E0-9A5D-4EB8-8A48-4ED52D2D6EAC}" destId="{F9A846BA-06FB-46AF-80ED-5EA0073A08FA}" srcOrd="0" destOrd="0" parTransId="{867140E2-327F-4343-AA77-39B40F758E20}" sibTransId="{D054D334-137E-4116-BF8C-3B5A64D95A38}"/>
    <dgm:cxn modelId="{F0EE1576-19AD-4732-A7E2-1B8A4080DC3C}" srcId="{F9A846BA-06FB-46AF-80ED-5EA0073A08FA}" destId="{7BC40E86-EA67-4BB5-9F03-4FBD46459161}" srcOrd="2" destOrd="0" parTransId="{1FBD80E7-FCF3-4CCD-AE34-493FD2AD6EEA}" sibTransId="{E225F4B4-8DAE-46C7-BC16-59A98C827B2C}"/>
    <dgm:cxn modelId="{6C095C50-C744-4129-A105-D9B6A79568B7}" type="presOf" srcId="{DCD76B18-6FA7-438D-A549-8733162E307B}" destId="{D2FEA726-DD72-4CE4-86B2-42979A8B0EBF}" srcOrd="0" destOrd="0" presId="urn:microsoft.com/office/officeart/2005/8/layout/matrix1"/>
    <dgm:cxn modelId="{A0B9CB3A-8C26-4170-BA1C-D3D7D3948C77}" type="presOf" srcId="{E10AD06F-95CB-474B-8FEB-E547211EE6AB}" destId="{5B61F18B-F255-4C7A-8344-5C2870DF4F5C}" srcOrd="0" destOrd="0" presId="urn:microsoft.com/office/officeart/2005/8/layout/matrix1"/>
    <dgm:cxn modelId="{B843D2B4-643D-4ED8-B3AD-EACA9D2D226B}" srcId="{F9A846BA-06FB-46AF-80ED-5EA0073A08FA}" destId="{B64AF5D1-148A-49E8-9430-A7B6AEB774BE}" srcOrd="3" destOrd="0" parTransId="{7A4D02BA-C18C-4788-AA25-7102CA0E6B3B}" sibTransId="{02151927-A851-4D18-AE35-7C2598AF7FE4}"/>
    <dgm:cxn modelId="{3D40E876-AE23-47E8-A57D-414B897D4B11}" type="presOf" srcId="{B64AF5D1-148A-49E8-9430-A7B6AEB774BE}" destId="{585BA775-0D55-4167-9DF5-1288A3423826}" srcOrd="1" destOrd="0" presId="urn:microsoft.com/office/officeart/2005/8/layout/matrix1"/>
    <dgm:cxn modelId="{D3F4349D-F6A3-4E9B-B4C1-BBD6C920C011}" type="presOf" srcId="{F9A846BA-06FB-46AF-80ED-5EA0073A08FA}" destId="{13370726-F02E-4E09-B756-6B83459D2584}" srcOrd="0" destOrd="0" presId="urn:microsoft.com/office/officeart/2005/8/layout/matrix1"/>
    <dgm:cxn modelId="{F22441BF-BF9E-43DE-8692-07E2391B8B3D}" type="presOf" srcId="{7BC40E86-EA67-4BB5-9F03-4FBD46459161}" destId="{4BC9D1A9-E3F7-443B-861D-94C2CD02250C}" srcOrd="0" destOrd="0" presId="urn:microsoft.com/office/officeart/2005/8/layout/matrix1"/>
    <dgm:cxn modelId="{774B7DCC-E6D8-4E6D-A496-CC6303101305}" srcId="{F9A846BA-06FB-46AF-80ED-5EA0073A08FA}" destId="{DCD76B18-6FA7-438D-A549-8733162E307B}" srcOrd="0" destOrd="0" parTransId="{762DA77F-4959-4CB2-BF0A-473601DC812E}" sibTransId="{F818F1F7-F3B0-4AAD-B4CC-E72FFD789617}"/>
    <dgm:cxn modelId="{43695BCE-B74F-4F80-9643-F91537E90176}" type="presOf" srcId="{B64AF5D1-148A-49E8-9430-A7B6AEB774BE}" destId="{2D09DCDE-6033-43B7-BA39-6A35F3BF8685}" srcOrd="0" destOrd="0" presId="urn:microsoft.com/office/officeart/2005/8/layout/matrix1"/>
    <dgm:cxn modelId="{4F2A571E-0F07-4DC6-88D3-C490F4E31E5B}" type="presOf" srcId="{7BC40E86-EA67-4BB5-9F03-4FBD46459161}" destId="{77656566-5BBA-4216-A4FF-A920D8E8D77A}" srcOrd="1" destOrd="0" presId="urn:microsoft.com/office/officeart/2005/8/layout/matrix1"/>
    <dgm:cxn modelId="{CC8D03D4-786A-435D-8A12-5963EA7B546C}" srcId="{F9A846BA-06FB-46AF-80ED-5EA0073A08FA}" destId="{E10AD06F-95CB-474B-8FEB-E547211EE6AB}" srcOrd="1" destOrd="0" parTransId="{F43EB391-6564-4964-9A82-927008CAD646}" sibTransId="{B12BBA17-D910-42A7-A208-FF671D93FFC1}"/>
    <dgm:cxn modelId="{B700EB8D-5617-4DA6-9247-D0A39569C59B}" type="presParOf" srcId="{C6369B7B-3765-4DE1-A456-DF0DDE26C61D}" destId="{68D7979C-6FB9-4D4C-8614-99E73E579F90}" srcOrd="0" destOrd="0" presId="urn:microsoft.com/office/officeart/2005/8/layout/matrix1"/>
    <dgm:cxn modelId="{AEA1AE4F-8B02-4FF7-963F-632F2C79D2C5}" type="presParOf" srcId="{68D7979C-6FB9-4D4C-8614-99E73E579F90}" destId="{D2FEA726-DD72-4CE4-86B2-42979A8B0EBF}" srcOrd="0" destOrd="0" presId="urn:microsoft.com/office/officeart/2005/8/layout/matrix1"/>
    <dgm:cxn modelId="{BF4F5C34-CDAD-4D59-8640-024D131B5E5F}" type="presParOf" srcId="{68D7979C-6FB9-4D4C-8614-99E73E579F90}" destId="{A5E7966E-F15D-4EDF-A852-AA733BF04E24}" srcOrd="1" destOrd="0" presId="urn:microsoft.com/office/officeart/2005/8/layout/matrix1"/>
    <dgm:cxn modelId="{3BF36E86-74E6-48AE-B3DE-4C89BE85B64B}" type="presParOf" srcId="{68D7979C-6FB9-4D4C-8614-99E73E579F90}" destId="{5B61F18B-F255-4C7A-8344-5C2870DF4F5C}" srcOrd="2" destOrd="0" presId="urn:microsoft.com/office/officeart/2005/8/layout/matrix1"/>
    <dgm:cxn modelId="{38C02DB5-21F8-47B3-988D-7ECFEE259F8F}" type="presParOf" srcId="{68D7979C-6FB9-4D4C-8614-99E73E579F90}" destId="{B8704847-6CD1-48D7-9CE2-CEDBD43FBBF6}" srcOrd="3" destOrd="0" presId="urn:microsoft.com/office/officeart/2005/8/layout/matrix1"/>
    <dgm:cxn modelId="{9A250F33-1DD2-4C58-AFE4-6A79307459B6}" type="presParOf" srcId="{68D7979C-6FB9-4D4C-8614-99E73E579F90}" destId="{4BC9D1A9-E3F7-443B-861D-94C2CD02250C}" srcOrd="4" destOrd="0" presId="urn:microsoft.com/office/officeart/2005/8/layout/matrix1"/>
    <dgm:cxn modelId="{1B06C78E-0953-4E3D-B866-0FAF589E9656}" type="presParOf" srcId="{68D7979C-6FB9-4D4C-8614-99E73E579F90}" destId="{77656566-5BBA-4216-A4FF-A920D8E8D77A}" srcOrd="5" destOrd="0" presId="urn:microsoft.com/office/officeart/2005/8/layout/matrix1"/>
    <dgm:cxn modelId="{3F583ED9-AEE0-4028-9DCD-C451F71700E0}" type="presParOf" srcId="{68D7979C-6FB9-4D4C-8614-99E73E579F90}" destId="{2D09DCDE-6033-43B7-BA39-6A35F3BF8685}" srcOrd="6" destOrd="0" presId="urn:microsoft.com/office/officeart/2005/8/layout/matrix1"/>
    <dgm:cxn modelId="{9484ED9F-7B10-40F8-A598-698C21D5BA0F}" type="presParOf" srcId="{68D7979C-6FB9-4D4C-8614-99E73E579F90}" destId="{585BA775-0D55-4167-9DF5-1288A3423826}" srcOrd="7" destOrd="0" presId="urn:microsoft.com/office/officeart/2005/8/layout/matrix1"/>
    <dgm:cxn modelId="{77FD6922-6F06-4F90-ADBE-3D72F46E1F98}" type="presParOf" srcId="{C6369B7B-3765-4DE1-A456-DF0DDE26C61D}" destId="{13370726-F02E-4E09-B756-6B83459D258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9548F2-95F8-4054-A7EC-AE532A04C43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F016502-2C4B-4817-9716-1D51CA2B5631}">
      <dgm:prSet phldrT="[Texto]"/>
      <dgm:spPr/>
      <dgm:t>
        <a:bodyPr/>
        <a:lstStyle/>
        <a:p>
          <a:r>
            <a:rPr lang="en-GB" smtClean="0"/>
            <a:t>ABSTRACT</a:t>
          </a:r>
          <a:endParaRPr lang="pt-BR" dirty="0"/>
        </a:p>
      </dgm:t>
    </dgm:pt>
    <dgm:pt modelId="{35A38A66-FF58-4892-8BB3-6F07F0D3E817}" type="parTrans" cxnId="{139C17A7-F7FF-410C-9362-46262EB67BBA}">
      <dgm:prSet/>
      <dgm:spPr/>
      <dgm:t>
        <a:bodyPr/>
        <a:lstStyle/>
        <a:p>
          <a:endParaRPr lang="pt-BR"/>
        </a:p>
      </dgm:t>
    </dgm:pt>
    <dgm:pt modelId="{2B8568CC-0198-46B0-B478-46F32375FF8A}" type="sibTrans" cxnId="{139C17A7-F7FF-410C-9362-46262EB67BBA}">
      <dgm:prSet/>
      <dgm:spPr/>
      <dgm:t>
        <a:bodyPr/>
        <a:lstStyle/>
        <a:p>
          <a:endParaRPr lang="pt-BR"/>
        </a:p>
      </dgm:t>
    </dgm:pt>
    <dgm:pt modelId="{6747E9DE-2530-4D82-9213-07C9D2104624}">
      <dgm:prSet phldrT="[Texto]"/>
      <dgm:spPr/>
      <dgm:t>
        <a:bodyPr/>
        <a:lstStyle/>
        <a:p>
          <a:r>
            <a:rPr lang="en-GB" dirty="0" err="1" smtClean="0"/>
            <a:t>Indica</a:t>
          </a:r>
          <a:r>
            <a:rPr lang="en-GB" dirty="0" smtClean="0"/>
            <a:t> </a:t>
          </a:r>
          <a:r>
            <a:rPr lang="en-GB" dirty="0" err="1" smtClean="0"/>
            <a:t>uma</a:t>
          </a:r>
          <a:r>
            <a:rPr lang="en-GB" dirty="0" smtClean="0"/>
            <a:t> </a:t>
          </a:r>
          <a:r>
            <a:rPr lang="en-GB" dirty="0" err="1" smtClean="0"/>
            <a:t>classe</a:t>
          </a:r>
          <a:r>
            <a:rPr lang="en-GB" dirty="0" smtClean="0"/>
            <a:t>, </a:t>
          </a:r>
          <a:r>
            <a:rPr lang="en-GB" dirty="0" err="1" smtClean="0"/>
            <a:t>método</a:t>
          </a:r>
          <a:r>
            <a:rPr lang="en-GB" dirty="0" smtClean="0"/>
            <a:t> </a:t>
          </a:r>
          <a:r>
            <a:rPr lang="en-GB" dirty="0" err="1" smtClean="0"/>
            <a:t>ou</a:t>
          </a:r>
          <a:r>
            <a:rPr lang="en-GB" dirty="0" smtClean="0"/>
            <a:t> </a:t>
          </a:r>
          <a:r>
            <a:rPr lang="en-GB" dirty="0" err="1" smtClean="0"/>
            <a:t>propriedade</a:t>
          </a:r>
          <a:r>
            <a:rPr lang="en-GB" dirty="0" smtClean="0"/>
            <a:t> </a:t>
          </a:r>
          <a:r>
            <a:rPr lang="en-GB" dirty="0" err="1" smtClean="0"/>
            <a:t>que</a:t>
          </a:r>
          <a:r>
            <a:rPr lang="en-GB" dirty="0" smtClean="0"/>
            <a:t> </a:t>
          </a:r>
          <a:r>
            <a:rPr lang="en-GB" dirty="0" err="1" smtClean="0"/>
            <a:t>não</a:t>
          </a:r>
          <a:r>
            <a:rPr lang="en-GB" dirty="0" smtClean="0"/>
            <a:t> </a:t>
          </a:r>
          <a:r>
            <a:rPr lang="en-GB" dirty="0" err="1" smtClean="0"/>
            <a:t>admite</a:t>
          </a:r>
          <a:r>
            <a:rPr lang="en-GB" dirty="0" smtClean="0"/>
            <a:t> </a:t>
          </a:r>
          <a:r>
            <a:rPr lang="en-GB" dirty="0" err="1" smtClean="0"/>
            <a:t>instâncias</a:t>
          </a:r>
          <a:r>
            <a:rPr lang="en-GB" dirty="0" smtClean="0"/>
            <a:t> </a:t>
          </a:r>
          <a:r>
            <a:rPr lang="en-GB" dirty="0" err="1" smtClean="0"/>
            <a:t>diretamente</a:t>
          </a:r>
          <a:r>
            <a:rPr lang="en-GB" dirty="0" smtClean="0"/>
            <a:t>.</a:t>
          </a:r>
          <a:endParaRPr lang="pt-BR" dirty="0"/>
        </a:p>
      </dgm:t>
    </dgm:pt>
    <dgm:pt modelId="{AC054285-3BC3-4E3D-99D5-97480DBE1F6F}" type="parTrans" cxnId="{1A76C7F2-1B7D-43FD-8F4F-1000D5515BC5}">
      <dgm:prSet/>
      <dgm:spPr/>
      <dgm:t>
        <a:bodyPr/>
        <a:lstStyle/>
        <a:p>
          <a:endParaRPr lang="pt-BR"/>
        </a:p>
      </dgm:t>
    </dgm:pt>
    <dgm:pt modelId="{2D2B1A82-46D3-4264-80EA-D74631902EE2}" type="sibTrans" cxnId="{1A76C7F2-1B7D-43FD-8F4F-1000D5515BC5}">
      <dgm:prSet/>
      <dgm:spPr/>
      <dgm:t>
        <a:bodyPr/>
        <a:lstStyle/>
        <a:p>
          <a:endParaRPr lang="pt-BR"/>
        </a:p>
      </dgm:t>
    </dgm:pt>
    <dgm:pt modelId="{C8CD670A-79E7-436B-872E-94D85D1E6480}">
      <dgm:prSet phldrT="[Texto]"/>
      <dgm:spPr/>
      <dgm:t>
        <a:bodyPr/>
        <a:lstStyle/>
        <a:p>
          <a:r>
            <a:rPr lang="en-GB" dirty="0" smtClean="0"/>
            <a:t>OVERRIDE</a:t>
          </a:r>
          <a:endParaRPr lang="pt-BR" dirty="0"/>
        </a:p>
      </dgm:t>
    </dgm:pt>
    <dgm:pt modelId="{45B9326D-F1D7-406F-A646-A952FE3C8027}" type="parTrans" cxnId="{FF5C427B-C279-4250-9859-B1C67E896317}">
      <dgm:prSet/>
      <dgm:spPr/>
      <dgm:t>
        <a:bodyPr/>
        <a:lstStyle/>
        <a:p>
          <a:endParaRPr lang="pt-BR"/>
        </a:p>
      </dgm:t>
    </dgm:pt>
    <dgm:pt modelId="{9BD1B62D-4E5C-4226-B938-AC681277E455}" type="sibTrans" cxnId="{FF5C427B-C279-4250-9859-B1C67E896317}">
      <dgm:prSet/>
      <dgm:spPr/>
      <dgm:t>
        <a:bodyPr/>
        <a:lstStyle/>
        <a:p>
          <a:endParaRPr lang="pt-BR"/>
        </a:p>
      </dgm:t>
    </dgm:pt>
    <dgm:pt modelId="{4E3395B3-C985-4464-8552-9CDBF8B8B962}">
      <dgm:prSet phldrT="[Texto]"/>
      <dgm:spPr/>
      <dgm:t>
        <a:bodyPr/>
        <a:lstStyle/>
        <a:p>
          <a:r>
            <a:rPr lang="en-GB" smtClean="0"/>
            <a:t>VIRTUAL</a:t>
          </a:r>
          <a:endParaRPr lang="pt-BR" dirty="0"/>
        </a:p>
      </dgm:t>
    </dgm:pt>
    <dgm:pt modelId="{8D6EDE6C-0829-4631-98B2-C3E689FE7937}" type="parTrans" cxnId="{38B3ABDD-0D6D-4281-B40E-A24F4EA9588E}">
      <dgm:prSet/>
      <dgm:spPr/>
      <dgm:t>
        <a:bodyPr/>
        <a:lstStyle/>
        <a:p>
          <a:endParaRPr lang="pt-BR"/>
        </a:p>
      </dgm:t>
    </dgm:pt>
    <dgm:pt modelId="{71E8A121-1F31-491B-BDE2-11A83FE3CEB3}" type="sibTrans" cxnId="{38B3ABDD-0D6D-4281-B40E-A24F4EA9588E}">
      <dgm:prSet/>
      <dgm:spPr/>
      <dgm:t>
        <a:bodyPr/>
        <a:lstStyle/>
        <a:p>
          <a:endParaRPr lang="pt-BR"/>
        </a:p>
      </dgm:t>
    </dgm:pt>
    <dgm:pt modelId="{C1F238F2-174D-4C02-9FA0-877A695395CE}">
      <dgm:prSet phldrT="[Texto]"/>
      <dgm:spPr/>
      <dgm:t>
        <a:bodyPr/>
        <a:lstStyle/>
        <a:p>
          <a:r>
            <a:rPr lang="en-GB" dirty="0" err="1" smtClean="0"/>
            <a:t>Indica</a:t>
          </a:r>
          <a:r>
            <a:rPr lang="en-GB" dirty="0" smtClean="0"/>
            <a:t> um </a:t>
          </a:r>
          <a:r>
            <a:rPr lang="en-GB" dirty="0" err="1" smtClean="0"/>
            <a:t>elemento</a:t>
          </a:r>
          <a:r>
            <a:rPr lang="en-GB" dirty="0" smtClean="0"/>
            <a:t> </a:t>
          </a:r>
          <a:r>
            <a:rPr lang="en-GB" dirty="0" err="1" smtClean="0"/>
            <a:t>da</a:t>
          </a:r>
          <a:r>
            <a:rPr lang="en-GB" dirty="0" smtClean="0"/>
            <a:t> </a:t>
          </a:r>
          <a:r>
            <a:rPr lang="en-GB" dirty="0" err="1" smtClean="0"/>
            <a:t>classe</a:t>
          </a:r>
          <a:r>
            <a:rPr lang="en-GB" dirty="0" smtClean="0"/>
            <a:t> base </a:t>
          </a:r>
          <a:r>
            <a:rPr lang="en-GB" dirty="0" err="1" smtClean="0"/>
            <a:t>que</a:t>
          </a:r>
          <a:r>
            <a:rPr lang="en-GB" dirty="0" smtClean="0"/>
            <a:t> </a:t>
          </a:r>
          <a:r>
            <a:rPr lang="en-GB" dirty="0" err="1" smtClean="0"/>
            <a:t>pode</a:t>
          </a:r>
          <a:r>
            <a:rPr lang="en-GB" dirty="0" smtClean="0"/>
            <a:t> ser </a:t>
          </a:r>
          <a:r>
            <a:rPr lang="en-GB" dirty="0" err="1" smtClean="0"/>
            <a:t>redefinido</a:t>
          </a:r>
          <a:r>
            <a:rPr lang="en-GB" dirty="0" smtClean="0"/>
            <a:t>.</a:t>
          </a:r>
          <a:endParaRPr lang="pt-BR" dirty="0"/>
        </a:p>
      </dgm:t>
    </dgm:pt>
    <dgm:pt modelId="{FB1E50FF-98DA-4E07-BFF4-8C4611905C57}" type="parTrans" cxnId="{17FC3A3F-209F-48DB-A47D-746F3595DF30}">
      <dgm:prSet/>
      <dgm:spPr/>
      <dgm:t>
        <a:bodyPr/>
        <a:lstStyle/>
        <a:p>
          <a:endParaRPr lang="pt-BR"/>
        </a:p>
      </dgm:t>
    </dgm:pt>
    <dgm:pt modelId="{8321F68A-771F-44BC-A7FB-982EF78C8BF3}" type="sibTrans" cxnId="{17FC3A3F-209F-48DB-A47D-746F3595DF30}">
      <dgm:prSet/>
      <dgm:spPr/>
      <dgm:t>
        <a:bodyPr/>
        <a:lstStyle/>
        <a:p>
          <a:endParaRPr lang="pt-BR"/>
        </a:p>
      </dgm:t>
    </dgm:pt>
    <dgm:pt modelId="{00387A55-C799-4A77-ABCC-D0C3F836A125}">
      <dgm:prSet phldrT="[Texto]"/>
      <dgm:spPr/>
      <dgm:t>
        <a:bodyPr/>
        <a:lstStyle/>
        <a:p>
          <a:r>
            <a:rPr lang="en-GB" smtClean="0"/>
            <a:t>THIS</a:t>
          </a:r>
          <a:endParaRPr lang="pt-BR" dirty="0"/>
        </a:p>
      </dgm:t>
    </dgm:pt>
    <dgm:pt modelId="{AAA34A81-BDD1-49E1-9517-01EA63910DDC}" type="parTrans" cxnId="{7E9AB2CF-20CF-4157-A20E-F00C58B6FC86}">
      <dgm:prSet/>
      <dgm:spPr/>
      <dgm:t>
        <a:bodyPr/>
        <a:lstStyle/>
        <a:p>
          <a:endParaRPr lang="pt-BR"/>
        </a:p>
      </dgm:t>
    </dgm:pt>
    <dgm:pt modelId="{B7666421-E352-4B29-9660-822214DD27B9}" type="sibTrans" cxnId="{7E9AB2CF-20CF-4157-A20E-F00C58B6FC86}">
      <dgm:prSet/>
      <dgm:spPr/>
      <dgm:t>
        <a:bodyPr/>
        <a:lstStyle/>
        <a:p>
          <a:endParaRPr lang="pt-BR"/>
        </a:p>
      </dgm:t>
    </dgm:pt>
    <dgm:pt modelId="{C5C16D66-2379-4135-BA70-C0A4B358356D}">
      <dgm:prSet phldrT="[Texto]"/>
      <dgm:spPr/>
      <dgm:t>
        <a:bodyPr/>
        <a:lstStyle/>
        <a:p>
          <a:r>
            <a:rPr lang="en-GB" dirty="0" err="1" smtClean="0"/>
            <a:t>Indica</a:t>
          </a:r>
          <a:r>
            <a:rPr lang="en-GB" dirty="0" smtClean="0"/>
            <a:t> um </a:t>
          </a:r>
          <a:r>
            <a:rPr lang="en-GB" dirty="0" err="1" smtClean="0"/>
            <a:t>elemento</a:t>
          </a:r>
          <a:r>
            <a:rPr lang="en-GB" dirty="0" smtClean="0"/>
            <a:t> </a:t>
          </a:r>
          <a:r>
            <a:rPr lang="en-GB" dirty="0" err="1" smtClean="0"/>
            <a:t>da</a:t>
          </a:r>
          <a:r>
            <a:rPr lang="en-GB" dirty="0" smtClean="0"/>
            <a:t> </a:t>
          </a:r>
          <a:r>
            <a:rPr lang="en-GB" dirty="0" err="1" smtClean="0"/>
            <a:t>própria</a:t>
          </a:r>
          <a:r>
            <a:rPr lang="en-GB" dirty="0" smtClean="0"/>
            <a:t> </a:t>
          </a:r>
          <a:r>
            <a:rPr lang="en-GB" dirty="0" err="1" smtClean="0"/>
            <a:t>classe</a:t>
          </a:r>
          <a:r>
            <a:rPr lang="en-GB" dirty="0" smtClean="0"/>
            <a:t>.</a:t>
          </a:r>
          <a:endParaRPr lang="pt-BR" dirty="0"/>
        </a:p>
      </dgm:t>
    </dgm:pt>
    <dgm:pt modelId="{D332EC7B-76F5-41D7-B415-1901E7D1839A}" type="parTrans" cxnId="{F13D8FD0-AB81-4900-AE3F-433B65D6BB61}">
      <dgm:prSet/>
      <dgm:spPr/>
      <dgm:t>
        <a:bodyPr/>
        <a:lstStyle/>
        <a:p>
          <a:endParaRPr lang="pt-BR"/>
        </a:p>
      </dgm:t>
    </dgm:pt>
    <dgm:pt modelId="{12710464-B66D-43FA-8B75-DF99B73E22D0}" type="sibTrans" cxnId="{F13D8FD0-AB81-4900-AE3F-433B65D6BB61}">
      <dgm:prSet/>
      <dgm:spPr/>
      <dgm:t>
        <a:bodyPr/>
        <a:lstStyle/>
        <a:p>
          <a:endParaRPr lang="pt-BR"/>
        </a:p>
      </dgm:t>
    </dgm:pt>
    <dgm:pt modelId="{D3A83899-58BD-45F4-83B6-6B3AAA5BCBF7}">
      <dgm:prSet phldrT="[Texto]"/>
      <dgm:spPr/>
      <dgm:t>
        <a:bodyPr/>
        <a:lstStyle/>
        <a:p>
          <a:r>
            <a:rPr lang="en-GB" smtClean="0"/>
            <a:t>BASE</a:t>
          </a:r>
          <a:endParaRPr lang="pt-BR" dirty="0"/>
        </a:p>
      </dgm:t>
    </dgm:pt>
    <dgm:pt modelId="{3DA93E27-1FC6-4138-A9CB-02A70270542F}" type="parTrans" cxnId="{5CDBF556-5764-4211-A585-1D23B29BA1BE}">
      <dgm:prSet/>
      <dgm:spPr/>
      <dgm:t>
        <a:bodyPr/>
        <a:lstStyle/>
        <a:p>
          <a:endParaRPr lang="pt-BR"/>
        </a:p>
      </dgm:t>
    </dgm:pt>
    <dgm:pt modelId="{802141AC-617C-4A2C-8461-3D58D4287241}" type="sibTrans" cxnId="{5CDBF556-5764-4211-A585-1D23B29BA1BE}">
      <dgm:prSet/>
      <dgm:spPr/>
      <dgm:t>
        <a:bodyPr/>
        <a:lstStyle/>
        <a:p>
          <a:endParaRPr lang="pt-BR"/>
        </a:p>
      </dgm:t>
    </dgm:pt>
    <dgm:pt modelId="{1997ACC2-B1B5-44A1-8F9A-7A7EE03F3147}">
      <dgm:prSet phldrT="[Texto]"/>
      <dgm:spPr/>
      <dgm:t>
        <a:bodyPr/>
        <a:lstStyle/>
        <a:p>
          <a:r>
            <a:rPr lang="en-GB" dirty="0" err="1" smtClean="0"/>
            <a:t>Indica</a:t>
          </a:r>
          <a:r>
            <a:rPr lang="en-GB" dirty="0" smtClean="0"/>
            <a:t> um </a:t>
          </a:r>
          <a:r>
            <a:rPr lang="en-GB" dirty="0" err="1" smtClean="0"/>
            <a:t>elemento</a:t>
          </a:r>
          <a:r>
            <a:rPr lang="en-GB" dirty="0" smtClean="0"/>
            <a:t> </a:t>
          </a:r>
          <a:r>
            <a:rPr lang="en-GB" dirty="0" err="1" smtClean="0"/>
            <a:t>da</a:t>
          </a:r>
          <a:r>
            <a:rPr lang="en-GB" dirty="0" smtClean="0"/>
            <a:t> </a:t>
          </a:r>
          <a:r>
            <a:rPr lang="en-GB" dirty="0" err="1" smtClean="0"/>
            <a:t>classe</a:t>
          </a:r>
          <a:r>
            <a:rPr lang="en-GB" dirty="0" smtClean="0"/>
            <a:t> base.</a:t>
          </a:r>
          <a:endParaRPr lang="pt-BR" dirty="0"/>
        </a:p>
      </dgm:t>
    </dgm:pt>
    <dgm:pt modelId="{347FAAFC-D247-4BF0-8264-3BD401DAB1BB}" type="parTrans" cxnId="{B203608B-A456-40E4-87E3-7E044DA1E3BC}">
      <dgm:prSet/>
      <dgm:spPr/>
      <dgm:t>
        <a:bodyPr/>
        <a:lstStyle/>
        <a:p>
          <a:endParaRPr lang="pt-BR"/>
        </a:p>
      </dgm:t>
    </dgm:pt>
    <dgm:pt modelId="{4484CDD5-5655-4083-BC36-98FE0FA9BEC2}" type="sibTrans" cxnId="{B203608B-A456-40E4-87E3-7E044DA1E3BC}">
      <dgm:prSet/>
      <dgm:spPr/>
      <dgm:t>
        <a:bodyPr/>
        <a:lstStyle/>
        <a:p>
          <a:endParaRPr lang="pt-BR"/>
        </a:p>
      </dgm:t>
    </dgm:pt>
    <dgm:pt modelId="{70EF13CC-4227-4ACF-BBC5-D33062A8EE11}">
      <dgm:prSet phldrT="[Texto]"/>
      <dgm:spPr/>
      <dgm:t>
        <a:bodyPr/>
        <a:lstStyle/>
        <a:p>
          <a:r>
            <a:rPr lang="en-GB" smtClean="0"/>
            <a:t>SEALED</a:t>
          </a:r>
          <a:endParaRPr lang="pt-BR" dirty="0"/>
        </a:p>
      </dgm:t>
    </dgm:pt>
    <dgm:pt modelId="{1A04F598-D7B0-46AB-BD37-096A46469CA6}" type="parTrans" cxnId="{BE205CCD-A543-4A45-B889-E7F64A6CD9B0}">
      <dgm:prSet/>
      <dgm:spPr/>
      <dgm:t>
        <a:bodyPr/>
        <a:lstStyle/>
        <a:p>
          <a:endParaRPr lang="pt-BR"/>
        </a:p>
      </dgm:t>
    </dgm:pt>
    <dgm:pt modelId="{AE7D2199-5159-452E-B6C0-C36BEF1048BB}" type="sibTrans" cxnId="{BE205CCD-A543-4A45-B889-E7F64A6CD9B0}">
      <dgm:prSet/>
      <dgm:spPr/>
      <dgm:t>
        <a:bodyPr/>
        <a:lstStyle/>
        <a:p>
          <a:endParaRPr lang="pt-BR"/>
        </a:p>
      </dgm:t>
    </dgm:pt>
    <dgm:pt modelId="{C02BAF3F-30D0-413E-8D6E-40D9E2E5FB7D}">
      <dgm:prSet phldrT="[Texto]"/>
      <dgm:spPr/>
      <dgm:t>
        <a:bodyPr/>
        <a:lstStyle/>
        <a:p>
          <a:r>
            <a:rPr lang="en-GB" dirty="0" err="1" smtClean="0"/>
            <a:t>Indica</a:t>
          </a:r>
          <a:r>
            <a:rPr lang="en-GB" dirty="0" smtClean="0"/>
            <a:t> </a:t>
          </a:r>
          <a:r>
            <a:rPr lang="en-GB" dirty="0" err="1" smtClean="0"/>
            <a:t>uma</a:t>
          </a:r>
          <a:r>
            <a:rPr lang="en-GB" dirty="0" smtClean="0"/>
            <a:t> </a:t>
          </a:r>
          <a:r>
            <a:rPr lang="en-GB" dirty="0" err="1" smtClean="0"/>
            <a:t>classe</a:t>
          </a:r>
          <a:r>
            <a:rPr lang="en-GB" dirty="0" smtClean="0"/>
            <a:t> </a:t>
          </a:r>
          <a:r>
            <a:rPr lang="en-GB" dirty="0" err="1" smtClean="0"/>
            <a:t>que</a:t>
          </a:r>
          <a:r>
            <a:rPr lang="en-GB" dirty="0" smtClean="0"/>
            <a:t> </a:t>
          </a:r>
          <a:r>
            <a:rPr lang="en-GB" dirty="0" err="1" smtClean="0"/>
            <a:t>não</a:t>
          </a:r>
          <a:r>
            <a:rPr lang="en-GB" dirty="0" smtClean="0"/>
            <a:t> </a:t>
          </a:r>
          <a:r>
            <a:rPr lang="en-GB" dirty="0" err="1" smtClean="0"/>
            <a:t>admite</a:t>
          </a:r>
          <a:r>
            <a:rPr lang="en-GB" dirty="0" smtClean="0"/>
            <a:t> </a:t>
          </a:r>
          <a:r>
            <a:rPr lang="en-GB" dirty="0" err="1" smtClean="0"/>
            <a:t>derivadas</a:t>
          </a:r>
          <a:r>
            <a:rPr lang="en-GB" dirty="0" smtClean="0"/>
            <a:t>.</a:t>
          </a:r>
          <a:endParaRPr lang="pt-BR" dirty="0"/>
        </a:p>
      </dgm:t>
    </dgm:pt>
    <dgm:pt modelId="{CA149C21-3D1D-4A32-B483-F0D7971A6216}" type="parTrans" cxnId="{FDDFB0E1-669A-4342-B2D3-70D51C6A7E60}">
      <dgm:prSet/>
      <dgm:spPr/>
      <dgm:t>
        <a:bodyPr/>
        <a:lstStyle/>
        <a:p>
          <a:endParaRPr lang="pt-BR"/>
        </a:p>
      </dgm:t>
    </dgm:pt>
    <dgm:pt modelId="{2DD17597-8BB2-4138-8915-55D57808A88A}" type="sibTrans" cxnId="{FDDFB0E1-669A-4342-B2D3-70D51C6A7E60}">
      <dgm:prSet/>
      <dgm:spPr/>
      <dgm:t>
        <a:bodyPr/>
        <a:lstStyle/>
        <a:p>
          <a:endParaRPr lang="pt-BR"/>
        </a:p>
      </dgm:t>
    </dgm:pt>
    <dgm:pt modelId="{CC44D381-8AC0-4222-9FCC-FA843150ABBD}">
      <dgm:prSet phldrT="[Texto]"/>
      <dgm:spPr/>
      <dgm:t>
        <a:bodyPr/>
        <a:lstStyle/>
        <a:p>
          <a:r>
            <a:rPr lang="en-GB" dirty="0" err="1" smtClean="0"/>
            <a:t>Indica</a:t>
          </a:r>
          <a:r>
            <a:rPr lang="en-GB" dirty="0" smtClean="0"/>
            <a:t> </a:t>
          </a:r>
          <a:r>
            <a:rPr lang="en-GB" dirty="0" err="1" smtClean="0"/>
            <a:t>uma</a:t>
          </a:r>
          <a:r>
            <a:rPr lang="en-GB" dirty="0" smtClean="0"/>
            <a:t> </a:t>
          </a:r>
          <a:r>
            <a:rPr lang="en-GB" dirty="0" err="1" smtClean="0"/>
            <a:t>redefinição</a:t>
          </a:r>
          <a:r>
            <a:rPr lang="en-GB" dirty="0" smtClean="0"/>
            <a:t> </a:t>
          </a:r>
          <a:r>
            <a:rPr lang="en-GB" dirty="0" err="1" smtClean="0"/>
            <a:t>em</a:t>
          </a:r>
          <a:r>
            <a:rPr lang="en-GB" dirty="0" smtClean="0"/>
            <a:t> </a:t>
          </a:r>
          <a:r>
            <a:rPr lang="en-GB" dirty="0" err="1" smtClean="0"/>
            <a:t>uma</a:t>
          </a:r>
          <a:r>
            <a:rPr lang="en-GB" dirty="0" smtClean="0"/>
            <a:t> </a:t>
          </a:r>
          <a:r>
            <a:rPr lang="en-GB" dirty="0" err="1" smtClean="0"/>
            <a:t>classe</a:t>
          </a:r>
          <a:r>
            <a:rPr lang="en-GB" dirty="0" smtClean="0"/>
            <a:t> </a:t>
          </a:r>
          <a:r>
            <a:rPr lang="en-GB" dirty="0" err="1" smtClean="0"/>
            <a:t>derivada</a:t>
          </a:r>
          <a:r>
            <a:rPr lang="en-GB" dirty="0" smtClean="0"/>
            <a:t>.</a:t>
          </a:r>
          <a:endParaRPr lang="pt-BR" dirty="0"/>
        </a:p>
      </dgm:t>
    </dgm:pt>
    <dgm:pt modelId="{E5215ADE-908F-4D21-9895-342E30D31C2B}" type="sibTrans" cxnId="{0557FA30-1F27-41C8-83BE-F59A87695386}">
      <dgm:prSet/>
      <dgm:spPr/>
      <dgm:t>
        <a:bodyPr/>
        <a:lstStyle/>
        <a:p>
          <a:endParaRPr lang="pt-BR"/>
        </a:p>
      </dgm:t>
    </dgm:pt>
    <dgm:pt modelId="{417AAC46-C18D-496B-85E2-47914C26F62B}" type="parTrans" cxnId="{0557FA30-1F27-41C8-83BE-F59A87695386}">
      <dgm:prSet/>
      <dgm:spPr/>
      <dgm:t>
        <a:bodyPr/>
        <a:lstStyle/>
        <a:p>
          <a:endParaRPr lang="pt-BR"/>
        </a:p>
      </dgm:t>
    </dgm:pt>
    <dgm:pt modelId="{FBFA1436-280C-48B3-A961-198594F39BA1}" type="pres">
      <dgm:prSet presAssocID="{D79548F2-95F8-4054-A7EC-AE532A04C43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1BE318C-55D4-42C3-8032-A0EE1A453F64}" type="pres">
      <dgm:prSet presAssocID="{FF016502-2C4B-4817-9716-1D51CA2B5631}" presName="linNode" presStyleCnt="0"/>
      <dgm:spPr/>
      <dgm:t>
        <a:bodyPr/>
        <a:lstStyle/>
        <a:p>
          <a:endParaRPr lang="pt-BR"/>
        </a:p>
      </dgm:t>
    </dgm:pt>
    <dgm:pt modelId="{5699E837-DFDC-47A5-A8F8-E8DA9F681305}" type="pres">
      <dgm:prSet presAssocID="{FF016502-2C4B-4817-9716-1D51CA2B5631}" presName="parentShp" presStyleLbl="node1" presStyleIdx="0" presStyleCnt="6" custScaleX="973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3DF9FE3-D2C3-42EC-9808-CFC26230D01D}" type="pres">
      <dgm:prSet presAssocID="{FF016502-2C4B-4817-9716-1D51CA2B5631}" presName="childShp" presStyleLbl="bgAccFollowNode1" presStyleIdx="0" presStyleCnt="6" custScaleX="1637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3672611-05B7-4B91-B545-8053B278BC50}" type="pres">
      <dgm:prSet presAssocID="{2B8568CC-0198-46B0-B478-46F32375FF8A}" presName="spacing" presStyleCnt="0"/>
      <dgm:spPr/>
      <dgm:t>
        <a:bodyPr/>
        <a:lstStyle/>
        <a:p>
          <a:endParaRPr lang="pt-BR"/>
        </a:p>
      </dgm:t>
    </dgm:pt>
    <dgm:pt modelId="{84D8EDF7-2C11-419C-8444-BB126BF3B25F}" type="pres">
      <dgm:prSet presAssocID="{C8CD670A-79E7-436B-872E-94D85D1E6480}" presName="linNode" presStyleCnt="0"/>
      <dgm:spPr/>
      <dgm:t>
        <a:bodyPr/>
        <a:lstStyle/>
        <a:p>
          <a:endParaRPr lang="pt-BR"/>
        </a:p>
      </dgm:t>
    </dgm:pt>
    <dgm:pt modelId="{0D090E1E-FADF-497D-8B8B-AD3172031E87}" type="pres">
      <dgm:prSet presAssocID="{C8CD670A-79E7-436B-872E-94D85D1E6480}" presName="parentShp" presStyleLbl="node1" presStyleIdx="1" presStyleCnt="6" custScaleX="973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96D8E2A-B447-4D8F-BB17-C8B47D2FD58E}" type="pres">
      <dgm:prSet presAssocID="{C8CD670A-79E7-436B-872E-94D85D1E6480}" presName="childShp" presStyleLbl="bgAccFollowNode1" presStyleIdx="1" presStyleCnt="6" custScaleX="1637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35BB4D-C630-4817-891E-D4D4BA773D36}" type="pres">
      <dgm:prSet presAssocID="{9BD1B62D-4E5C-4226-B938-AC681277E455}" presName="spacing" presStyleCnt="0"/>
      <dgm:spPr/>
      <dgm:t>
        <a:bodyPr/>
        <a:lstStyle/>
        <a:p>
          <a:endParaRPr lang="pt-BR"/>
        </a:p>
      </dgm:t>
    </dgm:pt>
    <dgm:pt modelId="{7589C76C-1564-4D78-AB9C-848F233A2024}" type="pres">
      <dgm:prSet presAssocID="{4E3395B3-C985-4464-8552-9CDBF8B8B962}" presName="linNode" presStyleCnt="0"/>
      <dgm:spPr/>
      <dgm:t>
        <a:bodyPr/>
        <a:lstStyle/>
        <a:p>
          <a:endParaRPr lang="pt-BR"/>
        </a:p>
      </dgm:t>
    </dgm:pt>
    <dgm:pt modelId="{F1D6D209-003C-433F-93CD-C2EE4903A3E2}" type="pres">
      <dgm:prSet presAssocID="{4E3395B3-C985-4464-8552-9CDBF8B8B962}" presName="parentShp" presStyleLbl="node1" presStyleIdx="2" presStyleCnt="6" custScaleX="973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8B4A285-5A01-4722-B115-FF18F442A054}" type="pres">
      <dgm:prSet presAssocID="{4E3395B3-C985-4464-8552-9CDBF8B8B962}" presName="childShp" presStyleLbl="bgAccFollowNode1" presStyleIdx="2" presStyleCnt="6" custScaleX="1637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764C57-767B-4E21-9213-4514FEF1C9FA}" type="pres">
      <dgm:prSet presAssocID="{71E8A121-1F31-491B-BDE2-11A83FE3CEB3}" presName="spacing" presStyleCnt="0"/>
      <dgm:spPr/>
      <dgm:t>
        <a:bodyPr/>
        <a:lstStyle/>
        <a:p>
          <a:endParaRPr lang="pt-BR"/>
        </a:p>
      </dgm:t>
    </dgm:pt>
    <dgm:pt modelId="{29DD3A7E-711B-4AA3-90B1-AD7EFBBD87A0}" type="pres">
      <dgm:prSet presAssocID="{00387A55-C799-4A77-ABCC-D0C3F836A125}" presName="linNode" presStyleCnt="0"/>
      <dgm:spPr/>
      <dgm:t>
        <a:bodyPr/>
        <a:lstStyle/>
        <a:p>
          <a:endParaRPr lang="pt-BR"/>
        </a:p>
      </dgm:t>
    </dgm:pt>
    <dgm:pt modelId="{C3A9B550-6B0C-46AE-894D-1EA59C4D9DCA}" type="pres">
      <dgm:prSet presAssocID="{00387A55-C799-4A77-ABCC-D0C3F836A125}" presName="parentShp" presStyleLbl="node1" presStyleIdx="3" presStyleCnt="6" custScaleX="973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7B257ED-86AA-469B-B06B-EEB302D2775F}" type="pres">
      <dgm:prSet presAssocID="{00387A55-C799-4A77-ABCC-D0C3F836A125}" presName="childShp" presStyleLbl="bgAccFollowNode1" presStyleIdx="3" presStyleCnt="6" custScaleX="1637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6BE124-5655-4791-9478-F086E25BF87E}" type="pres">
      <dgm:prSet presAssocID="{B7666421-E352-4B29-9660-822214DD27B9}" presName="spacing" presStyleCnt="0"/>
      <dgm:spPr/>
      <dgm:t>
        <a:bodyPr/>
        <a:lstStyle/>
        <a:p>
          <a:endParaRPr lang="pt-BR"/>
        </a:p>
      </dgm:t>
    </dgm:pt>
    <dgm:pt modelId="{9342018B-DD5D-4EF6-B47F-D4ECF0ACBA4C}" type="pres">
      <dgm:prSet presAssocID="{D3A83899-58BD-45F4-83B6-6B3AAA5BCBF7}" presName="linNode" presStyleCnt="0"/>
      <dgm:spPr/>
      <dgm:t>
        <a:bodyPr/>
        <a:lstStyle/>
        <a:p>
          <a:endParaRPr lang="pt-BR"/>
        </a:p>
      </dgm:t>
    </dgm:pt>
    <dgm:pt modelId="{505C76DE-149E-4E51-BE71-498E19C3BC41}" type="pres">
      <dgm:prSet presAssocID="{D3A83899-58BD-45F4-83B6-6B3AAA5BCBF7}" presName="parentShp" presStyleLbl="node1" presStyleIdx="4" presStyleCnt="6" custScaleX="973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F185A11-AF0E-4C82-980B-F0E3ACB6AD67}" type="pres">
      <dgm:prSet presAssocID="{D3A83899-58BD-45F4-83B6-6B3AAA5BCBF7}" presName="childShp" presStyleLbl="bgAccFollowNode1" presStyleIdx="4" presStyleCnt="6" custScaleX="1637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C7E935-56CB-4018-B2D6-05BA48D5EC84}" type="pres">
      <dgm:prSet presAssocID="{802141AC-617C-4A2C-8461-3D58D4287241}" presName="spacing" presStyleCnt="0"/>
      <dgm:spPr/>
      <dgm:t>
        <a:bodyPr/>
        <a:lstStyle/>
        <a:p>
          <a:endParaRPr lang="pt-BR"/>
        </a:p>
      </dgm:t>
    </dgm:pt>
    <dgm:pt modelId="{A60030F1-301B-42CF-B05D-AD67189B9C1A}" type="pres">
      <dgm:prSet presAssocID="{70EF13CC-4227-4ACF-BBC5-D33062A8EE11}" presName="linNode" presStyleCnt="0"/>
      <dgm:spPr/>
      <dgm:t>
        <a:bodyPr/>
        <a:lstStyle/>
        <a:p>
          <a:endParaRPr lang="pt-BR"/>
        </a:p>
      </dgm:t>
    </dgm:pt>
    <dgm:pt modelId="{0A5A840B-BFFD-4ED1-9B24-8A3D334B1351}" type="pres">
      <dgm:prSet presAssocID="{70EF13CC-4227-4ACF-BBC5-D33062A8EE11}" presName="parentShp" presStyleLbl="node1" presStyleIdx="5" presStyleCnt="6" custScaleX="973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D4B4185-EEF4-4945-AC9F-CEB164CE3849}" type="pres">
      <dgm:prSet presAssocID="{70EF13CC-4227-4ACF-BBC5-D33062A8EE11}" presName="childShp" presStyleLbl="bgAccFollowNode1" presStyleIdx="5" presStyleCnt="6" custScaleX="1637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CDBF556-5764-4211-A585-1D23B29BA1BE}" srcId="{D79548F2-95F8-4054-A7EC-AE532A04C43E}" destId="{D3A83899-58BD-45F4-83B6-6B3AAA5BCBF7}" srcOrd="4" destOrd="0" parTransId="{3DA93E27-1FC6-4138-A9CB-02A70270542F}" sibTransId="{802141AC-617C-4A2C-8461-3D58D4287241}"/>
    <dgm:cxn modelId="{4E5FDF5E-CC1C-450A-BA7D-3C77CF8CFCB6}" type="presOf" srcId="{1997ACC2-B1B5-44A1-8F9A-7A7EE03F3147}" destId="{AF185A11-AF0E-4C82-980B-F0E3ACB6AD67}" srcOrd="0" destOrd="0" presId="urn:microsoft.com/office/officeart/2005/8/layout/vList6"/>
    <dgm:cxn modelId="{7E9AB2CF-20CF-4157-A20E-F00C58B6FC86}" srcId="{D79548F2-95F8-4054-A7EC-AE532A04C43E}" destId="{00387A55-C799-4A77-ABCC-D0C3F836A125}" srcOrd="3" destOrd="0" parTransId="{AAA34A81-BDD1-49E1-9517-01EA63910DDC}" sibTransId="{B7666421-E352-4B29-9660-822214DD27B9}"/>
    <dgm:cxn modelId="{1A76C7F2-1B7D-43FD-8F4F-1000D5515BC5}" srcId="{FF016502-2C4B-4817-9716-1D51CA2B5631}" destId="{6747E9DE-2530-4D82-9213-07C9D2104624}" srcOrd="0" destOrd="0" parTransId="{AC054285-3BC3-4E3D-99D5-97480DBE1F6F}" sibTransId="{2D2B1A82-46D3-4264-80EA-D74631902EE2}"/>
    <dgm:cxn modelId="{BE205CCD-A543-4A45-B889-E7F64A6CD9B0}" srcId="{D79548F2-95F8-4054-A7EC-AE532A04C43E}" destId="{70EF13CC-4227-4ACF-BBC5-D33062A8EE11}" srcOrd="5" destOrd="0" parTransId="{1A04F598-D7B0-46AB-BD37-096A46469CA6}" sibTransId="{AE7D2199-5159-452E-B6C0-C36BEF1048BB}"/>
    <dgm:cxn modelId="{34B5346E-8390-49F0-8083-5BF25C1EA93F}" type="presOf" srcId="{D3A83899-58BD-45F4-83B6-6B3AAA5BCBF7}" destId="{505C76DE-149E-4E51-BE71-498E19C3BC41}" srcOrd="0" destOrd="0" presId="urn:microsoft.com/office/officeart/2005/8/layout/vList6"/>
    <dgm:cxn modelId="{375D612C-8BB8-43F2-958C-523E25531121}" type="presOf" srcId="{C1F238F2-174D-4C02-9FA0-877A695395CE}" destId="{D8B4A285-5A01-4722-B115-FF18F442A054}" srcOrd="0" destOrd="0" presId="urn:microsoft.com/office/officeart/2005/8/layout/vList6"/>
    <dgm:cxn modelId="{46F33B55-A7B7-4F6C-8024-F73640869811}" type="presOf" srcId="{CC44D381-8AC0-4222-9FCC-FA843150ABBD}" destId="{F96D8E2A-B447-4D8F-BB17-C8B47D2FD58E}" srcOrd="0" destOrd="0" presId="urn:microsoft.com/office/officeart/2005/8/layout/vList6"/>
    <dgm:cxn modelId="{139C17A7-F7FF-410C-9362-46262EB67BBA}" srcId="{D79548F2-95F8-4054-A7EC-AE532A04C43E}" destId="{FF016502-2C4B-4817-9716-1D51CA2B5631}" srcOrd="0" destOrd="0" parTransId="{35A38A66-FF58-4892-8BB3-6F07F0D3E817}" sibTransId="{2B8568CC-0198-46B0-B478-46F32375FF8A}"/>
    <dgm:cxn modelId="{40DD94E0-7274-46C4-B2DC-6E3BAE7BCE63}" type="presOf" srcId="{C5C16D66-2379-4135-BA70-C0A4B358356D}" destId="{67B257ED-86AA-469B-B06B-EEB302D2775F}" srcOrd="0" destOrd="0" presId="urn:microsoft.com/office/officeart/2005/8/layout/vList6"/>
    <dgm:cxn modelId="{17FC3A3F-209F-48DB-A47D-746F3595DF30}" srcId="{4E3395B3-C985-4464-8552-9CDBF8B8B962}" destId="{C1F238F2-174D-4C02-9FA0-877A695395CE}" srcOrd="0" destOrd="0" parTransId="{FB1E50FF-98DA-4E07-BFF4-8C4611905C57}" sibTransId="{8321F68A-771F-44BC-A7FB-982EF78C8BF3}"/>
    <dgm:cxn modelId="{04AE0085-5DAD-4237-9425-EFCB7FFA9136}" type="presOf" srcId="{00387A55-C799-4A77-ABCC-D0C3F836A125}" destId="{C3A9B550-6B0C-46AE-894D-1EA59C4D9DCA}" srcOrd="0" destOrd="0" presId="urn:microsoft.com/office/officeart/2005/8/layout/vList6"/>
    <dgm:cxn modelId="{B6479602-00CA-4A71-9AAB-D06236E20264}" type="presOf" srcId="{4E3395B3-C985-4464-8552-9CDBF8B8B962}" destId="{F1D6D209-003C-433F-93CD-C2EE4903A3E2}" srcOrd="0" destOrd="0" presId="urn:microsoft.com/office/officeart/2005/8/layout/vList6"/>
    <dgm:cxn modelId="{B257D18C-8530-4969-976C-C301A5B4219E}" type="presOf" srcId="{6747E9DE-2530-4D82-9213-07C9D2104624}" destId="{03DF9FE3-D2C3-42EC-9808-CFC26230D01D}" srcOrd="0" destOrd="0" presId="urn:microsoft.com/office/officeart/2005/8/layout/vList6"/>
    <dgm:cxn modelId="{B203608B-A456-40E4-87E3-7E044DA1E3BC}" srcId="{D3A83899-58BD-45F4-83B6-6B3AAA5BCBF7}" destId="{1997ACC2-B1B5-44A1-8F9A-7A7EE03F3147}" srcOrd="0" destOrd="0" parTransId="{347FAAFC-D247-4BF0-8264-3BD401DAB1BB}" sibTransId="{4484CDD5-5655-4083-BC36-98FE0FA9BEC2}"/>
    <dgm:cxn modelId="{0F6381A1-8404-4FA5-81F9-C0B2186629B2}" type="presOf" srcId="{FF016502-2C4B-4817-9716-1D51CA2B5631}" destId="{5699E837-DFDC-47A5-A8F8-E8DA9F681305}" srcOrd="0" destOrd="0" presId="urn:microsoft.com/office/officeart/2005/8/layout/vList6"/>
    <dgm:cxn modelId="{0557FA30-1F27-41C8-83BE-F59A87695386}" srcId="{C8CD670A-79E7-436B-872E-94D85D1E6480}" destId="{CC44D381-8AC0-4222-9FCC-FA843150ABBD}" srcOrd="0" destOrd="0" parTransId="{417AAC46-C18D-496B-85E2-47914C26F62B}" sibTransId="{E5215ADE-908F-4D21-9895-342E30D31C2B}"/>
    <dgm:cxn modelId="{46DE0FE4-1652-47A8-B718-6C1B57B16024}" type="presOf" srcId="{C8CD670A-79E7-436B-872E-94D85D1E6480}" destId="{0D090E1E-FADF-497D-8B8B-AD3172031E87}" srcOrd="0" destOrd="0" presId="urn:microsoft.com/office/officeart/2005/8/layout/vList6"/>
    <dgm:cxn modelId="{FDDFB0E1-669A-4342-B2D3-70D51C6A7E60}" srcId="{70EF13CC-4227-4ACF-BBC5-D33062A8EE11}" destId="{C02BAF3F-30D0-413E-8D6E-40D9E2E5FB7D}" srcOrd="0" destOrd="0" parTransId="{CA149C21-3D1D-4A32-B483-F0D7971A6216}" sibTransId="{2DD17597-8BB2-4138-8915-55D57808A88A}"/>
    <dgm:cxn modelId="{B2301E5A-F1E9-4433-A01A-B91D3377F7C5}" type="presOf" srcId="{C02BAF3F-30D0-413E-8D6E-40D9E2E5FB7D}" destId="{7D4B4185-EEF4-4945-AC9F-CEB164CE3849}" srcOrd="0" destOrd="0" presId="urn:microsoft.com/office/officeart/2005/8/layout/vList6"/>
    <dgm:cxn modelId="{425E00D4-F3B9-4164-B6D1-3DDA51E0C844}" type="presOf" srcId="{70EF13CC-4227-4ACF-BBC5-D33062A8EE11}" destId="{0A5A840B-BFFD-4ED1-9B24-8A3D334B1351}" srcOrd="0" destOrd="0" presId="urn:microsoft.com/office/officeart/2005/8/layout/vList6"/>
    <dgm:cxn modelId="{6224744C-E7E6-4300-AC88-F5C65A28C69B}" type="presOf" srcId="{D79548F2-95F8-4054-A7EC-AE532A04C43E}" destId="{FBFA1436-280C-48B3-A961-198594F39BA1}" srcOrd="0" destOrd="0" presId="urn:microsoft.com/office/officeart/2005/8/layout/vList6"/>
    <dgm:cxn modelId="{FF5C427B-C279-4250-9859-B1C67E896317}" srcId="{D79548F2-95F8-4054-A7EC-AE532A04C43E}" destId="{C8CD670A-79E7-436B-872E-94D85D1E6480}" srcOrd="1" destOrd="0" parTransId="{45B9326D-F1D7-406F-A646-A952FE3C8027}" sibTransId="{9BD1B62D-4E5C-4226-B938-AC681277E455}"/>
    <dgm:cxn modelId="{F13D8FD0-AB81-4900-AE3F-433B65D6BB61}" srcId="{00387A55-C799-4A77-ABCC-D0C3F836A125}" destId="{C5C16D66-2379-4135-BA70-C0A4B358356D}" srcOrd="0" destOrd="0" parTransId="{D332EC7B-76F5-41D7-B415-1901E7D1839A}" sibTransId="{12710464-B66D-43FA-8B75-DF99B73E22D0}"/>
    <dgm:cxn modelId="{38B3ABDD-0D6D-4281-B40E-A24F4EA9588E}" srcId="{D79548F2-95F8-4054-A7EC-AE532A04C43E}" destId="{4E3395B3-C985-4464-8552-9CDBF8B8B962}" srcOrd="2" destOrd="0" parTransId="{8D6EDE6C-0829-4631-98B2-C3E689FE7937}" sibTransId="{71E8A121-1F31-491B-BDE2-11A83FE3CEB3}"/>
    <dgm:cxn modelId="{306B6474-179A-42A6-9B40-C8E7A8E0794F}" type="presParOf" srcId="{FBFA1436-280C-48B3-A961-198594F39BA1}" destId="{51BE318C-55D4-42C3-8032-A0EE1A453F64}" srcOrd="0" destOrd="0" presId="urn:microsoft.com/office/officeart/2005/8/layout/vList6"/>
    <dgm:cxn modelId="{B62ABDED-CDB2-4FAA-ADE5-CD5E8374F38D}" type="presParOf" srcId="{51BE318C-55D4-42C3-8032-A0EE1A453F64}" destId="{5699E837-DFDC-47A5-A8F8-E8DA9F681305}" srcOrd="0" destOrd="0" presId="urn:microsoft.com/office/officeart/2005/8/layout/vList6"/>
    <dgm:cxn modelId="{D5C9E4C1-2B0F-4E85-AC2B-7F142CFCBA0E}" type="presParOf" srcId="{51BE318C-55D4-42C3-8032-A0EE1A453F64}" destId="{03DF9FE3-D2C3-42EC-9808-CFC26230D01D}" srcOrd="1" destOrd="0" presId="urn:microsoft.com/office/officeart/2005/8/layout/vList6"/>
    <dgm:cxn modelId="{BF5DEA78-83CC-423D-8B5B-66CC7C98B12E}" type="presParOf" srcId="{FBFA1436-280C-48B3-A961-198594F39BA1}" destId="{C3672611-05B7-4B91-B545-8053B278BC50}" srcOrd="1" destOrd="0" presId="urn:microsoft.com/office/officeart/2005/8/layout/vList6"/>
    <dgm:cxn modelId="{00394BC8-3FCD-41EF-9077-A4E7A6164243}" type="presParOf" srcId="{FBFA1436-280C-48B3-A961-198594F39BA1}" destId="{84D8EDF7-2C11-419C-8444-BB126BF3B25F}" srcOrd="2" destOrd="0" presId="urn:microsoft.com/office/officeart/2005/8/layout/vList6"/>
    <dgm:cxn modelId="{696D5456-48B8-4A15-B2B7-A0972BCA8193}" type="presParOf" srcId="{84D8EDF7-2C11-419C-8444-BB126BF3B25F}" destId="{0D090E1E-FADF-497D-8B8B-AD3172031E87}" srcOrd="0" destOrd="0" presId="urn:microsoft.com/office/officeart/2005/8/layout/vList6"/>
    <dgm:cxn modelId="{6FDAFF7C-99A5-4FE6-A44D-038BF315D38F}" type="presParOf" srcId="{84D8EDF7-2C11-419C-8444-BB126BF3B25F}" destId="{F96D8E2A-B447-4D8F-BB17-C8B47D2FD58E}" srcOrd="1" destOrd="0" presId="urn:microsoft.com/office/officeart/2005/8/layout/vList6"/>
    <dgm:cxn modelId="{DEDADF49-3F7C-4AE7-A90C-5965D60AB01C}" type="presParOf" srcId="{FBFA1436-280C-48B3-A961-198594F39BA1}" destId="{6435BB4D-C630-4817-891E-D4D4BA773D36}" srcOrd="3" destOrd="0" presId="urn:microsoft.com/office/officeart/2005/8/layout/vList6"/>
    <dgm:cxn modelId="{B7D16358-9B48-4F6F-8BE6-5FE564703392}" type="presParOf" srcId="{FBFA1436-280C-48B3-A961-198594F39BA1}" destId="{7589C76C-1564-4D78-AB9C-848F233A2024}" srcOrd="4" destOrd="0" presId="urn:microsoft.com/office/officeart/2005/8/layout/vList6"/>
    <dgm:cxn modelId="{58AD74B2-1BAF-468D-AB86-564D3D1F356D}" type="presParOf" srcId="{7589C76C-1564-4D78-AB9C-848F233A2024}" destId="{F1D6D209-003C-433F-93CD-C2EE4903A3E2}" srcOrd="0" destOrd="0" presId="urn:microsoft.com/office/officeart/2005/8/layout/vList6"/>
    <dgm:cxn modelId="{15BEC612-0418-4519-9728-11BA27886989}" type="presParOf" srcId="{7589C76C-1564-4D78-AB9C-848F233A2024}" destId="{D8B4A285-5A01-4722-B115-FF18F442A054}" srcOrd="1" destOrd="0" presId="urn:microsoft.com/office/officeart/2005/8/layout/vList6"/>
    <dgm:cxn modelId="{8B66969A-49FA-4C6B-B937-7EBDA57A7141}" type="presParOf" srcId="{FBFA1436-280C-48B3-A961-198594F39BA1}" destId="{DF764C57-767B-4E21-9213-4514FEF1C9FA}" srcOrd="5" destOrd="0" presId="urn:microsoft.com/office/officeart/2005/8/layout/vList6"/>
    <dgm:cxn modelId="{D289A214-5A19-45A8-9C43-0AF04A7CBAA5}" type="presParOf" srcId="{FBFA1436-280C-48B3-A961-198594F39BA1}" destId="{29DD3A7E-711B-4AA3-90B1-AD7EFBBD87A0}" srcOrd="6" destOrd="0" presId="urn:microsoft.com/office/officeart/2005/8/layout/vList6"/>
    <dgm:cxn modelId="{8F4EE21B-18AE-42E3-BE59-12F0FA4CAC3B}" type="presParOf" srcId="{29DD3A7E-711B-4AA3-90B1-AD7EFBBD87A0}" destId="{C3A9B550-6B0C-46AE-894D-1EA59C4D9DCA}" srcOrd="0" destOrd="0" presId="urn:microsoft.com/office/officeart/2005/8/layout/vList6"/>
    <dgm:cxn modelId="{C11120DE-85C1-4CA8-AC23-768D0E34EBAB}" type="presParOf" srcId="{29DD3A7E-711B-4AA3-90B1-AD7EFBBD87A0}" destId="{67B257ED-86AA-469B-B06B-EEB302D2775F}" srcOrd="1" destOrd="0" presId="urn:microsoft.com/office/officeart/2005/8/layout/vList6"/>
    <dgm:cxn modelId="{A24F0C6F-0A01-4932-9C75-44A5E5571C22}" type="presParOf" srcId="{FBFA1436-280C-48B3-A961-198594F39BA1}" destId="{C16BE124-5655-4791-9478-F086E25BF87E}" srcOrd="7" destOrd="0" presId="urn:microsoft.com/office/officeart/2005/8/layout/vList6"/>
    <dgm:cxn modelId="{91068C91-E1B4-4EA1-B17B-88E03003DCC4}" type="presParOf" srcId="{FBFA1436-280C-48B3-A961-198594F39BA1}" destId="{9342018B-DD5D-4EF6-B47F-D4ECF0ACBA4C}" srcOrd="8" destOrd="0" presId="urn:microsoft.com/office/officeart/2005/8/layout/vList6"/>
    <dgm:cxn modelId="{8F63DEB7-9DF1-4038-A00A-ED82EB7FAB26}" type="presParOf" srcId="{9342018B-DD5D-4EF6-B47F-D4ECF0ACBA4C}" destId="{505C76DE-149E-4E51-BE71-498E19C3BC41}" srcOrd="0" destOrd="0" presId="urn:microsoft.com/office/officeart/2005/8/layout/vList6"/>
    <dgm:cxn modelId="{17D8D8E6-0092-4E27-94D4-FED4E0CE8F91}" type="presParOf" srcId="{9342018B-DD5D-4EF6-B47F-D4ECF0ACBA4C}" destId="{AF185A11-AF0E-4C82-980B-F0E3ACB6AD67}" srcOrd="1" destOrd="0" presId="urn:microsoft.com/office/officeart/2005/8/layout/vList6"/>
    <dgm:cxn modelId="{90BAFE80-97D0-4281-BF6D-8CE57B58BA99}" type="presParOf" srcId="{FBFA1436-280C-48B3-A961-198594F39BA1}" destId="{ABC7E935-56CB-4018-B2D6-05BA48D5EC84}" srcOrd="9" destOrd="0" presId="urn:microsoft.com/office/officeart/2005/8/layout/vList6"/>
    <dgm:cxn modelId="{C8336D44-4945-492E-AA43-3680CAF4BE04}" type="presParOf" srcId="{FBFA1436-280C-48B3-A961-198594F39BA1}" destId="{A60030F1-301B-42CF-B05D-AD67189B9C1A}" srcOrd="10" destOrd="0" presId="urn:microsoft.com/office/officeart/2005/8/layout/vList6"/>
    <dgm:cxn modelId="{C293FBE2-362B-46EF-A6E8-77752F345709}" type="presParOf" srcId="{A60030F1-301B-42CF-B05D-AD67189B9C1A}" destId="{0A5A840B-BFFD-4ED1-9B24-8A3D334B1351}" srcOrd="0" destOrd="0" presId="urn:microsoft.com/office/officeart/2005/8/layout/vList6"/>
    <dgm:cxn modelId="{E52DF9F4-649B-4D11-9A01-D3A9C0B8AF29}" type="presParOf" srcId="{A60030F1-301B-42CF-B05D-AD67189B9C1A}" destId="{7D4B4185-EEF4-4945-AC9F-CEB164CE384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EA726-DD72-4CE4-86B2-42979A8B0EBF}">
      <dsp:nvSpPr>
        <dsp:cNvPr id="0" name=""/>
        <dsp:cNvSpPr/>
      </dsp:nvSpPr>
      <dsp:spPr>
        <a:xfrm rot="16200000">
          <a:off x="178600" y="-178600"/>
          <a:ext cx="2821789" cy="317899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Métodos e Atributos</a:t>
          </a:r>
          <a:endParaRPr lang="pt-BR" sz="3000" kern="1200" dirty="0"/>
        </a:p>
      </dsp:txBody>
      <dsp:txXfrm rot="5400000">
        <a:off x="0" y="0"/>
        <a:ext cx="3178990" cy="2116341"/>
      </dsp:txXfrm>
    </dsp:sp>
    <dsp:sp modelId="{5B61F18B-F255-4C7A-8344-5C2870DF4F5C}">
      <dsp:nvSpPr>
        <dsp:cNvPr id="0" name=""/>
        <dsp:cNvSpPr/>
      </dsp:nvSpPr>
      <dsp:spPr>
        <a:xfrm>
          <a:off x="3178990" y="0"/>
          <a:ext cx="3178990" cy="2821789"/>
        </a:xfrm>
        <a:prstGeom prst="round1Rect">
          <a:avLst/>
        </a:prstGeom>
        <a:solidFill>
          <a:srgbClr val="3399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Herança</a:t>
          </a:r>
          <a:endParaRPr lang="pt-BR" sz="3000" kern="1200" dirty="0"/>
        </a:p>
      </dsp:txBody>
      <dsp:txXfrm>
        <a:off x="3178990" y="0"/>
        <a:ext cx="3178990" cy="2116341"/>
      </dsp:txXfrm>
    </dsp:sp>
    <dsp:sp modelId="{4BC9D1A9-E3F7-443B-861D-94C2CD02250C}">
      <dsp:nvSpPr>
        <dsp:cNvPr id="0" name=""/>
        <dsp:cNvSpPr/>
      </dsp:nvSpPr>
      <dsp:spPr>
        <a:xfrm rot="10800000">
          <a:off x="0" y="2821789"/>
          <a:ext cx="3178990" cy="2821789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Classes Abstratas</a:t>
          </a:r>
          <a:endParaRPr lang="pt-BR" sz="3000" kern="1200" dirty="0"/>
        </a:p>
      </dsp:txBody>
      <dsp:txXfrm rot="10800000">
        <a:off x="0" y="3527236"/>
        <a:ext cx="3178990" cy="2116341"/>
      </dsp:txXfrm>
    </dsp:sp>
    <dsp:sp modelId="{2D09DCDE-6033-43B7-BA39-6A35F3BF8685}">
      <dsp:nvSpPr>
        <dsp:cNvPr id="0" name=""/>
        <dsp:cNvSpPr/>
      </dsp:nvSpPr>
      <dsp:spPr>
        <a:xfrm rot="5400000">
          <a:off x="3357591" y="2643188"/>
          <a:ext cx="2821789" cy="3178990"/>
        </a:xfrm>
        <a:prstGeom prst="round1Rect">
          <a:avLst/>
        </a:prstGeom>
        <a:solidFill>
          <a:srgbClr val="CC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Polimorfismo</a:t>
          </a:r>
          <a:endParaRPr lang="pt-BR" sz="3000" kern="1200" dirty="0"/>
        </a:p>
      </dsp:txBody>
      <dsp:txXfrm rot="-5400000">
        <a:off x="3178991" y="3527235"/>
        <a:ext cx="3178990" cy="2116341"/>
      </dsp:txXfrm>
    </dsp:sp>
    <dsp:sp modelId="{13370726-F02E-4E09-B756-6B83459D2584}">
      <dsp:nvSpPr>
        <dsp:cNvPr id="0" name=""/>
        <dsp:cNvSpPr/>
      </dsp:nvSpPr>
      <dsp:spPr>
        <a:xfrm>
          <a:off x="2225293" y="2116341"/>
          <a:ext cx="1907394" cy="1410894"/>
        </a:xfrm>
        <a:prstGeom prst="roundRect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Classes e Objetos</a:t>
          </a:r>
          <a:endParaRPr lang="pt-BR" sz="3000" kern="1200" dirty="0"/>
        </a:p>
      </dsp:txBody>
      <dsp:txXfrm>
        <a:off x="2294167" y="2185215"/>
        <a:ext cx="1769646" cy="12731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F9FE3-D2C3-42EC-9808-CFC26230D01D}">
      <dsp:nvSpPr>
        <dsp:cNvPr id="0" name=""/>
        <dsp:cNvSpPr/>
      </dsp:nvSpPr>
      <dsp:spPr>
        <a:xfrm>
          <a:off x="2305239" y="518"/>
          <a:ext cx="5807297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err="1" smtClean="0"/>
            <a:t>Indica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uma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classe</a:t>
          </a:r>
          <a:r>
            <a:rPr lang="en-GB" sz="1500" kern="1200" dirty="0" smtClean="0"/>
            <a:t>, </a:t>
          </a:r>
          <a:r>
            <a:rPr lang="en-GB" sz="1500" kern="1200" dirty="0" err="1" smtClean="0"/>
            <a:t>método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ou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propriedade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que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não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admite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instâncias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diretamente</a:t>
          </a:r>
          <a:r>
            <a:rPr lang="en-GB" sz="1500" kern="1200" dirty="0" smtClean="0"/>
            <a:t>.</a:t>
          </a:r>
          <a:endParaRPr lang="pt-BR" sz="1500" kern="1200" dirty="0"/>
        </a:p>
      </dsp:txBody>
      <dsp:txXfrm>
        <a:off x="2305239" y="82199"/>
        <a:ext cx="5562253" cy="490089"/>
      </dsp:txXfrm>
    </dsp:sp>
    <dsp:sp modelId="{5699E837-DFDC-47A5-A8F8-E8DA9F681305}">
      <dsp:nvSpPr>
        <dsp:cNvPr id="0" name=""/>
        <dsp:cNvSpPr/>
      </dsp:nvSpPr>
      <dsp:spPr>
        <a:xfrm>
          <a:off x="2790" y="518"/>
          <a:ext cx="2302448" cy="653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ABSTRACT</a:t>
          </a:r>
          <a:endParaRPr lang="pt-BR" sz="2700" kern="1200" dirty="0"/>
        </a:p>
      </dsp:txBody>
      <dsp:txXfrm>
        <a:off x="34689" y="32417"/>
        <a:ext cx="2238650" cy="589653"/>
      </dsp:txXfrm>
    </dsp:sp>
    <dsp:sp modelId="{F96D8E2A-B447-4D8F-BB17-C8B47D2FD58E}">
      <dsp:nvSpPr>
        <dsp:cNvPr id="0" name=""/>
        <dsp:cNvSpPr/>
      </dsp:nvSpPr>
      <dsp:spPr>
        <a:xfrm>
          <a:off x="2305239" y="719315"/>
          <a:ext cx="5807297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err="1" smtClean="0"/>
            <a:t>Indica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uma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redefinição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em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uma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classe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derivada</a:t>
          </a:r>
          <a:r>
            <a:rPr lang="en-GB" sz="1500" kern="1200" dirty="0" smtClean="0"/>
            <a:t>.</a:t>
          </a:r>
          <a:endParaRPr lang="pt-BR" sz="1500" kern="1200" dirty="0"/>
        </a:p>
      </dsp:txBody>
      <dsp:txXfrm>
        <a:off x="2305239" y="800996"/>
        <a:ext cx="5562253" cy="490089"/>
      </dsp:txXfrm>
    </dsp:sp>
    <dsp:sp modelId="{0D090E1E-FADF-497D-8B8B-AD3172031E87}">
      <dsp:nvSpPr>
        <dsp:cNvPr id="0" name=""/>
        <dsp:cNvSpPr/>
      </dsp:nvSpPr>
      <dsp:spPr>
        <a:xfrm>
          <a:off x="2790" y="719315"/>
          <a:ext cx="2302448" cy="653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OVERRIDE</a:t>
          </a:r>
          <a:endParaRPr lang="pt-BR" sz="2700" kern="1200" dirty="0"/>
        </a:p>
      </dsp:txBody>
      <dsp:txXfrm>
        <a:off x="34689" y="751214"/>
        <a:ext cx="2238650" cy="589653"/>
      </dsp:txXfrm>
    </dsp:sp>
    <dsp:sp modelId="{D8B4A285-5A01-4722-B115-FF18F442A054}">
      <dsp:nvSpPr>
        <dsp:cNvPr id="0" name=""/>
        <dsp:cNvSpPr/>
      </dsp:nvSpPr>
      <dsp:spPr>
        <a:xfrm>
          <a:off x="2305239" y="1438111"/>
          <a:ext cx="5807297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err="1" smtClean="0"/>
            <a:t>Indica</a:t>
          </a:r>
          <a:r>
            <a:rPr lang="en-GB" sz="1500" kern="1200" dirty="0" smtClean="0"/>
            <a:t> um </a:t>
          </a:r>
          <a:r>
            <a:rPr lang="en-GB" sz="1500" kern="1200" dirty="0" err="1" smtClean="0"/>
            <a:t>elemento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da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classe</a:t>
          </a:r>
          <a:r>
            <a:rPr lang="en-GB" sz="1500" kern="1200" dirty="0" smtClean="0"/>
            <a:t> base </a:t>
          </a:r>
          <a:r>
            <a:rPr lang="en-GB" sz="1500" kern="1200" dirty="0" err="1" smtClean="0"/>
            <a:t>que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pode</a:t>
          </a:r>
          <a:r>
            <a:rPr lang="en-GB" sz="1500" kern="1200" dirty="0" smtClean="0"/>
            <a:t> ser </a:t>
          </a:r>
          <a:r>
            <a:rPr lang="en-GB" sz="1500" kern="1200" dirty="0" err="1" smtClean="0"/>
            <a:t>redefinido</a:t>
          </a:r>
          <a:r>
            <a:rPr lang="en-GB" sz="1500" kern="1200" dirty="0" smtClean="0"/>
            <a:t>.</a:t>
          </a:r>
          <a:endParaRPr lang="pt-BR" sz="1500" kern="1200" dirty="0"/>
        </a:p>
      </dsp:txBody>
      <dsp:txXfrm>
        <a:off x="2305239" y="1519792"/>
        <a:ext cx="5562253" cy="490089"/>
      </dsp:txXfrm>
    </dsp:sp>
    <dsp:sp modelId="{F1D6D209-003C-433F-93CD-C2EE4903A3E2}">
      <dsp:nvSpPr>
        <dsp:cNvPr id="0" name=""/>
        <dsp:cNvSpPr/>
      </dsp:nvSpPr>
      <dsp:spPr>
        <a:xfrm>
          <a:off x="2790" y="1438111"/>
          <a:ext cx="2302448" cy="653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VIRTUAL</a:t>
          </a:r>
          <a:endParaRPr lang="pt-BR" sz="2700" kern="1200" dirty="0"/>
        </a:p>
      </dsp:txBody>
      <dsp:txXfrm>
        <a:off x="34689" y="1470010"/>
        <a:ext cx="2238650" cy="589653"/>
      </dsp:txXfrm>
    </dsp:sp>
    <dsp:sp modelId="{67B257ED-86AA-469B-B06B-EEB302D2775F}">
      <dsp:nvSpPr>
        <dsp:cNvPr id="0" name=""/>
        <dsp:cNvSpPr/>
      </dsp:nvSpPr>
      <dsp:spPr>
        <a:xfrm>
          <a:off x="2305239" y="2156908"/>
          <a:ext cx="5807297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err="1" smtClean="0"/>
            <a:t>Indica</a:t>
          </a:r>
          <a:r>
            <a:rPr lang="en-GB" sz="1500" kern="1200" dirty="0" smtClean="0"/>
            <a:t> um </a:t>
          </a:r>
          <a:r>
            <a:rPr lang="en-GB" sz="1500" kern="1200" dirty="0" err="1" smtClean="0"/>
            <a:t>elemento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da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própria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classe</a:t>
          </a:r>
          <a:r>
            <a:rPr lang="en-GB" sz="1500" kern="1200" dirty="0" smtClean="0"/>
            <a:t>.</a:t>
          </a:r>
          <a:endParaRPr lang="pt-BR" sz="1500" kern="1200" dirty="0"/>
        </a:p>
      </dsp:txBody>
      <dsp:txXfrm>
        <a:off x="2305239" y="2238589"/>
        <a:ext cx="5562253" cy="490089"/>
      </dsp:txXfrm>
    </dsp:sp>
    <dsp:sp modelId="{C3A9B550-6B0C-46AE-894D-1EA59C4D9DCA}">
      <dsp:nvSpPr>
        <dsp:cNvPr id="0" name=""/>
        <dsp:cNvSpPr/>
      </dsp:nvSpPr>
      <dsp:spPr>
        <a:xfrm>
          <a:off x="2790" y="2156908"/>
          <a:ext cx="2302448" cy="653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THIS</a:t>
          </a:r>
          <a:endParaRPr lang="pt-BR" sz="2700" kern="1200" dirty="0"/>
        </a:p>
      </dsp:txBody>
      <dsp:txXfrm>
        <a:off x="34689" y="2188807"/>
        <a:ext cx="2238650" cy="589653"/>
      </dsp:txXfrm>
    </dsp:sp>
    <dsp:sp modelId="{AF185A11-AF0E-4C82-980B-F0E3ACB6AD67}">
      <dsp:nvSpPr>
        <dsp:cNvPr id="0" name=""/>
        <dsp:cNvSpPr/>
      </dsp:nvSpPr>
      <dsp:spPr>
        <a:xfrm>
          <a:off x="2305239" y="2875705"/>
          <a:ext cx="5807297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err="1" smtClean="0"/>
            <a:t>Indica</a:t>
          </a:r>
          <a:r>
            <a:rPr lang="en-GB" sz="1500" kern="1200" dirty="0" smtClean="0"/>
            <a:t> um </a:t>
          </a:r>
          <a:r>
            <a:rPr lang="en-GB" sz="1500" kern="1200" dirty="0" err="1" smtClean="0"/>
            <a:t>elemento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da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classe</a:t>
          </a:r>
          <a:r>
            <a:rPr lang="en-GB" sz="1500" kern="1200" dirty="0" smtClean="0"/>
            <a:t> base.</a:t>
          </a:r>
          <a:endParaRPr lang="pt-BR" sz="1500" kern="1200" dirty="0"/>
        </a:p>
      </dsp:txBody>
      <dsp:txXfrm>
        <a:off x="2305239" y="2957386"/>
        <a:ext cx="5562253" cy="490089"/>
      </dsp:txXfrm>
    </dsp:sp>
    <dsp:sp modelId="{505C76DE-149E-4E51-BE71-498E19C3BC41}">
      <dsp:nvSpPr>
        <dsp:cNvPr id="0" name=""/>
        <dsp:cNvSpPr/>
      </dsp:nvSpPr>
      <dsp:spPr>
        <a:xfrm>
          <a:off x="2790" y="2875705"/>
          <a:ext cx="2302448" cy="653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BASE</a:t>
          </a:r>
          <a:endParaRPr lang="pt-BR" sz="2700" kern="1200" dirty="0"/>
        </a:p>
      </dsp:txBody>
      <dsp:txXfrm>
        <a:off x="34689" y="2907604"/>
        <a:ext cx="2238650" cy="589653"/>
      </dsp:txXfrm>
    </dsp:sp>
    <dsp:sp modelId="{7D4B4185-EEF4-4945-AC9F-CEB164CE3849}">
      <dsp:nvSpPr>
        <dsp:cNvPr id="0" name=""/>
        <dsp:cNvSpPr/>
      </dsp:nvSpPr>
      <dsp:spPr>
        <a:xfrm>
          <a:off x="2305239" y="3594501"/>
          <a:ext cx="5807297" cy="653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err="1" smtClean="0"/>
            <a:t>Indica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uma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classe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que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não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admite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derivadas</a:t>
          </a:r>
          <a:r>
            <a:rPr lang="en-GB" sz="1500" kern="1200" dirty="0" smtClean="0"/>
            <a:t>.</a:t>
          </a:r>
          <a:endParaRPr lang="pt-BR" sz="1500" kern="1200" dirty="0"/>
        </a:p>
      </dsp:txBody>
      <dsp:txXfrm>
        <a:off x="2305239" y="3676182"/>
        <a:ext cx="5562253" cy="490089"/>
      </dsp:txXfrm>
    </dsp:sp>
    <dsp:sp modelId="{0A5A840B-BFFD-4ED1-9B24-8A3D334B1351}">
      <dsp:nvSpPr>
        <dsp:cNvPr id="0" name=""/>
        <dsp:cNvSpPr/>
      </dsp:nvSpPr>
      <dsp:spPr>
        <a:xfrm>
          <a:off x="2790" y="3594501"/>
          <a:ext cx="2302448" cy="653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smtClean="0"/>
            <a:t>SEALED</a:t>
          </a:r>
          <a:endParaRPr lang="pt-BR" sz="2700" kern="1200" dirty="0"/>
        </a:p>
      </dsp:txBody>
      <dsp:txXfrm>
        <a:off x="34689" y="3626400"/>
        <a:ext cx="2238650" cy="589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6523FE2-4C19-4ABB-85A0-BEF6AD022787}" type="datetimeFigureOut">
              <a:rPr lang="pt-BR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B1CCB8-60BB-49B1-83EC-F1F9A13852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654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96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3759C0-372C-4CE3-B248-BC00C65120A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3D0E8B-AEEC-4C7E-9045-80E2B2FC8B24}" type="slidenum">
              <a:rPr lang="pt-BR" smtClean="0">
                <a:latin typeface="Arial" pitchFamily="34" charset="0"/>
              </a:rPr>
              <a:pPr/>
              <a:t>10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>
                <a:latin typeface="Arial" pitchFamily="34" charset="0"/>
              </a:rPr>
              <a:t>uma operação ou serviço executado sobre o objeto, declarado como parte da estrutura da classe. Métodos são usados para implementar o comportamento do objeto.</a:t>
            </a:r>
          </a:p>
          <a:p>
            <a:pPr eaLnBrk="1" hangingPunct="1"/>
            <a:r>
              <a:rPr lang="pt-BR" smtClean="0">
                <a:latin typeface="Arial" pitchFamily="34" charset="0"/>
              </a:rPr>
              <a:t>Ativa-se um método de instância especificando um objeto em particular seguido pelo nome da função através do operador </a:t>
            </a:r>
            <a:r>
              <a:rPr lang="pt-BR" b="1" smtClean="0">
                <a:latin typeface="Arial" pitchFamily="34" charset="0"/>
              </a:rPr>
              <a:t>.</a:t>
            </a:r>
            <a:r>
              <a:rPr lang="pt-BR" smtClean="0">
                <a:latin typeface="Arial" pitchFamily="34" charset="0"/>
              </a:rPr>
              <a:t> (ponto).</a:t>
            </a:r>
          </a:p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26C46-709A-43D1-9063-8481F99F20B4}" type="slidenum">
              <a:rPr lang="pt-BR" smtClean="0">
                <a:latin typeface="Arial" pitchFamily="34" charset="0"/>
              </a:rPr>
              <a:pPr/>
              <a:t>13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>
                <a:latin typeface="Arial" pitchFamily="34" charset="0"/>
              </a:rPr>
              <a:t>Atributos numéricos não inicializados possuem o valor padrão zero.</a:t>
            </a:r>
          </a:p>
          <a:p>
            <a:pPr eaLnBrk="1" hangingPunct="1"/>
            <a:r>
              <a:rPr lang="pt-BR" smtClean="0">
                <a:latin typeface="Arial" pitchFamily="34" charset="0"/>
              </a:rPr>
              <a:t>Propriedades de leitura são definidas com a palavra-chave </a:t>
            </a:r>
            <a:r>
              <a:rPr lang="pt-BR" b="1" smtClean="0">
                <a:latin typeface="Arial" pitchFamily="34" charset="0"/>
              </a:rPr>
              <a:t>get</a:t>
            </a:r>
            <a:r>
              <a:rPr lang="pt-BR" smtClean="0">
                <a:latin typeface="Arial" pitchFamily="34" charset="0"/>
              </a:rPr>
              <a:t>.</a:t>
            </a:r>
          </a:p>
          <a:p>
            <a:pPr eaLnBrk="1" hangingPunct="1"/>
            <a:r>
              <a:rPr lang="pt-BR" smtClean="0">
                <a:latin typeface="Arial" pitchFamily="34" charset="0"/>
              </a:rPr>
              <a:t>Propriedades de escrita são definidas com a palavra-chave </a:t>
            </a:r>
            <a:r>
              <a:rPr lang="pt-BR" b="1" smtClean="0">
                <a:latin typeface="Arial" pitchFamily="34" charset="0"/>
              </a:rPr>
              <a:t>set</a:t>
            </a:r>
            <a:r>
              <a:rPr lang="pt-BR" smtClean="0"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27411D-AA6F-4605-8833-F9CC66406511}" type="slidenum">
              <a:rPr lang="pt-BR" smtClean="0">
                <a:latin typeface="Arial" pitchFamily="34" charset="0"/>
              </a:rPr>
              <a:pPr/>
              <a:t>14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>
                <a:latin typeface="Arial" pitchFamily="34" charset="0"/>
              </a:rPr>
              <a:t>Construtores não possuem tipo de retorno.</a:t>
            </a:r>
          </a:p>
          <a:p>
            <a:pPr eaLnBrk="1" hangingPunct="1"/>
            <a:r>
              <a:rPr lang="pt-BR" smtClean="0">
                <a:latin typeface="Arial" pitchFamily="34" charset="0"/>
              </a:rPr>
              <a:t>O nome de um construtor deve ser o nome da própria classe.</a:t>
            </a:r>
          </a:p>
          <a:p>
            <a:pPr eaLnBrk="1" hangingPunct="1"/>
            <a:r>
              <a:rPr lang="pt-BR" smtClean="0">
                <a:latin typeface="Arial" pitchFamily="34" charset="0"/>
              </a:rPr>
              <a:t>Um construtor pode ou não possuir parâmetros.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27411D-AA6F-4605-8833-F9CC66406511}" type="slidenum">
              <a:rPr lang="pt-BR" smtClean="0">
                <a:latin typeface="Arial" pitchFamily="34" charset="0"/>
              </a:rPr>
              <a:pPr/>
              <a:t>16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>
                <a:latin typeface="Arial" pitchFamily="34" charset="0"/>
              </a:rPr>
              <a:t>Construtores não possuem tipo de retorno.</a:t>
            </a:r>
          </a:p>
          <a:p>
            <a:pPr eaLnBrk="1" hangingPunct="1"/>
            <a:r>
              <a:rPr lang="pt-BR" smtClean="0">
                <a:latin typeface="Arial" pitchFamily="34" charset="0"/>
              </a:rPr>
              <a:t>O nome de um construtor deve ser o nome da própria classe.</a:t>
            </a:r>
          </a:p>
          <a:p>
            <a:pPr eaLnBrk="1" hangingPunct="1"/>
            <a:r>
              <a:rPr lang="pt-BR" smtClean="0">
                <a:latin typeface="Arial" pitchFamily="34" charset="0"/>
              </a:rPr>
              <a:t>Um construtor pode ou não possuir parâmetros.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F9F24D-AE8C-4719-8957-9EB56BCB26B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FE1535-346E-4A10-ACED-836585B8C01E}" type="slidenum">
              <a:rPr lang="pt-BR" smtClean="0">
                <a:latin typeface="Arial" pitchFamily="34" charset="0"/>
              </a:rPr>
              <a:pPr/>
              <a:t>18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0F906B-AFB8-47FF-8608-96CF20E7A090}" type="slidenum">
              <a:rPr lang="pt-BR" smtClean="0">
                <a:latin typeface="Arial" pitchFamily="34" charset="0"/>
              </a:rPr>
              <a:pPr/>
              <a:t>19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D7364D-DEB7-48F5-A1FF-EF3CAF751267}" type="slidenum">
              <a:rPr lang="pt-BR" smtClean="0">
                <a:latin typeface="Arial" pitchFamily="34" charset="0"/>
              </a:rPr>
              <a:pPr/>
              <a:t>20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EF9F9-C568-448E-B184-6166822668B5}" type="slidenum">
              <a:rPr lang="pt-BR" smtClean="0">
                <a:latin typeface="Arial" pitchFamily="34" charset="0"/>
              </a:rPr>
              <a:pPr/>
              <a:t>21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78EFD-C263-43FD-A090-7E988E58D523}" type="slidenum">
              <a:rPr lang="pt-BR" smtClean="0">
                <a:latin typeface="Arial" pitchFamily="34" charset="0"/>
              </a:rPr>
              <a:pPr/>
              <a:t>22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16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D53226-EA38-450B-BB3A-9BC91419365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770527-4746-403C-B2E2-FB51CB2E47F6}" type="slidenum">
              <a:rPr lang="pt-BR" smtClean="0">
                <a:latin typeface="Arial" pitchFamily="34" charset="0"/>
              </a:rPr>
              <a:pPr/>
              <a:t>23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A2C002-18CA-4D15-940D-241014B170CE}" type="slidenum">
              <a:rPr lang="pt-BR" smtClean="0">
                <a:latin typeface="Arial" pitchFamily="34" charset="0"/>
              </a:rPr>
              <a:pPr/>
              <a:t>24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369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116500-8DF4-4A94-AC79-EA8A7B6C808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E0CBF5-EED6-4AEC-BF28-E58FF6838C43}" type="slidenum">
              <a:rPr lang="pt-BR" smtClean="0">
                <a:latin typeface="Arial" pitchFamily="34" charset="0"/>
              </a:rPr>
              <a:pPr/>
              <a:t>26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94E031-D609-43C1-84E1-070902EFBA19}" type="slidenum">
              <a:rPr lang="pt-BR" smtClean="0">
                <a:latin typeface="Arial" pitchFamily="34" charset="0"/>
              </a:rPr>
              <a:pPr/>
              <a:t>27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D27D87-1E97-4E7E-A823-EE891C09E65D}" type="slidenum">
              <a:rPr lang="pt-BR" smtClean="0">
                <a:latin typeface="Arial" pitchFamily="34" charset="0"/>
              </a:rPr>
              <a:pPr/>
              <a:t>28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3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3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6EF435-F5FB-4C4D-9EAA-7A269699FEA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pt-B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8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45EEC9-64FF-4AF9-8238-329B49C56E2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pt-B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4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94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2D347D-FBC7-42F1-9991-B86D439C8530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pt-B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F9F24D-AE8C-4719-8957-9EB56BCB26B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8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87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AEB810-4552-4B2E-8B2C-DE970EBD1F1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97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B72246-02D5-48D2-A227-58C1A0C6240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C2F73-B573-46A3-AA89-DA96500DEFF6}" type="slidenum">
              <a:rPr lang="pt-BR" smtClean="0">
                <a:latin typeface="Arial" pitchFamily="34" charset="0"/>
              </a:rPr>
              <a:pPr/>
              <a:t>5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D5D02A-C0AA-49B4-B57F-A7113B8EE7E8}" type="slidenum">
              <a:rPr lang="pt-BR" smtClean="0">
                <a:latin typeface="Arial" pitchFamily="34" charset="0"/>
              </a:rPr>
              <a:pPr/>
              <a:t>6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BA3AA-D616-43C1-BB70-CDCE48F1ED40}" type="slidenum">
              <a:rPr lang="pt-BR" smtClean="0">
                <a:latin typeface="Arial" pitchFamily="34" charset="0"/>
              </a:rPr>
              <a:pPr/>
              <a:t>7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>
                <a:latin typeface="Arial" pitchFamily="34" charset="0"/>
              </a:rPr>
              <a:t>A palavra-chave </a:t>
            </a:r>
            <a:r>
              <a:rPr lang="pt-BR" b="1" smtClean="0">
                <a:latin typeface="Arial" pitchFamily="34" charset="0"/>
              </a:rPr>
              <a:t>public</a:t>
            </a:r>
            <a:r>
              <a:rPr lang="pt-BR" smtClean="0">
                <a:latin typeface="Arial" pitchFamily="34" charset="0"/>
              </a:rPr>
              <a:t> permite o acesso de fora da classe a elementos definidos internamente.</a:t>
            </a:r>
          </a:p>
          <a:p>
            <a:pPr eaLnBrk="1" hangingPunct="1"/>
            <a:r>
              <a:rPr lang="pt-BR" smtClean="0">
                <a:latin typeface="Arial" pitchFamily="34" charset="0"/>
              </a:rPr>
              <a:t>A palavra-chave </a:t>
            </a:r>
            <a:r>
              <a:rPr lang="pt-BR" b="1" smtClean="0">
                <a:latin typeface="Arial" pitchFamily="34" charset="0"/>
              </a:rPr>
              <a:t>private</a:t>
            </a:r>
            <a:r>
              <a:rPr lang="pt-BR" smtClean="0">
                <a:latin typeface="Arial" pitchFamily="34" charset="0"/>
              </a:rPr>
              <a:t> somente permite o acesso a elementos definidos dentro da própria classe.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3169B5-3667-41C0-8E7B-A6740C994B71}" type="slidenum">
              <a:rPr lang="pt-BR" smtClean="0">
                <a:latin typeface="Arial" pitchFamily="34" charset="0"/>
              </a:rPr>
              <a:pPr/>
              <a:t>8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85C5E-C1CF-4084-898A-1CA6A8628088}" type="slidenum">
              <a:rPr lang="pt-BR" smtClean="0">
                <a:latin typeface="Arial" pitchFamily="34" charset="0"/>
              </a:rPr>
              <a:pPr/>
              <a:t>9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>
                <a:latin typeface="Arial" pitchFamily="34" charset="0"/>
              </a:rPr>
              <a:t>usado para armazenar o estado de um objeto. Pode ser simples como uma variável escalar (int, char, double, ou boolean) ou pode ser uma estrutura complexa tal como outro objeto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Tóp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57158" y="320040"/>
            <a:ext cx="8043890" cy="608630"/>
          </a:xfrm>
        </p:spPr>
        <p:txBody>
          <a:bodyPr>
            <a:noAutofit/>
          </a:bodyPr>
          <a:lstStyle>
            <a:lvl1pPr>
              <a:defRPr sz="3200" u="none"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000108"/>
            <a:ext cx="8043890" cy="5455628"/>
          </a:xfrm>
        </p:spPr>
        <p:txBody>
          <a:bodyPr/>
          <a:lstStyle>
            <a:lvl1pPr>
              <a:defRPr u="none">
                <a:latin typeface="Arial" pitchFamily="34" charset="0"/>
                <a:cs typeface="Arial" pitchFamily="34" charset="0"/>
              </a:defRPr>
            </a:lvl1pPr>
            <a:lvl2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9F6F-0954-457D-875E-5852EE60B525}" type="datetimeFigureOut">
              <a:rPr lang="pt-BR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352B-BCD8-4685-A2D3-4305690B6B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430"/>
          </a:xfrm>
        </p:spPr>
        <p:txBody>
          <a:bodyPr/>
          <a:lstStyle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1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dirty="0" smtClean="0"/>
              <a:t>Clique para editar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CC815F-AF33-48F4-B4A5-379D082C5C08}" type="datetimeFigureOut">
              <a:rPr lang="pt-BR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5B7561-7A5E-4983-9D04-A8B49B4EDD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CC815F-AF33-48F4-B4A5-379D082C5C08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B7561-7A5E-4983-9D04-A8B49B4EDDD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705777-0585-426C-9077-A638E747F1FC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71B94-17BA-4A71-B2BB-156DB323533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2" descr="MSInnovationCenterBrasil - Fonte Branca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56650" y="2214563"/>
            <a:ext cx="3873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16" descr="S2B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53300" y="142875"/>
            <a:ext cx="136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  <p:sldLayoutId id="2147484392" r:id="rId2"/>
    <p:sldLayoutId id="2147484393" r:id="rId3"/>
    <p:sldLayoutId id="2147484394" r:id="rId4"/>
    <p:sldLayoutId id="2147484395" r:id="rId5"/>
    <p:sldLayoutId id="2147484396" r:id="rId6"/>
    <p:sldLayoutId id="2147484397" r:id="rId7"/>
    <p:sldLayoutId id="2147484398" r:id="rId8"/>
    <p:sldLayoutId id="2147484399" r:id="rId9"/>
    <p:sldLayoutId id="2147484400" r:id="rId10"/>
    <p:sldLayoutId id="2147484401" r:id="rId11"/>
    <p:sldLayoutId id="2147484381" r:id="rId12"/>
    <p:sldLayoutId id="2147484386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912" y="2343944"/>
            <a:ext cx="2889264" cy="17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043608" y="4953000"/>
            <a:ext cx="6400800" cy="1219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dirty="0" smtClean="0"/>
              <a:t>Bruno </a:t>
            </a:r>
            <a:r>
              <a:rPr lang="pt-BR" dirty="0" err="1" smtClean="0"/>
              <a:t>Inojosa</a:t>
            </a:r>
            <a:endParaRPr lang="pt-BR" dirty="0" smtClean="0"/>
          </a:p>
          <a:p>
            <a:pPr algn="l"/>
            <a:r>
              <a:rPr lang="pt-BR" dirty="0" smtClean="0"/>
              <a:t>MCP</a:t>
            </a:r>
          </a:p>
          <a:p>
            <a:pPr algn="l"/>
            <a:r>
              <a:rPr lang="pt-BR" dirty="0" smtClean="0"/>
              <a:t>.NET Framework</a:t>
            </a:r>
            <a:endParaRPr lang="pt-BR" dirty="0"/>
          </a:p>
        </p:txBody>
      </p:sp>
      <p:sp>
        <p:nvSpPr>
          <p:cNvPr id="9" name="Subtítulo 1"/>
          <p:cNvSpPr txBox="1">
            <a:spLocks/>
          </p:cNvSpPr>
          <p:nvPr/>
        </p:nvSpPr>
        <p:spPr>
          <a:xfrm>
            <a:off x="1475656" y="1124744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pt-BR" sz="3600" dirty="0" smtClean="0"/>
              <a:t>.NET com C#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10817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- Métodos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Métodos representam as operações associadas à classe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Chamando um método</a:t>
            </a: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571500" y="2516882"/>
            <a:ext cx="7929563" cy="1200150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</a:rPr>
              <a:t>AumentarLimite</a:t>
            </a:r>
            <a:r>
              <a:rPr lang="en-US" sz="2400" dirty="0">
                <a:latin typeface="Consolas" pitchFamily="49" charset="0"/>
              </a:rPr>
              <a:t>(decimal </a:t>
            </a:r>
            <a:r>
              <a:rPr lang="en-US" sz="2400" dirty="0" err="1">
                <a:latin typeface="Consolas" pitchFamily="49" charset="0"/>
              </a:rPr>
              <a:t>val</a:t>
            </a:r>
            <a:r>
              <a:rPr lang="en-US" sz="2400" dirty="0">
                <a:latin typeface="Consolas" pitchFamily="49" charset="0"/>
              </a:rPr>
              <a:t>) 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     </a:t>
            </a:r>
            <a:r>
              <a:rPr lang="en-US" sz="2400" dirty="0" err="1">
                <a:latin typeface="Consolas" pitchFamily="49" charset="0"/>
              </a:rPr>
              <a:t>limiteCredito</a:t>
            </a:r>
            <a:r>
              <a:rPr lang="en-US" sz="2400" dirty="0">
                <a:latin typeface="Consolas" pitchFamily="49" charset="0"/>
              </a:rPr>
              <a:t> += </a:t>
            </a:r>
            <a:r>
              <a:rPr lang="en-US" sz="2400" dirty="0" err="1">
                <a:latin typeface="Consolas" pitchFamily="49" charset="0"/>
              </a:rPr>
              <a:t>val</a:t>
            </a:r>
            <a:r>
              <a:rPr lang="en-US" sz="2400" dirty="0">
                <a:latin typeface="Consolas" pitchFamily="49" charset="0"/>
              </a:rPr>
              <a:t>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}</a:t>
            </a:r>
          </a:p>
        </p:txBody>
      </p:sp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571500" y="4407197"/>
            <a:ext cx="7929563" cy="461963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chemeClr val="bg1"/>
              </a:buClr>
              <a:buSzPct val="120000"/>
            </a:pPr>
            <a:r>
              <a:rPr lang="en-US" sz="2400">
                <a:latin typeface="Consolas" pitchFamily="49" charset="0"/>
              </a:rPr>
              <a:t>proximoCliente.AumentarLimite(100M);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 smtClean="0"/>
              <a:t>Classes - Métodos</a:t>
            </a:r>
          </a:p>
        </p:txBody>
      </p:sp>
      <p:graphicFrame>
        <p:nvGraphicFramePr>
          <p:cNvPr id="431162" name="Group 5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285137"/>
              </p:ext>
            </p:extLst>
          </p:nvPr>
        </p:nvGraphicFramePr>
        <p:xfrm>
          <a:off x="285720" y="3861048"/>
          <a:ext cx="8229601" cy="2111760"/>
        </p:xfrm>
        <a:graphic>
          <a:graphicData uri="http://schemas.openxmlformats.org/drawingml/2006/table">
            <a:tbl>
              <a:tblPr/>
              <a:tblGrid>
                <a:gridCol w="1465477"/>
                <a:gridCol w="6764124"/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nenhum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]</a:t>
                      </a:r>
                      <a:endParaRPr kumimoji="0" lang="pt-P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94197" marR="94197" marT="46800" marB="46800" anchor="ctr" horzOverflow="overflow">
                    <a:lnL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8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Se não existe modificador, assume que é parâmetro de entrada passado por valor.</a:t>
                      </a:r>
                    </a:p>
                  </a:txBody>
                  <a:tcPr marL="94197" marR="94197" marT="46800" marB="46800" anchor="ctr" horzOverflow="overflow">
                    <a:lnL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8AFD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out</a:t>
                      </a:r>
                      <a:endParaRPr kumimoji="0" lang="pt-P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94197" marR="94197" marT="46800" marB="46800" anchor="ctr" horzOverflow="overflow">
                    <a:lnL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8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Parâmetro de saída. Seu valor será atribuído pelo próprio método, não necessitando de inicialização prévia.</a:t>
                      </a:r>
                    </a:p>
                  </a:txBody>
                  <a:tcPr marL="94197" marR="94197" marT="46800" marB="46800" anchor="ctr" horzOverflow="overflow">
                    <a:lnL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8AFD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ref</a:t>
                      </a:r>
                      <a:endParaRPr kumimoji="0" lang="pt-P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94197" marR="94197" marT="46800" marB="46800" anchor="ctr" horzOverflow="overflow">
                    <a:lnL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8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Parâmetro de entrada/saída. Seu valor pode ser atribuído antes da chamada do método ou sofrer alteração pelo método.</a:t>
                      </a:r>
                    </a:p>
                  </a:txBody>
                  <a:tcPr marL="94197" marR="94197" marT="46800" marB="46800" anchor="ctr" horzOverflow="overflow">
                    <a:lnL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8AFD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params</a:t>
                      </a:r>
                      <a:endParaRPr kumimoji="0" lang="pt-P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94197" marR="94197" marT="46800" marB="46800" anchor="ctr" horzOverflow="overflow">
                    <a:lnL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8A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Permite receber um número variável de parâmetros através de um </a:t>
                      </a:r>
                      <a:r>
                        <a:rPr kumimoji="0" lang="pt-B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array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94197" marR="94197" marT="46800" marB="46800" anchor="ctr" horzOverflow="overflow">
                    <a:lnL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B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8AFD"/>
                    </a:solidFill>
                  </a:tcPr>
                </a:tc>
              </a:tr>
            </a:tbl>
          </a:graphicData>
        </a:graphic>
      </p:graphicFrame>
      <p:sp>
        <p:nvSpPr>
          <p:cNvPr id="747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295400"/>
            <a:ext cx="8229600" cy="21764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400" dirty="0" smtClean="0"/>
              <a:t>Os parâmetros de um método podem receber um modificador que indica a direção do fluxo de dados</a:t>
            </a:r>
          </a:p>
          <a:p>
            <a:pPr lvl="1" eaLnBrk="1" hangingPunct="1"/>
            <a:r>
              <a:rPr lang="pt-BR" sz="2000" dirty="0" smtClean="0"/>
              <a:t>Entrada</a:t>
            </a:r>
          </a:p>
          <a:p>
            <a:pPr lvl="1" eaLnBrk="1" hangingPunct="1"/>
            <a:r>
              <a:rPr lang="pt-BR" sz="2000" dirty="0" smtClean="0"/>
              <a:t>Saída</a:t>
            </a:r>
          </a:p>
          <a:p>
            <a:pPr lvl="1" eaLnBrk="1" hangingPunct="1"/>
            <a:r>
              <a:rPr lang="pt-BR" sz="2000" dirty="0" smtClean="0"/>
              <a:t>Entrada/saída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Classes - Métodos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pt-BR" sz="2800" dirty="0" smtClean="0"/>
              <a:t>Parâmetro de saída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pt-BR" sz="1800" dirty="0" smtClean="0"/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pt-BR" sz="2800" dirty="0" smtClean="0"/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pt-BR" sz="2800" dirty="0" smtClean="0"/>
              <a:t>Parâmetro de entrada/saída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pt-BR" sz="2000" dirty="0" smtClean="0"/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pt-BR" sz="2400" dirty="0" smtClean="0"/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pt-BR" sz="2800" dirty="0" smtClean="0"/>
              <a:t>Parâmetros variáveis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457200" y="2204864"/>
            <a:ext cx="7972452" cy="669925"/>
          </a:xfrm>
          <a:prstGeom prst="rect">
            <a:avLst/>
          </a:prstGeom>
          <a:solidFill>
            <a:schemeClr val="bg1"/>
          </a:solidFill>
          <a:ln w="28575">
            <a:solidFill>
              <a:srgbClr val="1F4B8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>
                <a:latin typeface="Lucida Sans Typewriter" pitchFamily="49" charset="0"/>
              </a:rPr>
              <a:t>public void </a:t>
            </a:r>
            <a:r>
              <a:rPr lang="en-US" dirty="0" err="1">
                <a:latin typeface="Lucida Sans Typewriter" pitchFamily="49" charset="0"/>
              </a:rPr>
              <a:t>Adicionar</a:t>
            </a:r>
            <a:r>
              <a:rPr lang="en-US" dirty="0">
                <a:latin typeface="Lucida Sans Typewriter" pitchFamily="49" charset="0"/>
              </a:rPr>
              <a:t>(</a:t>
            </a:r>
            <a:r>
              <a:rPr lang="en-US" dirty="0" err="1">
                <a:latin typeface="Lucida Sans Typewriter" pitchFamily="49" charset="0"/>
              </a:rPr>
              <a:t>int</a:t>
            </a:r>
            <a:r>
              <a:rPr lang="en-US" dirty="0">
                <a:latin typeface="Lucida Sans Typewriter" pitchFamily="49" charset="0"/>
              </a:rPr>
              <a:t> x, </a:t>
            </a:r>
            <a:r>
              <a:rPr lang="en-US" dirty="0" err="1">
                <a:latin typeface="Lucida Sans Typewriter" pitchFamily="49" charset="0"/>
              </a:rPr>
              <a:t>int</a:t>
            </a:r>
            <a:r>
              <a:rPr lang="en-US" dirty="0">
                <a:latin typeface="Lucida Sans Typewriter" pitchFamily="49" charset="0"/>
              </a:rPr>
              <a:t> y, out </a:t>
            </a:r>
            <a:r>
              <a:rPr lang="en-US" dirty="0" err="1">
                <a:latin typeface="Lucida Sans Typewriter" pitchFamily="49" charset="0"/>
              </a:rPr>
              <a:t>int</a:t>
            </a:r>
            <a:r>
              <a:rPr lang="en-US" dirty="0">
                <a:latin typeface="Lucida Sans Typewriter" pitchFamily="49" charset="0"/>
              </a:rPr>
              <a:t> r) {…}</a:t>
            </a:r>
          </a:p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 err="1">
                <a:latin typeface="Lucida Sans Typewriter" pitchFamily="49" charset="0"/>
              </a:rPr>
              <a:t>Adicionar</a:t>
            </a:r>
            <a:r>
              <a:rPr lang="en-US" dirty="0">
                <a:latin typeface="Lucida Sans Typewriter" pitchFamily="49" charset="0"/>
              </a:rPr>
              <a:t>(1, 2, out </a:t>
            </a:r>
            <a:r>
              <a:rPr lang="en-US" dirty="0" err="1">
                <a:latin typeface="Lucida Sans Typewriter" pitchFamily="49" charset="0"/>
              </a:rPr>
              <a:t>resultado</a:t>
            </a:r>
            <a:r>
              <a:rPr lang="en-US" dirty="0">
                <a:latin typeface="Lucida Sans Typewriter" pitchFamily="49" charset="0"/>
              </a:rPr>
              <a:t>);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457200" y="3573016"/>
            <a:ext cx="79724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1F4B8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>
                <a:latin typeface="Lucida Sans Typewriter" pitchFamily="49" charset="0"/>
              </a:rPr>
              <a:t>public void </a:t>
            </a:r>
            <a:r>
              <a:rPr lang="en-US" dirty="0" err="1">
                <a:latin typeface="Lucida Sans Typewriter" pitchFamily="49" charset="0"/>
              </a:rPr>
              <a:t>ParaMaiuscula</a:t>
            </a:r>
            <a:r>
              <a:rPr lang="en-US" dirty="0">
                <a:latin typeface="Lucida Sans Typewriter" pitchFamily="49" charset="0"/>
              </a:rPr>
              <a:t>(ref string s) {…}</a:t>
            </a:r>
          </a:p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 err="1">
                <a:latin typeface="Lucida Sans Typewriter" pitchFamily="49" charset="0"/>
              </a:rPr>
              <a:t>ParaMaiuscula</a:t>
            </a:r>
            <a:r>
              <a:rPr lang="en-US" dirty="0">
                <a:latin typeface="Lucida Sans Typewriter" pitchFamily="49" charset="0"/>
              </a:rPr>
              <a:t>(ref </a:t>
            </a:r>
            <a:r>
              <a:rPr lang="en-US" dirty="0" err="1">
                <a:latin typeface="Lucida Sans Typewriter" pitchFamily="49" charset="0"/>
              </a:rPr>
              <a:t>frase</a:t>
            </a:r>
            <a:r>
              <a:rPr lang="en-US" dirty="0">
                <a:latin typeface="Lucida Sans Typewriter" pitchFamily="49" charset="0"/>
              </a:rPr>
              <a:t>);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457200" y="4831992"/>
            <a:ext cx="7972452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1F4B8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>
                <a:latin typeface="Lucida Sans Typewriter" pitchFamily="49" charset="0"/>
              </a:rPr>
              <a:t>public void </a:t>
            </a:r>
            <a:r>
              <a:rPr lang="en-US" dirty="0" err="1">
                <a:latin typeface="Lucida Sans Typewriter" pitchFamily="49" charset="0"/>
              </a:rPr>
              <a:t>MostrarLista</a:t>
            </a:r>
            <a:r>
              <a:rPr lang="en-US" dirty="0">
                <a:latin typeface="Lucida Sans Typewriter" pitchFamily="49" charset="0"/>
              </a:rPr>
              <a:t>(</a:t>
            </a:r>
            <a:r>
              <a:rPr lang="en-US" dirty="0" err="1">
                <a:latin typeface="Lucida Sans Typewriter" pitchFamily="49" charset="0"/>
              </a:rPr>
              <a:t>params</a:t>
            </a:r>
            <a:r>
              <a:rPr lang="en-US" dirty="0">
                <a:latin typeface="Lucida Sans Typewriter" pitchFamily="49" charset="0"/>
              </a:rPr>
              <a:t> </a:t>
            </a:r>
            <a:r>
              <a:rPr lang="en-US" dirty="0" err="1">
                <a:latin typeface="Lucida Sans Typewriter" pitchFamily="49" charset="0"/>
              </a:rPr>
              <a:t>int</a:t>
            </a:r>
            <a:r>
              <a:rPr lang="en-US" dirty="0">
                <a:latin typeface="Lucida Sans Typewriter" pitchFamily="49" charset="0"/>
              </a:rPr>
              <a:t>[] </a:t>
            </a:r>
            <a:r>
              <a:rPr lang="en-US" dirty="0" err="1">
                <a:latin typeface="Lucida Sans Typewriter" pitchFamily="49" charset="0"/>
              </a:rPr>
              <a:t>lista</a:t>
            </a:r>
            <a:r>
              <a:rPr lang="en-US" dirty="0">
                <a:latin typeface="Lucida Sans Typewriter" pitchFamily="49" charset="0"/>
              </a:rPr>
              <a:t>) {…}</a:t>
            </a:r>
          </a:p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 err="1">
                <a:latin typeface="Lucida Sans Typewriter" pitchFamily="49" charset="0"/>
              </a:rPr>
              <a:t>int</a:t>
            </a:r>
            <a:r>
              <a:rPr lang="en-US" dirty="0">
                <a:latin typeface="Lucida Sans Typewriter" pitchFamily="49" charset="0"/>
              </a:rPr>
              <a:t>[] array = new </a:t>
            </a:r>
            <a:r>
              <a:rPr lang="en-US" dirty="0" err="1">
                <a:latin typeface="Lucida Sans Typewriter" pitchFamily="49" charset="0"/>
              </a:rPr>
              <a:t>int</a:t>
            </a:r>
            <a:r>
              <a:rPr lang="en-US" dirty="0">
                <a:latin typeface="Lucida Sans Typewriter" pitchFamily="49" charset="0"/>
              </a:rPr>
              <a:t>[3] {1,2,3};</a:t>
            </a:r>
          </a:p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 err="1">
                <a:latin typeface="Lucida Sans Typewriter" pitchFamily="49" charset="0"/>
              </a:rPr>
              <a:t>MostrarLista</a:t>
            </a:r>
            <a:r>
              <a:rPr lang="en-US" dirty="0">
                <a:latin typeface="Lucida Sans Typewriter" pitchFamily="49" charset="0"/>
              </a:rPr>
              <a:t>(array);</a:t>
            </a:r>
          </a:p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 err="1">
                <a:latin typeface="Lucida Sans Typewriter" pitchFamily="49" charset="0"/>
              </a:rPr>
              <a:t>MostrarLista</a:t>
            </a:r>
            <a:r>
              <a:rPr lang="en-US" dirty="0">
                <a:latin typeface="Lucida Sans Typewriter" pitchFamily="49" charset="0"/>
              </a:rPr>
              <a:t>(1,2,3);</a:t>
            </a:r>
          </a:p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 err="1">
                <a:latin typeface="Lucida Sans Typewriter" pitchFamily="49" charset="0"/>
              </a:rPr>
              <a:t>MosttarLista</a:t>
            </a:r>
            <a:r>
              <a:rPr lang="en-US" dirty="0">
                <a:latin typeface="Lucida Sans Typewriter" pitchFamily="49" charset="0"/>
              </a:rPr>
              <a:t>(1,2,3,4,5);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- Propriedades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Propriedades são métodos que protegem o acesso aos membros da classe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>
              <a:buFont typeface="Wingdings" pitchFamily="2" charset="2"/>
              <a:buNone/>
            </a:pPr>
            <a:endParaRPr lang="pt-BR" dirty="0" smtClean="0"/>
          </a:p>
          <a:p>
            <a:pPr eaLnBrk="1" hangingPunct="1"/>
            <a:r>
              <a:rPr lang="pt-BR" dirty="0" smtClean="0"/>
              <a:t>Acessando propriedades</a:t>
            </a: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500034" y="2420888"/>
            <a:ext cx="7805737" cy="2286016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onsolas" pitchFamily="49" charset="0"/>
              </a:rPr>
              <a:t>public string Nome {</a:t>
            </a:r>
          </a:p>
          <a:p>
            <a:pPr eaLnBrk="0" hangingPunct="0"/>
            <a:r>
              <a:rPr lang="en-US" dirty="0">
                <a:latin typeface="Consolas" pitchFamily="49" charset="0"/>
              </a:rPr>
              <a:t>	</a:t>
            </a:r>
            <a:r>
              <a:rPr lang="en-US" b="1" dirty="0">
                <a:latin typeface="Consolas" pitchFamily="49" charset="0"/>
              </a:rPr>
              <a:t>get</a:t>
            </a:r>
            <a:r>
              <a:rPr lang="en-US" dirty="0">
                <a:latin typeface="Consolas" pitchFamily="49" charset="0"/>
              </a:rPr>
              <a:t> {</a:t>
            </a:r>
          </a:p>
          <a:p>
            <a:pPr eaLnBrk="0" hangingPunct="0"/>
            <a:r>
              <a:rPr lang="en-US" dirty="0">
                <a:latin typeface="Consolas" pitchFamily="49" charset="0"/>
              </a:rPr>
              <a:t>		return </a:t>
            </a:r>
            <a:r>
              <a:rPr lang="en-US" dirty="0" err="1">
                <a:latin typeface="Consolas" pitchFamily="49" charset="0"/>
              </a:rPr>
              <a:t>nome</a:t>
            </a:r>
            <a:r>
              <a:rPr lang="en-US" b="1" dirty="0">
                <a:latin typeface="Consolas" pitchFamily="49" charset="0"/>
              </a:rPr>
              <a:t>;</a:t>
            </a:r>
          </a:p>
          <a:p>
            <a:pPr eaLnBrk="0" hangingPunct="0"/>
            <a:r>
              <a:rPr lang="en-US" b="1" dirty="0">
                <a:latin typeface="Consolas" pitchFamily="49" charset="0"/>
              </a:rPr>
              <a:t>	</a:t>
            </a:r>
            <a:r>
              <a:rPr lang="en-US" dirty="0">
                <a:latin typeface="Consolas" pitchFamily="49" charset="0"/>
              </a:rPr>
              <a:t>}</a:t>
            </a:r>
          </a:p>
          <a:p>
            <a:pPr eaLnBrk="0" hangingPunct="0"/>
            <a:r>
              <a:rPr lang="en-US" dirty="0">
                <a:latin typeface="Consolas" pitchFamily="49" charset="0"/>
              </a:rPr>
              <a:t> 	</a:t>
            </a:r>
            <a:r>
              <a:rPr lang="en-US" b="1" dirty="0">
                <a:latin typeface="Consolas" pitchFamily="49" charset="0"/>
              </a:rPr>
              <a:t>set</a:t>
            </a:r>
            <a:r>
              <a:rPr lang="en-US" dirty="0">
                <a:latin typeface="Consolas" pitchFamily="49" charset="0"/>
              </a:rPr>
              <a:t> {</a:t>
            </a:r>
          </a:p>
          <a:p>
            <a:pPr eaLnBrk="0" hangingPunct="0"/>
            <a:r>
              <a:rPr lang="en-US" dirty="0">
                <a:latin typeface="Consolas" pitchFamily="49" charset="0"/>
              </a:rPr>
              <a:t>		</a:t>
            </a:r>
            <a:r>
              <a:rPr lang="en-US" dirty="0" err="1">
                <a:latin typeface="Consolas" pitchFamily="49" charset="0"/>
              </a:rPr>
              <a:t>nome</a:t>
            </a:r>
            <a:r>
              <a:rPr lang="en-US" dirty="0">
                <a:latin typeface="Consolas" pitchFamily="49" charset="0"/>
              </a:rPr>
              <a:t> = </a:t>
            </a:r>
            <a:r>
              <a:rPr lang="en-US" b="1" dirty="0">
                <a:latin typeface="Consolas" pitchFamily="49" charset="0"/>
              </a:rPr>
              <a:t>value;</a:t>
            </a:r>
          </a:p>
          <a:p>
            <a:pPr eaLnBrk="0" hangingPunct="0"/>
            <a:r>
              <a:rPr lang="en-US" dirty="0">
                <a:latin typeface="Consolas" pitchFamily="49" charset="0"/>
              </a:rPr>
              <a:t>	}</a:t>
            </a:r>
          </a:p>
          <a:p>
            <a:pPr eaLnBrk="0" hangingPunct="0"/>
            <a:r>
              <a:rPr lang="en-US" dirty="0">
                <a:latin typeface="Consolas" pitchFamily="49" charset="0"/>
              </a:rPr>
              <a:t>}</a:t>
            </a:r>
          </a:p>
        </p:txBody>
      </p:sp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500034" y="5085184"/>
            <a:ext cx="7743825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chemeClr val="bg1"/>
              </a:buClr>
              <a:buSzPct val="120000"/>
            </a:pPr>
            <a:r>
              <a:rPr lang="en-US" dirty="0" err="1">
                <a:latin typeface="Consolas" pitchFamily="49" charset="0"/>
              </a:rPr>
              <a:t>proximoCliente.Nome</a:t>
            </a:r>
            <a:r>
              <a:rPr lang="en-US" dirty="0">
                <a:latin typeface="Consolas" pitchFamily="49" charset="0"/>
              </a:rPr>
              <a:t> = "Microsoft";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- Construtores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571500" y="1571625"/>
            <a:ext cx="82296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2C368"/>
              </a:buClr>
              <a:buSzPct val="100000"/>
              <a:buFont typeface="Wingdings" pitchFamily="2" charset="2"/>
              <a:buChar char="§"/>
            </a:pPr>
            <a:r>
              <a:rPr lang="pt-BR" sz="2800" dirty="0">
                <a:latin typeface="Tahoma" pitchFamily="34" charset="0"/>
              </a:rPr>
              <a:t>Construtores são métodos especiais que implementam as ações necessárias para inicializar um objeto</a:t>
            </a:r>
          </a:p>
          <a:p>
            <a:pPr marL="742950" lvl="1" indent="-285750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Char char="q"/>
            </a:pPr>
            <a:r>
              <a:rPr lang="pt-BR" sz="2400" dirty="0">
                <a:latin typeface="Tahoma" pitchFamily="34" charset="0"/>
              </a:rPr>
              <a:t>Tem o mesmo nome da classe</a:t>
            </a:r>
          </a:p>
          <a:p>
            <a:pPr marL="742950" lvl="1" indent="-285750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Char char="q"/>
            </a:pPr>
            <a:r>
              <a:rPr lang="pt-BR" sz="2400" dirty="0">
                <a:latin typeface="Tahoma" pitchFamily="34" charset="0"/>
              </a:rPr>
              <a:t>Não possuem tipo de </a:t>
            </a:r>
            <a:r>
              <a:rPr lang="pt-BR" sz="2400" dirty="0" smtClean="0">
                <a:latin typeface="Tahoma" pitchFamily="34" charset="0"/>
              </a:rPr>
              <a:t>retorno (nem </a:t>
            </a:r>
            <a:r>
              <a:rPr lang="pt-BR" sz="2400" i="1" dirty="0" err="1" smtClean="0">
                <a:latin typeface="Tahoma" pitchFamily="34" charset="0"/>
              </a:rPr>
              <a:t>void</a:t>
            </a:r>
            <a:r>
              <a:rPr lang="pt-BR" sz="2400" dirty="0" smtClean="0">
                <a:latin typeface="Tahoma" pitchFamily="34" charset="0"/>
              </a:rPr>
              <a:t>)</a:t>
            </a:r>
            <a:endParaRPr lang="pt-BR" sz="2400" dirty="0">
              <a:latin typeface="Tahoma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Char char="q"/>
            </a:pPr>
            <a:r>
              <a:rPr lang="pt-BR" sz="2400" dirty="0" smtClean="0">
                <a:latin typeface="Tahoma" pitchFamily="34" charset="0"/>
              </a:rPr>
              <a:t>Parâmetros são opcionais</a:t>
            </a:r>
            <a:endParaRPr lang="pt-BR" sz="2400" dirty="0">
              <a:latin typeface="Tahoma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571500" y="4581128"/>
            <a:ext cx="7929563" cy="1339850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120000"/>
            </a:pPr>
            <a:r>
              <a:rPr lang="en-US">
                <a:latin typeface="Consolas" pitchFamily="49" charset="0"/>
              </a:rPr>
              <a:t>public Cliente(string n, uint i) 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>
                <a:latin typeface="Consolas" pitchFamily="49" charset="0"/>
              </a:rPr>
              <a:t>     nome = n;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>
                <a:latin typeface="Consolas" pitchFamily="49" charset="0"/>
              </a:rPr>
              <a:t>     clienteID = i;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 smtClean="0"/>
              <a:t>Classes - Sobrecarga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800" dirty="0" smtClean="0"/>
              <a:t>Chama-se de sobrecarga de métodos (</a:t>
            </a:r>
            <a:r>
              <a:rPr lang="pt-BR" sz="2800" i="1" dirty="0" err="1" smtClean="0"/>
              <a:t>overloading</a:t>
            </a:r>
            <a:r>
              <a:rPr lang="pt-BR" sz="2800" dirty="0" smtClean="0"/>
              <a:t>) o ato de criar diversos métodos com o mesmo nome que se diferenciam pela lista de argumentos (parâmetros)</a:t>
            </a:r>
          </a:p>
          <a:p>
            <a:pPr eaLnBrk="1" hangingPunct="1"/>
            <a:endParaRPr lang="pt-BR" sz="2800" dirty="0" smtClean="0"/>
          </a:p>
          <a:p>
            <a:pPr eaLnBrk="1" hangingPunct="1"/>
            <a:r>
              <a:rPr lang="pt-BR" sz="2800" dirty="0" smtClean="0"/>
              <a:t>Métodos com mesmo nome, mas com tipo, quantidade ou ordenação de parâmetros diferentes, são considerados métodos diferentes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Classes - Sobrecarga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571500" y="1571625"/>
            <a:ext cx="8229600" cy="71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2C368"/>
              </a:buClr>
              <a:buSzPct val="100000"/>
              <a:buFont typeface="Wingdings" pitchFamily="2" charset="2"/>
              <a:buChar char="§"/>
            </a:pPr>
            <a:r>
              <a:rPr lang="pt-BR" sz="2800" dirty="0" smtClean="0">
                <a:latin typeface="Tahoma" pitchFamily="34" charset="0"/>
              </a:rPr>
              <a:t>Exemplo: sobrecarga de construtor</a:t>
            </a:r>
            <a:endParaRPr lang="pt-BR" sz="2400" dirty="0">
              <a:latin typeface="Tahoma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571500" y="2214554"/>
            <a:ext cx="7929563" cy="3970318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public class Data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  private 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</a:rPr>
              <a:t>dia</a:t>
            </a:r>
            <a:r>
              <a:rPr lang="en-US" dirty="0" smtClean="0">
                <a:latin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</a:rPr>
              <a:t>mes</a:t>
            </a:r>
            <a:r>
              <a:rPr lang="en-US" dirty="0" smtClean="0">
                <a:latin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</a:rPr>
              <a:t>ano</a:t>
            </a:r>
            <a:r>
              <a:rPr lang="en-US" dirty="0" smtClean="0">
                <a:latin typeface="Consolas" pitchFamily="49" charset="0"/>
              </a:rPr>
              <a:t>;</a:t>
            </a:r>
          </a:p>
          <a:p>
            <a:pPr marL="279400" indent="-279400">
              <a:buClr>
                <a:schemeClr val="bg1"/>
              </a:buClr>
              <a:buSzPct val="120000"/>
            </a:pPr>
            <a:endParaRPr lang="en-US" dirty="0" smtClean="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	public </a:t>
            </a:r>
            <a:r>
              <a:rPr lang="en-US" b="1" dirty="0" smtClean="0">
                <a:latin typeface="Consolas" pitchFamily="49" charset="0"/>
              </a:rPr>
              <a:t>Data</a:t>
            </a:r>
            <a:r>
              <a:rPr lang="en-US" dirty="0" smtClean="0">
                <a:latin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d, 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m, 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a) 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	  </a:t>
            </a:r>
            <a:r>
              <a:rPr lang="en-US" dirty="0" err="1" smtClean="0">
                <a:latin typeface="Consolas" pitchFamily="49" charset="0"/>
              </a:rPr>
              <a:t>dia</a:t>
            </a:r>
            <a:r>
              <a:rPr lang="en-US" dirty="0" smtClean="0">
                <a:latin typeface="Consolas" pitchFamily="49" charset="0"/>
              </a:rPr>
              <a:t> = d;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</a:rPr>
              <a:t>mes</a:t>
            </a:r>
            <a:r>
              <a:rPr lang="en-US" dirty="0" smtClean="0">
                <a:latin typeface="Consolas" pitchFamily="49" charset="0"/>
              </a:rPr>
              <a:t> = m;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</a:rPr>
              <a:t>ano</a:t>
            </a:r>
            <a:r>
              <a:rPr lang="en-US" dirty="0" smtClean="0">
                <a:latin typeface="Consolas" pitchFamily="49" charset="0"/>
              </a:rPr>
              <a:t> = a;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  }</a:t>
            </a:r>
          </a:p>
          <a:p>
            <a:pPr marL="279400" indent="-279400">
              <a:buClr>
                <a:schemeClr val="bg1"/>
              </a:buClr>
              <a:buSzPct val="120000"/>
            </a:pPr>
            <a:endParaRPr lang="en-US" dirty="0" smtClean="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  public </a:t>
            </a:r>
            <a:r>
              <a:rPr lang="en-US" b="1" dirty="0" smtClean="0">
                <a:latin typeface="Consolas" pitchFamily="49" charset="0"/>
              </a:rPr>
              <a:t>Data</a:t>
            </a:r>
            <a:r>
              <a:rPr lang="en-US" dirty="0" smtClean="0">
                <a:latin typeface="Consolas" pitchFamily="49" charset="0"/>
              </a:rPr>
              <a:t>(Data d) 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    this(d.dia, d.mes, d.ano);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  }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dirty="0" smtClean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2.2.1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75779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Herança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2800" dirty="0" smtClean="0"/>
              <a:t>Herança é uma relação de especialização entre classes</a:t>
            </a:r>
          </a:p>
          <a:p>
            <a:pPr eaLnBrk="1" hangingPunct="1"/>
            <a:r>
              <a:rPr lang="pt-BR" sz="2800" dirty="0" smtClean="0"/>
              <a:t>A idéia central de herança é que novas classes são criadas a partir de classes já existentes</a:t>
            </a:r>
          </a:p>
          <a:p>
            <a:pPr lvl="1" eaLnBrk="1" hangingPunct="1"/>
            <a:r>
              <a:rPr lang="pt-BR" sz="1800" dirty="0" smtClean="0"/>
              <a:t>Subclasse herda de uma Superclasse</a:t>
            </a:r>
          </a:p>
          <a:p>
            <a:pPr lvl="1" eaLnBrk="1" hangingPunct="1"/>
            <a:r>
              <a:rPr lang="pt-BR" sz="1800" dirty="0" smtClean="0"/>
              <a:t>Subclasse é mais específica que a Superclasse</a:t>
            </a:r>
          </a:p>
          <a:p>
            <a:pPr eaLnBrk="1" hangingPunct="1"/>
            <a:r>
              <a:rPr lang="pt-BR" sz="2800" dirty="0" smtClean="0"/>
              <a:t>Herança origina uma estrutura em árvore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Herança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Para definir a herança de classes em C# utiliza-se um “:” seguido do nome da classe base</a:t>
            </a:r>
          </a:p>
          <a:p>
            <a:pPr eaLnBrk="1" hangingPunct="1">
              <a:lnSpc>
                <a:spcPct val="120000"/>
              </a:lnSpc>
            </a:pPr>
            <a:r>
              <a:rPr lang="pt-BR" b="1" dirty="0" smtClean="0"/>
              <a:t>C# suporta herança simples de classes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571472" y="3212976"/>
            <a:ext cx="7858125" cy="1200150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public class </a:t>
            </a:r>
            <a:r>
              <a:rPr lang="en-US" sz="2400" dirty="0" err="1">
                <a:latin typeface="Consolas" pitchFamily="49" charset="0"/>
              </a:rPr>
              <a:t>Classe</a:t>
            </a:r>
            <a:r>
              <a:rPr lang="en-US" sz="2400" dirty="0">
                <a:latin typeface="Consolas" pitchFamily="49" charset="0"/>
              </a:rPr>
              <a:t> : </a:t>
            </a:r>
            <a:r>
              <a:rPr lang="en-US" sz="2400" dirty="0" err="1">
                <a:latin typeface="Consolas" pitchFamily="49" charset="0"/>
              </a:rPr>
              <a:t>SuperClasse</a:t>
            </a:r>
            <a:r>
              <a:rPr lang="en-US" sz="2400" dirty="0">
                <a:latin typeface="Consolas" pitchFamily="49" charset="0"/>
              </a:rPr>
              <a:t> 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     …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Aula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Tópicos abordados: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Orientação a Objetos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Herança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Ao definir os construtores de uma subclasse:</a:t>
            </a:r>
          </a:p>
          <a:p>
            <a:pPr lvl="1" eaLnBrk="1" hangingPunct="1"/>
            <a:r>
              <a:rPr lang="pt-BR" sz="2400" smtClean="0"/>
              <a:t>O construtor deve obrigatoriamente chamar o construtor da classe base para inicializar os atributos herdados</a:t>
            </a:r>
          </a:p>
          <a:p>
            <a:pPr lvl="1" eaLnBrk="1" hangingPunct="1"/>
            <a:r>
              <a:rPr lang="pt-BR" sz="2400" smtClean="0"/>
              <a:t>Caso um construtor não referencie o construtor da classe base, C# automaticamente referencia o construtor vazio da classe base</a:t>
            </a:r>
          </a:p>
          <a:p>
            <a:pPr lvl="1" eaLnBrk="1" hangingPunct="1"/>
            <a:r>
              <a:rPr lang="pt-BR" sz="2400" smtClean="0"/>
              <a:t>O construtor pode referenciar explicitamente um construtor da classe base via a palavra-chave </a:t>
            </a:r>
            <a:r>
              <a:rPr lang="pt-BR" sz="2400" i="1" smtClean="0"/>
              <a:t>base</a:t>
            </a:r>
            <a:r>
              <a:rPr lang="pt-BR" sz="2400" smtClean="0"/>
              <a:t> após a assinatura do construtor da subclasse e da marca “:”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Sobrescrita de Métodos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Uma subclasse pode sobrescrever (do inglês </a:t>
            </a:r>
            <a:r>
              <a:rPr lang="pt-BR" i="1" dirty="0" err="1" smtClean="0"/>
              <a:t>override</a:t>
            </a:r>
            <a:r>
              <a:rPr lang="pt-BR" dirty="0" smtClean="0"/>
              <a:t>) métodos da superclasse</a:t>
            </a:r>
          </a:p>
          <a:p>
            <a:pPr lvl="1" eaLnBrk="1" hangingPunct="1"/>
            <a:r>
              <a:rPr lang="pt-BR" sz="2400" dirty="0" smtClean="0"/>
              <a:t>Sobrescrita permite completar ou modificar um comportamento herdado</a:t>
            </a:r>
          </a:p>
          <a:p>
            <a:pPr lvl="1" eaLnBrk="1" hangingPunct="1"/>
            <a:r>
              <a:rPr lang="pt-BR" sz="2400" dirty="0" smtClean="0"/>
              <a:t>Quando um método é referenciado em uma subclasse, a versão escrita para a subclasse é utilizada, ao invés do método na superclasse</a:t>
            </a:r>
          </a:p>
          <a:p>
            <a:pPr lvl="1" eaLnBrk="1" hangingPunct="1"/>
            <a:r>
              <a:rPr lang="pt-BR" sz="2400" dirty="0" smtClean="0"/>
              <a:t>Em C#, um método que sobrescreve um método herdado é marcado pela palavra-chave </a:t>
            </a:r>
            <a:r>
              <a:rPr lang="pt-BR" sz="2400" i="1" dirty="0" err="1" smtClean="0"/>
              <a:t>override</a:t>
            </a:r>
            <a:endParaRPr lang="pt-BR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Sobrescrita de Métodos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Um método de uma classe, que pode ser sobrescrito em uma subclasse, deve ser marcado pela palavra-chave </a:t>
            </a:r>
            <a:r>
              <a:rPr lang="pt-BR" sz="2800" i="1" smtClean="0"/>
              <a:t>virtual</a:t>
            </a:r>
          </a:p>
          <a:p>
            <a:pPr eaLnBrk="1" hangingPunct="1"/>
            <a:r>
              <a:rPr lang="pt-BR" sz="2800" smtClean="0"/>
              <a:t>O método herdado pode ser referenciado através da construção </a:t>
            </a:r>
            <a:r>
              <a:rPr lang="pt-BR" sz="2800" i="1" smtClean="0"/>
              <a:t>base.nome_método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28662" y="4077072"/>
            <a:ext cx="6858000" cy="2124075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>
                <a:latin typeface="Consolas" pitchFamily="49" charset="0"/>
              </a:rPr>
              <a:t>public class </a:t>
            </a:r>
            <a:r>
              <a:rPr lang="en-US" sz="2200" dirty="0" err="1">
                <a:latin typeface="Consolas" pitchFamily="49" charset="0"/>
              </a:rPr>
              <a:t>SuperClasse</a:t>
            </a:r>
            <a:r>
              <a:rPr lang="en-US" sz="2200" dirty="0">
                <a:latin typeface="Consolas" pitchFamily="49" charset="0"/>
              </a:rPr>
              <a:t> 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>
                <a:latin typeface="Consolas" pitchFamily="49" charset="0"/>
              </a:rPr>
              <a:t>	public </a:t>
            </a:r>
            <a:r>
              <a:rPr lang="en-US" sz="2200" b="1" dirty="0">
                <a:latin typeface="Consolas" pitchFamily="49" charset="0"/>
              </a:rPr>
              <a:t>virtual</a:t>
            </a:r>
            <a:r>
              <a:rPr lang="en-US" sz="2200" dirty="0">
                <a:latin typeface="Consolas" pitchFamily="49" charset="0"/>
              </a:rPr>
              <a:t> void </a:t>
            </a:r>
            <a:r>
              <a:rPr lang="en-US" sz="2200" dirty="0" err="1">
                <a:latin typeface="Consolas" pitchFamily="49" charset="0"/>
              </a:rPr>
              <a:t>Metodo</a:t>
            </a:r>
            <a:r>
              <a:rPr lang="en-US" sz="2200" dirty="0">
                <a:latin typeface="Consolas" pitchFamily="49" charset="0"/>
              </a:rPr>
              <a:t>(){…}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>
                <a:latin typeface="Consolas" pitchFamily="49" charset="0"/>
              </a:rPr>
              <a:t>}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>
                <a:latin typeface="Consolas" pitchFamily="49" charset="0"/>
              </a:rPr>
              <a:t>public class </a:t>
            </a:r>
            <a:r>
              <a:rPr lang="en-US" sz="2200" dirty="0" err="1">
                <a:latin typeface="Consolas" pitchFamily="49" charset="0"/>
              </a:rPr>
              <a:t>Classe</a:t>
            </a:r>
            <a:r>
              <a:rPr lang="en-US" sz="2200" dirty="0">
                <a:latin typeface="Consolas" pitchFamily="49" charset="0"/>
              </a:rPr>
              <a:t> : </a:t>
            </a:r>
            <a:r>
              <a:rPr lang="en-US" sz="2200" dirty="0" err="1">
                <a:latin typeface="Consolas" pitchFamily="49" charset="0"/>
              </a:rPr>
              <a:t>SuperClasse</a:t>
            </a:r>
            <a:r>
              <a:rPr lang="en-US" sz="2200" dirty="0">
                <a:latin typeface="Consolas" pitchFamily="49" charset="0"/>
              </a:rPr>
              <a:t> 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>
                <a:latin typeface="Consolas" pitchFamily="49" charset="0"/>
              </a:rPr>
              <a:t>	public </a:t>
            </a:r>
            <a:r>
              <a:rPr lang="en-US" sz="2200" b="1" dirty="0">
                <a:latin typeface="Consolas" pitchFamily="49" charset="0"/>
              </a:rPr>
              <a:t>override</a:t>
            </a:r>
            <a:r>
              <a:rPr lang="en-US" sz="2200" dirty="0">
                <a:latin typeface="Consolas" pitchFamily="49" charset="0"/>
              </a:rPr>
              <a:t> void </a:t>
            </a:r>
            <a:r>
              <a:rPr lang="en-US" sz="2200" dirty="0" err="1">
                <a:latin typeface="Consolas" pitchFamily="49" charset="0"/>
              </a:rPr>
              <a:t>Metodo</a:t>
            </a:r>
            <a:r>
              <a:rPr lang="en-US" sz="2200" dirty="0">
                <a:latin typeface="Consolas" pitchFamily="49" charset="0"/>
              </a:rPr>
              <a:t>() {…}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Polimorfismo</a:t>
            </a:r>
          </a:p>
        </p:txBody>
      </p:sp>
      <p:sp>
        <p:nvSpPr>
          <p:cNvPr id="2355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/>
              <a:t>Polimorfismo é a capacidade de assumir formas diferentes</a:t>
            </a:r>
          </a:p>
          <a:p>
            <a:pPr eaLnBrk="1" hangingPunct="1">
              <a:lnSpc>
                <a:spcPct val="90000"/>
              </a:lnSpc>
            </a:pPr>
            <a:endParaRPr lang="pt-BR" dirty="0" smtClean="0"/>
          </a:p>
          <a:p>
            <a:pPr eaLnBrk="1" hangingPunct="1">
              <a:lnSpc>
                <a:spcPct val="90000"/>
              </a:lnSpc>
            </a:pPr>
            <a:r>
              <a:rPr lang="pt-BR" dirty="0" smtClean="0"/>
              <a:t>C# permite a utilização de variáveis polimórficas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dirty="0" smtClean="0"/>
              <a:t>Uma mesma variável permite referência a objetos de tipos diferentes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dirty="0" smtClean="0"/>
              <a:t>Os tipos permitidos são de uma determinada classe e todas as suas subclasses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Polimorfismo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/>
              <a:t>Uma variável do tipo da superclasse pode armazenar uma referência da própria superclasse ou de qualquer uma de suas subclasses</a:t>
            </a:r>
            <a:endParaRPr lang="pt-BR" sz="2800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71472" y="2924944"/>
            <a:ext cx="7858125" cy="2124075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>
                <a:latin typeface="Consolas" pitchFamily="49" charset="0"/>
              </a:rPr>
              <a:t>public class </a:t>
            </a:r>
            <a:r>
              <a:rPr lang="en-US" sz="2200" dirty="0" err="1">
                <a:latin typeface="Consolas" pitchFamily="49" charset="0"/>
              </a:rPr>
              <a:t>Classe</a:t>
            </a:r>
            <a:r>
              <a:rPr lang="en-US" sz="2200" dirty="0">
                <a:latin typeface="Consolas" pitchFamily="49" charset="0"/>
              </a:rPr>
              <a:t> : </a:t>
            </a:r>
            <a:r>
              <a:rPr lang="en-US" sz="2200" dirty="0" err="1">
                <a:latin typeface="Consolas" pitchFamily="49" charset="0"/>
              </a:rPr>
              <a:t>SuperClasse</a:t>
            </a:r>
            <a:r>
              <a:rPr lang="en-US" sz="2200" dirty="0">
                <a:latin typeface="Consolas" pitchFamily="49" charset="0"/>
              </a:rPr>
              <a:t> 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>
                <a:latin typeface="Consolas" pitchFamily="49" charset="0"/>
              </a:rPr>
              <a:t>     …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>
                <a:latin typeface="Consolas" pitchFamily="49" charset="0"/>
              </a:rPr>
              <a:t>}</a:t>
            </a:r>
          </a:p>
          <a:p>
            <a:pPr marL="279400" indent="-279400">
              <a:buClr>
                <a:schemeClr val="bg1"/>
              </a:buClr>
              <a:buSzPct val="120000"/>
            </a:pPr>
            <a:endParaRPr lang="en-US" sz="2200" dirty="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 err="1">
                <a:latin typeface="Consolas" pitchFamily="49" charset="0"/>
              </a:rPr>
              <a:t>SuperClasse</a:t>
            </a:r>
            <a:r>
              <a:rPr lang="en-US" sz="2200" dirty="0">
                <a:latin typeface="Consolas" pitchFamily="49" charset="0"/>
              </a:rPr>
              <a:t> </a:t>
            </a:r>
            <a:r>
              <a:rPr lang="en-US" sz="2200" dirty="0" err="1">
                <a:latin typeface="Consolas" pitchFamily="49" charset="0"/>
              </a:rPr>
              <a:t>obj</a:t>
            </a:r>
            <a:r>
              <a:rPr lang="en-US" sz="2200" dirty="0">
                <a:latin typeface="Consolas" pitchFamily="49" charset="0"/>
              </a:rPr>
              <a:t>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200" dirty="0" err="1">
                <a:latin typeface="Consolas" pitchFamily="49" charset="0"/>
              </a:rPr>
              <a:t>obj</a:t>
            </a:r>
            <a:r>
              <a:rPr lang="en-US" sz="2200" dirty="0">
                <a:latin typeface="Consolas" pitchFamily="49" charset="0"/>
              </a:rPr>
              <a:t> = new </a:t>
            </a:r>
            <a:r>
              <a:rPr lang="en-US" sz="2200" dirty="0" err="1">
                <a:latin typeface="Consolas" pitchFamily="49" charset="0"/>
              </a:rPr>
              <a:t>Classe</a:t>
            </a:r>
            <a:r>
              <a:rPr lang="en-US" sz="2200" dirty="0">
                <a:latin typeface="Consolas" pitchFamily="49" charset="0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Operadores de polimorfismo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dirty="0" smtClean="0"/>
              <a:t>IS </a:t>
            </a:r>
            <a:r>
              <a:rPr lang="pt-BR" dirty="0" smtClean="0"/>
              <a:t>e</a:t>
            </a:r>
            <a:r>
              <a:rPr lang="pt-BR" b="1" dirty="0" smtClean="0"/>
              <a:t> AS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>
              <a:buFontTx/>
              <a:buNone/>
            </a:pPr>
            <a:endParaRPr lang="pt-BR" sz="2000" dirty="0" smtClean="0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900113" y="2205608"/>
            <a:ext cx="7345362" cy="1295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(computador is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Produto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// ações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900113" y="3933056"/>
            <a:ext cx="7345362" cy="1871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Produto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produto = computador as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Produto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spcBef>
                <a:spcPct val="20000"/>
              </a:spcBef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(produto !=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Fornecedor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fornecedor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produto.Fornecedor;</a:t>
            </a:r>
            <a:endParaRPr lang="pt-BR" sz="1600" b="1" dirty="0">
              <a:solidFill>
                <a:srgbClr val="33CC33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Polimorfismo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Em C# podemos utilizar métodos polimórficos</a:t>
            </a:r>
          </a:p>
          <a:p>
            <a:pPr lvl="1" eaLnBrk="1" hangingPunct="1"/>
            <a:r>
              <a:rPr lang="pt-BR" dirty="0" smtClean="0"/>
              <a:t>Uma mesma operação pode ser definida em diversas classes de uma hierarquia. </a:t>
            </a:r>
          </a:p>
          <a:p>
            <a:pPr lvl="2" eaLnBrk="1" hangingPunct="1"/>
            <a:r>
              <a:rPr lang="pt-BR" dirty="0" smtClean="0"/>
              <a:t>cada classe oferece sua própria implementação utilizando o mecanismo de sobrescrita de métodos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Abstratas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Em uma hierarquia de classe, quanto mais alta a classe, mais abstrata é sua definição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Uma classe no topo da hierarquia pode definir apenas o comportamento e atributos que são comuns a todas as classes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Em alguns casos, a classe nem precisa ser instanciada diretamente e cumpre apenas o papel de ser um repositório de comportamentos e atributos em comum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É possível definir classes, métodos e propriedades abstratas em C#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Abstratas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Marca-se a classe com a palavra-chave </a:t>
            </a:r>
            <a:r>
              <a:rPr lang="pt-BR" i="1" smtClean="0"/>
              <a:t>abstract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94106" y="2276872"/>
            <a:ext cx="7658100" cy="1938338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>
                <a:latin typeface="Consolas" pitchFamily="49" charset="0"/>
              </a:rPr>
              <a:t>public abstract class Funcionario() 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>
                <a:latin typeface="Consolas" pitchFamily="49" charset="0"/>
              </a:rPr>
              <a:t>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>
                <a:latin typeface="Consolas" pitchFamily="49" charset="0"/>
              </a:rPr>
              <a:t>	public abstract decimal CalcularSalario();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>
                <a:latin typeface="Consolas" pitchFamily="49" charset="0"/>
              </a:rPr>
              <a:t>	public abstract string Codigo {get; set;}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herança – palavras-chave</a:t>
            </a:r>
            <a:endParaRPr dirty="0">
              <a:solidFill>
                <a:schemeClr val="tx2">
                  <a:satMod val="200000"/>
                </a:schemeClr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475921"/>
              </p:ext>
            </p:extLst>
          </p:nvPr>
        </p:nvGraphicFramePr>
        <p:xfrm>
          <a:off x="457200" y="1916832"/>
          <a:ext cx="811532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4414" y="2821837"/>
            <a:ext cx="6255488" cy="1362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Orientação a Objeto</a:t>
            </a:r>
            <a:br>
              <a:rPr lang="pt-BR" dirty="0" smtClean="0"/>
            </a:br>
            <a:r>
              <a:rPr lang="pt-BR" dirty="0" smtClean="0"/>
              <a:t>parte I</a:t>
            </a:r>
            <a:endParaRPr lang="pt-BR" dirty="0"/>
          </a:p>
        </p:txBody>
      </p:sp>
      <p:sp>
        <p:nvSpPr>
          <p:cNvPr id="58371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Modificadores de Classes</a:t>
            </a:r>
            <a:endParaRPr lang="pt-BR" dirty="0"/>
          </a:p>
        </p:txBody>
      </p:sp>
      <p:sp>
        <p:nvSpPr>
          <p:cNvPr id="870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dirty="0" err="1" smtClean="0"/>
              <a:t>Public</a:t>
            </a:r>
            <a:r>
              <a:rPr lang="pt-BR" dirty="0" smtClean="0"/>
              <a:t>: permite que a classe seja acessada por qualquer </a:t>
            </a:r>
            <a:r>
              <a:rPr lang="pt-BR" dirty="0" err="1" smtClean="0"/>
              <a:t>assembly</a:t>
            </a:r>
            <a:r>
              <a:rPr lang="pt-BR" dirty="0" smtClean="0"/>
              <a:t>.</a:t>
            </a:r>
          </a:p>
          <a:p>
            <a:pPr eaLnBrk="1" hangingPunct="1"/>
            <a:r>
              <a:rPr lang="pt-BR" b="1" dirty="0" err="1" smtClean="0"/>
              <a:t>Sealed</a:t>
            </a:r>
            <a:r>
              <a:rPr lang="pt-BR" dirty="0" smtClean="0"/>
              <a:t>: não permite que a classe seja herdada.</a:t>
            </a:r>
          </a:p>
          <a:p>
            <a:pPr eaLnBrk="1" hangingPunct="1"/>
            <a:r>
              <a:rPr lang="pt-BR" b="1" dirty="0" err="1" smtClean="0"/>
              <a:t>Partial</a:t>
            </a:r>
            <a:r>
              <a:rPr lang="pt-BR" dirty="0" smtClean="0"/>
              <a:t>: permite que a classe tenha seu escopo dividido em dois ou mais arquivos.</a:t>
            </a:r>
          </a:p>
          <a:p>
            <a:pPr eaLnBrk="1" hangingPunct="1"/>
            <a:r>
              <a:rPr lang="pt-BR" b="1" dirty="0" err="1" smtClean="0"/>
              <a:t>Static</a:t>
            </a:r>
            <a:r>
              <a:rPr lang="pt-BR" dirty="0" smtClean="0"/>
              <a:t>: especifica que a classe somente tem membros estáticos. Não pode ser instanciada. </a:t>
            </a:r>
          </a:p>
          <a:p>
            <a:pPr eaLnBrk="1" hangingPunct="1"/>
            <a:r>
              <a:rPr lang="pt-BR" b="1" dirty="0" smtClean="0"/>
              <a:t>Abstract</a:t>
            </a:r>
            <a:r>
              <a:rPr lang="pt-BR" dirty="0" smtClean="0"/>
              <a:t>: define moldes para classes filhas. Não pode ser instanciada.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Modificadores de Membros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b="1" dirty="0" err="1" smtClean="0"/>
              <a:t>Public</a:t>
            </a:r>
            <a:r>
              <a:rPr lang="pt-BR" b="1" dirty="0" smtClean="0"/>
              <a:t>:</a:t>
            </a:r>
            <a:r>
              <a:rPr lang="pt-BR" dirty="0" smtClean="0"/>
              <a:t> permite que os membros das classes sejam acessados por qualquer outro escopo.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b="1" dirty="0" err="1" smtClean="0"/>
              <a:t>Private</a:t>
            </a:r>
            <a:r>
              <a:rPr lang="pt-BR" dirty="0" smtClean="0"/>
              <a:t>: acesso restrito ao escopo da classe.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b="1" dirty="0" err="1" smtClean="0"/>
              <a:t>Protected</a:t>
            </a:r>
            <a:r>
              <a:rPr lang="pt-BR" dirty="0" smtClean="0"/>
              <a:t>: acesso restrito a classe e as derivadas.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b="1" dirty="0" err="1" smtClean="0"/>
              <a:t>Internal</a:t>
            </a:r>
            <a:r>
              <a:rPr lang="pt-BR" dirty="0" smtClean="0"/>
              <a:t>: permite acesso somente por classes do mesmo </a:t>
            </a:r>
            <a:r>
              <a:rPr lang="pt-BR" dirty="0" err="1" smtClean="0"/>
              <a:t>assembly</a:t>
            </a:r>
            <a:r>
              <a:rPr lang="pt-BR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b="1" dirty="0" err="1" smtClean="0"/>
              <a:t>Static</a:t>
            </a:r>
            <a:r>
              <a:rPr lang="pt-BR" dirty="0" smtClean="0"/>
              <a:t>: permite acesso, sem necessidade do objeto ser instanciado.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b="1" dirty="0" smtClean="0"/>
              <a:t>Abstract</a:t>
            </a:r>
            <a:r>
              <a:rPr lang="pt-BR" dirty="0" smtClean="0"/>
              <a:t>: são métodos de classes Abstract que não possuem implementação.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b="1" dirty="0" smtClean="0"/>
              <a:t>Virtual</a:t>
            </a:r>
            <a:r>
              <a:rPr lang="pt-BR" dirty="0" smtClean="0"/>
              <a:t>: permite que os métodos sejam sobrescritos por classes filhas.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b="1" dirty="0" err="1" smtClean="0"/>
              <a:t>Readonly</a:t>
            </a:r>
            <a:r>
              <a:rPr lang="pt-BR" dirty="0" smtClean="0"/>
              <a:t>: limita acesso a somente leitura aos atributos da classe.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2.2.2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Conceitos de Orientação a Objeto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6" name="Diagram 8"/>
          <p:cNvGraphicFramePr>
            <a:graphicFrameLocks/>
          </p:cNvGraphicFramePr>
          <p:nvPr/>
        </p:nvGraphicFramePr>
        <p:xfrm>
          <a:off x="1214414" y="928670"/>
          <a:ext cx="6357982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Classes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Uma classe é uma “fábrica” para produzir objetos</a:t>
            </a:r>
          </a:p>
          <a:p>
            <a:pPr eaLnBrk="1" hangingPunct="1"/>
            <a:r>
              <a:rPr lang="pt-BR" dirty="0" smtClean="0"/>
              <a:t>Determina um conjunto de objetos com:</a:t>
            </a:r>
          </a:p>
          <a:p>
            <a:pPr lvl="1" eaLnBrk="1" hangingPunct="1"/>
            <a:r>
              <a:rPr lang="pt-BR" dirty="0" smtClean="0"/>
              <a:t>propriedades semelhantes</a:t>
            </a:r>
          </a:p>
          <a:p>
            <a:pPr lvl="1" eaLnBrk="1" hangingPunct="1"/>
            <a:r>
              <a:rPr lang="pt-BR" dirty="0" smtClean="0"/>
              <a:t>comportamentos semelhantes</a:t>
            </a:r>
          </a:p>
          <a:p>
            <a:pPr lvl="1" eaLnBrk="1" hangingPunct="1"/>
            <a:r>
              <a:rPr lang="pt-BR" dirty="0" smtClean="0"/>
              <a:t>relacionamentos comuns com outros objetos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42925" indent="-542925" eaLnBrk="1" hangingPunct="1"/>
            <a:r>
              <a:rPr lang="pt-BR" smtClean="0"/>
              <a:t>Membros das classes</a:t>
            </a:r>
          </a:p>
          <a:p>
            <a:pPr marL="1014413" lvl="1" indent="-469900" eaLnBrk="1" hangingPunct="1"/>
            <a:r>
              <a:rPr lang="pt-BR" smtClean="0"/>
              <a:t>Constantes, atributos, métodos, propriedades, indexadores, eventos, operadores, construtores, destrutores</a:t>
            </a:r>
          </a:p>
          <a:p>
            <a:pPr marL="1014413" lvl="1" indent="-469900" eaLnBrk="1" hangingPunct="1"/>
            <a:r>
              <a:rPr lang="pt-BR" smtClean="0"/>
              <a:t>Membros “de instância” e “de classe”</a:t>
            </a:r>
          </a:p>
          <a:p>
            <a:pPr marL="1014413" lvl="1" indent="-469900" eaLnBrk="1" hangingPunct="1"/>
            <a:r>
              <a:rPr lang="pt-BR" smtClean="0"/>
              <a:t>Tipos aninhados</a:t>
            </a:r>
          </a:p>
          <a:p>
            <a:pPr marL="1014413" lvl="1" indent="-469900" eaLnBrk="1" hangingPunct="1"/>
            <a:endParaRPr lang="pt-BR" smtClean="0"/>
          </a:p>
          <a:p>
            <a:pPr marL="542925" indent="-542925" eaLnBrk="1" hangingPunct="1"/>
            <a:r>
              <a:rPr lang="pt-BR" smtClean="0"/>
              <a:t>Modificadores de Acesso</a:t>
            </a:r>
          </a:p>
          <a:p>
            <a:pPr marL="1014413" lvl="1" indent="-469900" eaLnBrk="1" hangingPunct="1"/>
            <a:r>
              <a:rPr lang="pt-BR" smtClean="0"/>
              <a:t> public, protected, internal, private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Modificadores de acesso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dirty="0" smtClean="0"/>
              <a:t>Modificadores de acesso são utilizados para definir níveis de acesso a membros das classes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66800" y="2996952"/>
            <a:ext cx="7148513" cy="3857625"/>
            <a:chOff x="672" y="1483"/>
            <a:chExt cx="4368" cy="2279"/>
          </a:xfrm>
        </p:grpSpPr>
        <p:sp>
          <p:nvSpPr>
            <p:cNvPr id="351237" name="Rectangle 5"/>
            <p:cNvSpPr>
              <a:spLocks noChangeArrowheads="1"/>
            </p:cNvSpPr>
            <p:nvPr/>
          </p:nvSpPr>
          <p:spPr bwMode="auto">
            <a:xfrm>
              <a:off x="672" y="1483"/>
              <a:ext cx="1248" cy="336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  <a:effectLst/>
          </p:spPr>
          <p:txBody>
            <a:bodyPr lIns="137160" rIns="45720" anchor="ctr"/>
            <a:lstStyle/>
            <a:p>
              <a:pPr algn="ctr" eaLnBrk="0" hangingPunct="0">
                <a:defRPr/>
              </a:pPr>
              <a:r>
                <a:rPr lang="en-US" sz="2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Times New Roman" pitchFamily="18" charset="0"/>
                </a:rPr>
                <a:t>Declaração</a:t>
              </a:r>
            </a:p>
          </p:txBody>
        </p:sp>
        <p:sp>
          <p:nvSpPr>
            <p:cNvPr id="351238" name="Rectangle 6"/>
            <p:cNvSpPr>
              <a:spLocks noChangeArrowheads="1"/>
            </p:cNvSpPr>
            <p:nvPr/>
          </p:nvSpPr>
          <p:spPr bwMode="auto">
            <a:xfrm>
              <a:off x="1920" y="1483"/>
              <a:ext cx="3120" cy="336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  <a:effectLst/>
          </p:spPr>
          <p:txBody>
            <a:bodyPr lIns="137160" rIns="45720" anchor="ctr"/>
            <a:lstStyle/>
            <a:p>
              <a:pPr algn="ctr" eaLnBrk="0" hangingPunct="0">
                <a:defRPr/>
              </a:pPr>
              <a:r>
                <a:rPr lang="en-US" sz="2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Times New Roman" pitchFamily="18" charset="0"/>
                </a:rPr>
                <a:t>Definição</a:t>
              </a: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672" y="1819"/>
              <a:ext cx="1248" cy="389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>
                <a:lnSpc>
                  <a:spcPct val="90000"/>
                </a:lnSpc>
                <a:buClr>
                  <a:srgbClr val="D60093"/>
                </a:buClr>
                <a:buSzPct val="65000"/>
                <a:buFont typeface="Wingdings" pitchFamily="2" charset="2"/>
                <a:buNone/>
              </a:pPr>
              <a:r>
                <a:rPr lang="en-US" b="1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public</a:t>
              </a: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1920" y="1819"/>
              <a:ext cx="3120" cy="389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Acesso ilimitado</a:t>
              </a: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672" y="2208"/>
              <a:ext cx="1248" cy="388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>
                <a:lnSpc>
                  <a:spcPct val="90000"/>
                </a:lnSpc>
                <a:buClr>
                  <a:srgbClr val="D60093"/>
                </a:buClr>
                <a:buSzPct val="65000"/>
                <a:buFont typeface="Wingdings" pitchFamily="2" charset="2"/>
                <a:buNone/>
              </a:pPr>
              <a:r>
                <a:rPr lang="en-US" b="1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private</a:t>
              </a: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920" y="2208"/>
              <a:ext cx="3120" cy="388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Acesso limitado à classe e seus membros</a:t>
              </a: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672" y="2596"/>
              <a:ext cx="1248" cy="389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>
                <a:lnSpc>
                  <a:spcPct val="90000"/>
                </a:lnSpc>
                <a:buClr>
                  <a:srgbClr val="D60093"/>
                </a:buClr>
                <a:buSzPct val="65000"/>
                <a:buFont typeface="Wingdings" pitchFamily="2" charset="2"/>
                <a:buNone/>
              </a:pPr>
              <a:r>
                <a:rPr lang="en-US" b="1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internal</a:t>
              </a: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1920" y="2596"/>
              <a:ext cx="3120" cy="389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Tahoma" pitchFamily="34" charset="0"/>
                </a:rPr>
                <a:t>Acesso limitado ao programa (assembly)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72" y="2985"/>
              <a:ext cx="1248" cy="388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>
                <a:lnSpc>
                  <a:spcPct val="90000"/>
                </a:lnSpc>
                <a:buClr>
                  <a:srgbClr val="D60093"/>
                </a:buClr>
                <a:buSzPct val="65000"/>
                <a:buFont typeface="Wingdings" pitchFamily="2" charset="2"/>
                <a:buNone/>
              </a:pPr>
              <a:r>
                <a:rPr lang="en-US" b="1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protected</a:t>
              </a:r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1920" y="2985"/>
              <a:ext cx="3120" cy="388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Acesso limitado à classe, seus membros e a tipos derivados da mesma</a:t>
              </a:r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72" y="3373"/>
              <a:ext cx="1248" cy="389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>
                <a:lnSpc>
                  <a:spcPct val="90000"/>
                </a:lnSpc>
                <a:buClr>
                  <a:srgbClr val="D60093"/>
                </a:buClr>
                <a:buSzPct val="65000"/>
                <a:buFont typeface="Wingdings" pitchFamily="2" charset="2"/>
                <a:buNone/>
              </a:pPr>
              <a:r>
                <a:rPr lang="en-US" b="1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protected internal</a:t>
              </a:r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1920" y="3373"/>
              <a:ext cx="3120" cy="389"/>
            </a:xfrm>
            <a:prstGeom prst="rect">
              <a:avLst/>
            </a:prstGeom>
            <a:solidFill>
              <a:srgbClr val="7B8AFD"/>
            </a:solidFill>
            <a:ln w="28575" algn="ctr">
              <a:solidFill>
                <a:srgbClr val="1F4B8C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Tahoma" pitchFamily="34" charset="0"/>
                </a:rPr>
                <a:t>Acesso limitado à classe, classes derivadas ou membros deste programa (assembly)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Instâncias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Objetos são gerados a partir de classes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classe define as propriedades e o comportamento dos objetos gerados por ela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Todo objeto é uma instância de uma classe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Classes - Atributos</a:t>
            </a:r>
          </a:p>
        </p:txBody>
      </p:sp>
      <p:sp>
        <p:nvSpPr>
          <p:cNvPr id="1331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Definindo uma classe e seus atributos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Instanciando uma classe</a:t>
            </a:r>
          </a:p>
        </p:txBody>
      </p:sp>
      <p:sp>
        <p:nvSpPr>
          <p:cNvPr id="13316" name="Rectangle 10"/>
          <p:cNvSpPr>
            <a:spLocks noChangeArrowheads="1"/>
          </p:cNvSpPr>
          <p:nvPr/>
        </p:nvSpPr>
        <p:spPr bwMode="auto">
          <a:xfrm>
            <a:off x="642938" y="2132856"/>
            <a:ext cx="6596062" cy="1938338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public class </a:t>
            </a:r>
            <a:r>
              <a:rPr lang="en-US" sz="2400" dirty="0" err="1">
                <a:latin typeface="Consolas" pitchFamily="49" charset="0"/>
              </a:rPr>
              <a:t>Cliente</a:t>
            </a:r>
            <a:r>
              <a:rPr lang="en-US" sz="2400" dirty="0">
                <a:latin typeface="Consolas" pitchFamily="49" charset="0"/>
              </a:rPr>
              <a:t> {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	private string	</a:t>
            </a:r>
            <a:r>
              <a:rPr lang="en-US" sz="2400" dirty="0" err="1">
                <a:latin typeface="Consolas" pitchFamily="49" charset="0"/>
              </a:rPr>
              <a:t>nome</a:t>
            </a:r>
            <a:r>
              <a:rPr lang="en-US" sz="2400" dirty="0">
                <a:latin typeface="Consolas" pitchFamily="49" charset="0"/>
              </a:rPr>
              <a:t>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	private decimal </a:t>
            </a:r>
            <a:r>
              <a:rPr lang="en-US" sz="2400" dirty="0" err="1">
                <a:latin typeface="Consolas" pitchFamily="49" charset="0"/>
              </a:rPr>
              <a:t>limiteCredito</a:t>
            </a:r>
            <a:r>
              <a:rPr lang="en-US" sz="2400" dirty="0">
                <a:latin typeface="Consolas" pitchFamily="49" charset="0"/>
              </a:rPr>
              <a:t>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	private </a:t>
            </a:r>
            <a:r>
              <a:rPr lang="en-US" sz="2400" dirty="0" err="1">
                <a:latin typeface="Consolas" pitchFamily="49" charset="0"/>
              </a:rPr>
              <a:t>uint</a:t>
            </a:r>
            <a:r>
              <a:rPr lang="en-US" sz="2400" dirty="0">
                <a:latin typeface="Consolas" pitchFamily="49" charset="0"/>
              </a:rPr>
              <a:t>	</a:t>
            </a:r>
            <a:r>
              <a:rPr lang="en-US" sz="2400" dirty="0" err="1">
                <a:latin typeface="Consolas" pitchFamily="49" charset="0"/>
              </a:rPr>
              <a:t>clienteID</a:t>
            </a:r>
            <a:r>
              <a:rPr lang="en-US" sz="2400" dirty="0">
                <a:latin typeface="Consolas" pitchFamily="49" charset="0"/>
              </a:rPr>
              <a:t>;</a:t>
            </a:r>
          </a:p>
          <a:p>
            <a:pPr marL="279400" indent="-279400">
              <a:buClr>
                <a:schemeClr val="bg1"/>
              </a:buClr>
              <a:buSzPct val="120000"/>
            </a:pPr>
            <a:r>
              <a:rPr lang="en-US" sz="2400" dirty="0">
                <a:latin typeface="Consolas" pitchFamily="49" charset="0"/>
              </a:rPr>
              <a:t>}</a:t>
            </a:r>
          </a:p>
        </p:txBody>
      </p:sp>
      <p:sp>
        <p:nvSpPr>
          <p:cNvPr id="13317" name="Rectangle 11"/>
          <p:cNvSpPr>
            <a:spLocks noChangeArrowheads="1"/>
          </p:cNvSpPr>
          <p:nvPr/>
        </p:nvSpPr>
        <p:spPr bwMode="auto">
          <a:xfrm>
            <a:off x="642938" y="4869160"/>
            <a:ext cx="6900862" cy="461963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chemeClr val="bg1"/>
              </a:buClr>
              <a:buSzPct val="120000"/>
            </a:pPr>
            <a:r>
              <a:rPr lang="en-US" sz="2400">
                <a:latin typeface="Consolas" pitchFamily="49" charset="0"/>
              </a:rPr>
              <a:t>Cliente proximoCliente = new Cliente();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4076</TotalTime>
  <Words>1505</Words>
  <Application>Microsoft Office PowerPoint</Application>
  <PresentationFormat>Apresentação na tela (4:3)</PresentationFormat>
  <Paragraphs>300</Paragraphs>
  <Slides>32</Slides>
  <Notes>29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Executivo</vt:lpstr>
      <vt:lpstr>Apresentação do PowerPoint</vt:lpstr>
      <vt:lpstr>Aula II</vt:lpstr>
      <vt:lpstr>Orientação a Objeto parte I</vt:lpstr>
      <vt:lpstr>Conceitos de Orientação a Objeto</vt:lpstr>
      <vt:lpstr>Classes</vt:lpstr>
      <vt:lpstr>Classes</vt:lpstr>
      <vt:lpstr>Modificadores de acesso</vt:lpstr>
      <vt:lpstr>Instâncias</vt:lpstr>
      <vt:lpstr>Classes - Atributos</vt:lpstr>
      <vt:lpstr>Classes - Métodos</vt:lpstr>
      <vt:lpstr>Classes - Métodos</vt:lpstr>
      <vt:lpstr>Classes - Métodos</vt:lpstr>
      <vt:lpstr>Classes - Propriedades</vt:lpstr>
      <vt:lpstr>Classes - Construtores</vt:lpstr>
      <vt:lpstr>Classes - Sobrecarga</vt:lpstr>
      <vt:lpstr>Classes - Sobrecarga</vt:lpstr>
      <vt:lpstr>Laboratório 2.2.1  </vt:lpstr>
      <vt:lpstr>Herança</vt:lpstr>
      <vt:lpstr>Herança</vt:lpstr>
      <vt:lpstr>Herança</vt:lpstr>
      <vt:lpstr>Sobrescrita de Métodos</vt:lpstr>
      <vt:lpstr>Sobrescrita de Métodos</vt:lpstr>
      <vt:lpstr>Polimorfismo</vt:lpstr>
      <vt:lpstr>Polimorfismo</vt:lpstr>
      <vt:lpstr>Operadores de polimorfismo</vt:lpstr>
      <vt:lpstr>Polimorfismo</vt:lpstr>
      <vt:lpstr>Classes Abstratas</vt:lpstr>
      <vt:lpstr>Classes Abstratas</vt:lpstr>
      <vt:lpstr>herança – palavras-chave</vt:lpstr>
      <vt:lpstr>Modificadores de Classes</vt:lpstr>
      <vt:lpstr>Modificadores de Membros</vt:lpstr>
      <vt:lpstr>Laboratório 2.2.2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TO business 2008/ii</dc:title>
  <dc:creator>paulop</dc:creator>
  <cp:lastModifiedBy>bruno.inojosa</cp:lastModifiedBy>
  <cp:revision>465</cp:revision>
  <dcterms:created xsi:type="dcterms:W3CDTF">2008-09-05T16:18:28Z</dcterms:created>
  <dcterms:modified xsi:type="dcterms:W3CDTF">2010-07-21T14:15:03Z</dcterms:modified>
</cp:coreProperties>
</file>