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3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4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0A84-8619-4863-AEFB-2BE153A9B38E}" type="datetimeFigureOut">
              <a:rPr lang="pt-BR" smtClean="0"/>
              <a:pPr/>
              <a:t>05/08/2014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1D0D-901C-4E24-867B-6FE076254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362142" y="214290"/>
            <a:ext cx="8233850" cy="6357982"/>
            <a:chOff x="362142" y="214290"/>
            <a:chExt cx="8233850" cy="6357982"/>
          </a:xfrm>
        </p:grpSpPr>
        <p:pic>
          <p:nvPicPr>
            <p:cNvPr id="3" name="Imagem 2" descr="DUSEK cap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142" y="214290"/>
              <a:ext cx="4387008" cy="6357982"/>
            </a:xfrm>
            <a:prstGeom prst="rect">
              <a:avLst/>
            </a:prstGeom>
          </p:spPr>
        </p:pic>
        <p:pic>
          <p:nvPicPr>
            <p:cNvPr id="4" name="Imagem 3" descr="DUSEK indice 2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066" y="4143380"/>
              <a:ext cx="3523926" cy="1643074"/>
            </a:xfrm>
            <a:prstGeom prst="rect">
              <a:avLst/>
            </a:prstGeom>
          </p:spPr>
        </p:pic>
        <p:pic>
          <p:nvPicPr>
            <p:cNvPr id="5" name="Imagem 4" descr="DUSEK indice 1a.gif"/>
            <p:cNvPicPr>
              <a:picLocks noChangeAspect="1"/>
            </p:cNvPicPr>
            <p:nvPr/>
          </p:nvPicPr>
          <p:blipFill>
            <a:blip r:embed="rId4" cstate="print"/>
            <a:srcRect b="3774"/>
            <a:stretch>
              <a:fillRect/>
            </a:stretch>
          </p:blipFill>
          <p:spPr>
            <a:xfrm>
              <a:off x="5000628" y="642918"/>
              <a:ext cx="3550224" cy="36433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g 3.gif"/>
          <p:cNvPicPr>
            <a:picLocks noChangeAspect="1"/>
          </p:cNvPicPr>
          <p:nvPr/>
        </p:nvPicPr>
        <p:blipFill>
          <a:blip r:embed="rId2" cstate="print"/>
          <a:srcRect l="5468" t="1428" r="2343" b="1428"/>
          <a:stretch>
            <a:fillRect/>
          </a:stretch>
        </p:blipFill>
        <p:spPr>
          <a:xfrm>
            <a:off x="714316" y="234998"/>
            <a:ext cx="8429684" cy="628654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500562" y="-675456"/>
            <a:ext cx="500066" cy="614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004048" y="0"/>
            <a:ext cx="500066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95536" y="188640"/>
            <a:ext cx="3672408" cy="197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-171400"/>
            <a:ext cx="8969806" cy="7029400"/>
            <a:chOff x="214282" y="193310"/>
            <a:chExt cx="8358246" cy="6450400"/>
          </a:xfrm>
        </p:grpSpPr>
        <p:pic>
          <p:nvPicPr>
            <p:cNvPr id="2" name="Imagem 1" descr="pg 4.gif"/>
            <p:cNvPicPr>
              <a:picLocks noChangeAspect="1"/>
            </p:cNvPicPr>
            <p:nvPr/>
          </p:nvPicPr>
          <p:blipFill>
            <a:blip r:embed="rId2" cstate="print"/>
            <a:srcRect l="2343" r="6250" b="1428"/>
            <a:stretch>
              <a:fillRect/>
            </a:stretch>
          </p:blipFill>
          <p:spPr>
            <a:xfrm>
              <a:off x="214282" y="193310"/>
              <a:ext cx="8358246" cy="6378962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4143372" y="214290"/>
              <a:ext cx="500066" cy="642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Apresentação na tela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</dc:creator>
  <cp:lastModifiedBy>clylton</cp:lastModifiedBy>
  <cp:revision>12</cp:revision>
  <dcterms:created xsi:type="dcterms:W3CDTF">2011-10-20T14:04:14Z</dcterms:created>
  <dcterms:modified xsi:type="dcterms:W3CDTF">2014-08-06T01:58:58Z</dcterms:modified>
</cp:coreProperties>
</file>