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0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B037-3B2D-416C-80F2-ED51E6A19B67}" type="datetimeFigureOut">
              <a:rPr lang="pt-BR" smtClean="0"/>
              <a:pPr/>
              <a:t>11/06/2014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ADD-1526-4946-B730-D94FB7CD3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B037-3B2D-416C-80F2-ED51E6A19B67}" type="datetimeFigureOut">
              <a:rPr lang="pt-BR" smtClean="0"/>
              <a:pPr/>
              <a:t>11/06/2014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ADD-1526-4946-B730-D94FB7CD3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B037-3B2D-416C-80F2-ED51E6A19B67}" type="datetimeFigureOut">
              <a:rPr lang="pt-BR" smtClean="0"/>
              <a:pPr/>
              <a:t>11/06/2014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ADD-1526-4946-B730-D94FB7CD3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B037-3B2D-416C-80F2-ED51E6A19B67}" type="datetimeFigureOut">
              <a:rPr lang="pt-BR" smtClean="0"/>
              <a:pPr/>
              <a:t>11/06/2014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ADD-1526-4946-B730-D94FB7CD3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B037-3B2D-416C-80F2-ED51E6A19B67}" type="datetimeFigureOut">
              <a:rPr lang="pt-BR" smtClean="0"/>
              <a:pPr/>
              <a:t>11/06/2014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ADD-1526-4946-B730-D94FB7CD3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B037-3B2D-416C-80F2-ED51E6A19B67}" type="datetimeFigureOut">
              <a:rPr lang="pt-BR" smtClean="0"/>
              <a:pPr/>
              <a:t>11/06/2014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ADD-1526-4946-B730-D94FB7CD3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B037-3B2D-416C-80F2-ED51E6A19B67}" type="datetimeFigureOut">
              <a:rPr lang="pt-BR" smtClean="0"/>
              <a:pPr/>
              <a:t>11/06/2014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ADD-1526-4946-B730-D94FB7CD3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B037-3B2D-416C-80F2-ED51E6A19B67}" type="datetimeFigureOut">
              <a:rPr lang="pt-BR" smtClean="0"/>
              <a:pPr/>
              <a:t>11/06/2014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ADD-1526-4946-B730-D94FB7CD3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B037-3B2D-416C-80F2-ED51E6A19B67}" type="datetimeFigureOut">
              <a:rPr lang="pt-BR" smtClean="0"/>
              <a:pPr/>
              <a:t>11/06/2014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ADD-1526-4946-B730-D94FB7CD3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B037-3B2D-416C-80F2-ED51E6A19B67}" type="datetimeFigureOut">
              <a:rPr lang="pt-BR" smtClean="0"/>
              <a:pPr/>
              <a:t>11/06/2014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ADD-1526-4946-B730-D94FB7CD3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B037-3B2D-416C-80F2-ED51E6A19B67}" type="datetimeFigureOut">
              <a:rPr lang="pt-BR" smtClean="0"/>
              <a:pPr/>
              <a:t>11/06/2014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ADD-1526-4946-B730-D94FB7CD3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0B037-3B2D-416C-80F2-ED51E6A19B67}" type="datetimeFigureOut">
              <a:rPr lang="pt-BR" smtClean="0"/>
              <a:pPr/>
              <a:t>11/06/2014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3ADD-1526-4946-B730-D94FB7CD37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Jun04#01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892163" cy="86044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Jun04#02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2884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Jun04#03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940921" cy="8604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Jun04#04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23802" cy="8748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Jun04#06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96552"/>
            <a:ext cx="6858000" cy="90236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Jun04#07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891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Jun04#08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955262" cy="86044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Apresentação na tela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clylton</dc:creator>
  <cp:lastModifiedBy>clylton</cp:lastModifiedBy>
  <cp:revision>3</cp:revision>
  <dcterms:created xsi:type="dcterms:W3CDTF">2014-06-11T22:42:04Z</dcterms:created>
  <dcterms:modified xsi:type="dcterms:W3CDTF">2014-06-11T22:59:23Z</dcterms:modified>
</cp:coreProperties>
</file>