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69AE-BA04-4C9C-925D-004330E01D12}" type="datetimeFigureOut">
              <a:rPr lang="pt-BR" smtClean="0"/>
              <a:t>17/06/2011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5C4D-763E-4CB2-B1FB-D5F0CAD5AA6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as vezes é muito mais rápido e prático fazer a retransmissão no próprio enlace ao invés de esperar que o TCP faça isso.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/>
              <a:t>1</a:t>
            </a:r>
            <a:r>
              <a:rPr lang="pt-BR" sz="4000" dirty="0" smtClean="0"/>
              <a:t>) </a:t>
            </a:r>
            <a:r>
              <a:rPr lang="pt-BR" sz="4000" dirty="0" smtClean="0"/>
              <a:t>Não existe necessidade de implementar confiabilidade na camada enlace, uma vez que já existe confiabilidade fim-a-fim.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10) </a:t>
            </a:r>
            <a:r>
              <a:rPr lang="pt-BR" sz="4000" dirty="0" smtClean="0"/>
              <a:t>O Ethernet usa escuta da portadora com detecção de colisão e acesso randômico.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a espera será maior e não menor.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11) </a:t>
            </a:r>
            <a:r>
              <a:rPr lang="pt-BR" sz="4000" dirty="0" smtClean="0"/>
              <a:t>No </a:t>
            </a:r>
            <a:r>
              <a:rPr lang="pt-BR" sz="4000" dirty="0" err="1" smtClean="0"/>
              <a:t>backoff</a:t>
            </a:r>
            <a:r>
              <a:rPr lang="pt-BR" sz="4000" dirty="0" smtClean="0"/>
              <a:t> Exponencial, quanto maior a carga na rede, menor a espera randômica.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HUB é um mero replicador de bits, ele não </a:t>
            </a:r>
            <a:r>
              <a:rPr lang="pt-BR" sz="4000" dirty="0" err="1" smtClean="0"/>
              <a:t>deteca</a:t>
            </a:r>
            <a:r>
              <a:rPr lang="pt-BR" sz="4000" dirty="0" smtClean="0"/>
              <a:t> colisões.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12) </a:t>
            </a:r>
            <a:r>
              <a:rPr lang="pt-BR" sz="4000" dirty="0" smtClean="0"/>
              <a:t>Caso um HUB detecte colisão em um quadro que ele está transmitindo, ele irá interromper a transmissão, já que ele usa CSMA/CD.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13) </a:t>
            </a:r>
            <a:r>
              <a:rPr lang="pt-BR" sz="4000" dirty="0" smtClean="0"/>
              <a:t>Em um HUB não é possível que um adaptador use Ethernet 10Mbps enquanto outro usa Ethernet 100Mbps, já em um Switch, isso é possível.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14) </a:t>
            </a:r>
            <a:r>
              <a:rPr lang="pt-BR" sz="4000" dirty="0" smtClean="0"/>
              <a:t>No </a:t>
            </a:r>
            <a:r>
              <a:rPr lang="pt-BR" sz="4000" dirty="0" err="1" smtClean="0"/>
              <a:t>cut-through</a:t>
            </a:r>
            <a:r>
              <a:rPr lang="pt-BR" sz="4000" dirty="0" smtClean="0"/>
              <a:t> </a:t>
            </a:r>
            <a:r>
              <a:rPr lang="pt-BR" sz="4000" dirty="0" err="1" smtClean="0"/>
              <a:t>switching</a:t>
            </a:r>
            <a:r>
              <a:rPr lang="pt-BR" sz="4000" dirty="0" smtClean="0"/>
              <a:t> um quadro é encaminhado da porta de entrada para a porta de saída antes que todo o quadro seja recebido.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ele necessita do endereço MAC de destino.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15) </a:t>
            </a:r>
            <a:r>
              <a:rPr lang="pt-BR" sz="4000" dirty="0" smtClean="0"/>
              <a:t>Para o switch poder fazer o encaminhamento, ele necessita do endereço MAC de origem.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2) </a:t>
            </a:r>
            <a:r>
              <a:rPr lang="pt-BR" sz="4000" dirty="0" smtClean="0"/>
              <a:t>A correção de erros com bit paridade detecta erros com uma certa probabilidade.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TDMA não é de acesso randômico.</a:t>
            </a:r>
            <a:endParaRPr lang="pt-BR" sz="4000" dirty="0"/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3) </a:t>
            </a:r>
            <a:r>
              <a:rPr lang="pt-BR" sz="4000" dirty="0" smtClean="0"/>
              <a:t>TDMA, CSMA e ALOHA são protocolos MAC de acesso randômico.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4) </a:t>
            </a:r>
            <a:r>
              <a:rPr lang="pt-BR" sz="4000" dirty="0" smtClean="0"/>
              <a:t>No </a:t>
            </a:r>
            <a:r>
              <a:rPr lang="pt-BR" sz="4000" dirty="0" err="1" smtClean="0"/>
              <a:t>slotted</a:t>
            </a:r>
            <a:r>
              <a:rPr lang="pt-BR" sz="4000" dirty="0" smtClean="0"/>
              <a:t> ALOHA, se dois ou mais nós transmitem em um mesmo slot, todos </a:t>
            </a:r>
            <a:r>
              <a:rPr lang="pt-BR" sz="4000" dirty="0" err="1" smtClean="0"/>
              <a:t>detecam</a:t>
            </a:r>
            <a:r>
              <a:rPr lang="pt-BR" sz="4000" dirty="0" smtClean="0"/>
              <a:t> a colisão.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o </a:t>
            </a:r>
            <a:r>
              <a:rPr lang="pt-BR" sz="4000" dirty="0" err="1" smtClean="0"/>
              <a:t>slotted</a:t>
            </a:r>
            <a:r>
              <a:rPr lang="pt-BR" sz="4000" dirty="0" smtClean="0"/>
              <a:t> ALOHA é 100% melhor que o ALOHA puro.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5) </a:t>
            </a:r>
            <a:r>
              <a:rPr lang="pt-BR" sz="4000" dirty="0" smtClean="0"/>
              <a:t>O </a:t>
            </a:r>
            <a:r>
              <a:rPr lang="pt-BR" sz="4000" dirty="0" err="1" smtClean="0"/>
              <a:t>slotted</a:t>
            </a:r>
            <a:r>
              <a:rPr lang="pt-BR" sz="4000" dirty="0" smtClean="0"/>
              <a:t> ALOHA é 50% melhor que o ALOHA puro.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6) </a:t>
            </a:r>
            <a:r>
              <a:rPr lang="pt-BR" sz="4000" dirty="0" smtClean="0"/>
              <a:t>No CSMA/CD a transmissão é interrompida caso seja detectada colisão.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00B050"/>
                </a:solidFill>
              </a:rPr>
              <a:t>Verdadeiro.</a:t>
            </a:r>
            <a:endParaRPr lang="pt-BR" sz="4000" dirty="0">
              <a:solidFill>
                <a:srgbClr val="00B05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7) </a:t>
            </a:r>
            <a:r>
              <a:rPr lang="pt-BR" sz="4000" dirty="0" smtClean="0"/>
              <a:t>Em uma WLAN usando CSMA/CD, apenas o receptor é capaz de saber se houve colisão.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eles são mais eficientes com alta carga pois se apenas um usuário estiver usando, ele não terá acesso a toda a banda.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8) </a:t>
            </a:r>
            <a:r>
              <a:rPr lang="pt-BR" sz="4000" dirty="0" smtClean="0"/>
              <a:t>Protocolos MAC de </a:t>
            </a:r>
            <a:r>
              <a:rPr lang="pt-BR" sz="4000" dirty="0" err="1" smtClean="0"/>
              <a:t>particionamento</a:t>
            </a:r>
            <a:r>
              <a:rPr lang="pt-BR" sz="4000" dirty="0" smtClean="0"/>
              <a:t> de canal, são geralmente mais eficientes que protocolos de acesso randômico quando a rede está com baixa carga.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85720" y="4357694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>
                <a:solidFill>
                  <a:srgbClr val="FF0000"/>
                </a:solidFill>
              </a:rPr>
              <a:t>Falso</a:t>
            </a:r>
            <a:r>
              <a:rPr lang="pt-BR" sz="4000" dirty="0" smtClean="0"/>
              <a:t>, ele pode passar os dados do quadro para camada de rede caso o endereço seja de broadcast (pacote ARP por exemplo).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85720" y="357166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 smtClean="0"/>
              <a:t>9) </a:t>
            </a:r>
            <a:r>
              <a:rPr lang="pt-BR" sz="4000" dirty="0" smtClean="0"/>
              <a:t>No Ethernet, se um adaptador recebe um quadro onde o endereço de destino não seja o mesmo do adaptador, ele descarta o quadro.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456</Words>
  <Application>Microsoft Office PowerPoint</Application>
  <PresentationFormat>Apresentação na tela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</dc:creator>
  <cp:lastModifiedBy>Davi Duarte Pinheiro</cp:lastModifiedBy>
  <cp:revision>8</cp:revision>
  <dcterms:created xsi:type="dcterms:W3CDTF">2010-12-01T06:35:35Z</dcterms:created>
  <dcterms:modified xsi:type="dcterms:W3CDTF">2011-06-17T13:35:59Z</dcterms:modified>
</cp:coreProperties>
</file>