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9" r:id="rId2"/>
    <p:sldId id="261" r:id="rId3"/>
    <p:sldId id="257" r:id="rId4"/>
    <p:sldId id="262" r:id="rId5"/>
    <p:sldId id="265" r:id="rId6"/>
    <p:sldId id="264" r:id="rId7"/>
    <p:sldId id="263" r:id="rId8"/>
    <p:sldId id="268" r:id="rId9"/>
    <p:sldId id="267" r:id="rId10"/>
    <p:sldId id="258" r:id="rId11"/>
    <p:sldId id="270" r:id="rId12"/>
    <p:sldId id="271" r:id="rId13"/>
    <p:sldId id="272" r:id="rId14"/>
    <p:sldId id="266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69" r:id="rId28"/>
    <p:sldId id="287" r:id="rId29"/>
    <p:sldId id="288" r:id="rId30"/>
    <p:sldId id="289" r:id="rId31"/>
    <p:sldId id="290" r:id="rId32"/>
    <p:sldId id="291" r:id="rId3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04F71-E970-4D5A-887B-5DDC74B306D9}" type="datetimeFigureOut">
              <a:rPr lang="pt-BR" smtClean="0"/>
              <a:t>23/11/2011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9D0657-4E8A-4730-83F7-0A4A39E59A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7807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9D0657-4E8A-4730-83F7-0A4A39E59A72}" type="slidenum">
              <a:rPr lang="pt-BR" smtClean="0"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6645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44D7-9DE2-47AC-AD06-2304A3184AF7}" type="datetimeFigureOut">
              <a:rPr lang="pt-BR" smtClean="0"/>
              <a:t>23/11/2011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597BD-EC2B-4F20-A0DB-00AEC251F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820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44D7-9DE2-47AC-AD06-2304A3184AF7}" type="datetimeFigureOut">
              <a:rPr lang="pt-BR" smtClean="0"/>
              <a:t>23/11/2011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597BD-EC2B-4F20-A0DB-00AEC251F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85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44D7-9DE2-47AC-AD06-2304A3184AF7}" type="datetimeFigureOut">
              <a:rPr lang="pt-BR" smtClean="0"/>
              <a:t>23/11/2011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597BD-EC2B-4F20-A0DB-00AEC251F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2042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44D7-9DE2-47AC-AD06-2304A3184AF7}" type="datetimeFigureOut">
              <a:rPr lang="pt-BR" smtClean="0"/>
              <a:t>23/11/2011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597BD-EC2B-4F20-A0DB-00AEC251F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5240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44D7-9DE2-47AC-AD06-2304A3184AF7}" type="datetimeFigureOut">
              <a:rPr lang="pt-BR" smtClean="0"/>
              <a:t>23/11/2011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597BD-EC2B-4F20-A0DB-00AEC251F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3531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44D7-9DE2-47AC-AD06-2304A3184AF7}" type="datetimeFigureOut">
              <a:rPr lang="pt-BR" smtClean="0"/>
              <a:t>23/11/2011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597BD-EC2B-4F20-A0DB-00AEC251F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478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44D7-9DE2-47AC-AD06-2304A3184AF7}" type="datetimeFigureOut">
              <a:rPr lang="pt-BR" smtClean="0"/>
              <a:t>23/11/2011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597BD-EC2B-4F20-A0DB-00AEC251F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4093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44D7-9DE2-47AC-AD06-2304A3184AF7}" type="datetimeFigureOut">
              <a:rPr lang="pt-BR" smtClean="0"/>
              <a:t>23/11/2011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597BD-EC2B-4F20-A0DB-00AEC251F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606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44D7-9DE2-47AC-AD06-2304A3184AF7}" type="datetimeFigureOut">
              <a:rPr lang="pt-BR" smtClean="0"/>
              <a:t>23/11/2011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597BD-EC2B-4F20-A0DB-00AEC251F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1167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44D7-9DE2-47AC-AD06-2304A3184AF7}" type="datetimeFigureOut">
              <a:rPr lang="pt-BR" smtClean="0"/>
              <a:t>23/11/2011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597BD-EC2B-4F20-A0DB-00AEC251F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352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44D7-9DE2-47AC-AD06-2304A3184AF7}" type="datetimeFigureOut">
              <a:rPr lang="pt-BR" smtClean="0"/>
              <a:t>23/11/2011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597BD-EC2B-4F20-A0DB-00AEC251F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6471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644D7-9DE2-47AC-AD06-2304A3184AF7}" type="datetimeFigureOut">
              <a:rPr lang="pt-BR" smtClean="0"/>
              <a:t>23/11/2011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597BD-EC2B-4F20-A0DB-00AEC251F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8765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a camada de transporte provê comunicação lógica entre processos.</a:t>
            </a:r>
            <a:endParaRPr lang="pt-BR" sz="4000" i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1</a:t>
            </a:r>
            <a:r>
              <a:rPr lang="pt-BR" sz="4000" dirty="0" smtClean="0"/>
              <a:t>) A camada de transporte provê comunicação lógica entre hosts.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4194114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é possível implementar a confiabilidade na camada de aplicação.</a:t>
            </a:r>
            <a:endParaRPr lang="pt-BR" sz="4000" i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10</a:t>
            </a:r>
            <a:r>
              <a:rPr lang="pt-BR" sz="4000" dirty="0" smtClean="0"/>
              <a:t>) Não é possível criar aplicações com transferência confiável de dados sobre UDP uma vez que UDP não provê serviço de </a:t>
            </a:r>
            <a:r>
              <a:rPr lang="pt-BR" sz="4000" dirty="0" err="1" smtClean="0"/>
              <a:t>confiablidade</a:t>
            </a:r>
            <a:r>
              <a:rPr lang="pt-BR" sz="4000" dirty="0" smtClean="0"/>
              <a:t>.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1442090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o campo opções não está presente no UDP.</a:t>
            </a:r>
            <a:endParaRPr lang="pt-BR" sz="4000" i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11</a:t>
            </a:r>
            <a:r>
              <a:rPr lang="pt-BR" sz="4000" dirty="0" smtClean="0"/>
              <a:t>) Um segmento UDP tem 64 bits de cabeçalho que são divididos entre porta origem, porta destino,  tamanho, campo de opções e </a:t>
            </a:r>
            <a:r>
              <a:rPr lang="pt-BR" sz="4000" dirty="0" err="1" smtClean="0"/>
              <a:t>checksum</a:t>
            </a:r>
            <a:r>
              <a:rPr lang="pt-BR" sz="4000" dirty="0" smtClean="0"/>
              <a:t>.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273949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  <a:endParaRPr lang="pt-BR" sz="4000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12</a:t>
            </a:r>
            <a:r>
              <a:rPr lang="pt-BR" sz="4000" dirty="0" smtClean="0"/>
              <a:t>) O campo </a:t>
            </a:r>
            <a:r>
              <a:rPr lang="pt-BR" sz="4000" dirty="0" err="1" smtClean="0"/>
              <a:t>checksum</a:t>
            </a:r>
            <a:r>
              <a:rPr lang="pt-BR" sz="4000" dirty="0" smtClean="0"/>
              <a:t> no segmento UDP é utilizado para detectar se o pacote está corrompido, mas nem sempre o </a:t>
            </a:r>
            <a:r>
              <a:rPr lang="pt-BR" sz="4000" dirty="0" err="1" smtClean="0"/>
              <a:t>checksum</a:t>
            </a:r>
            <a:r>
              <a:rPr lang="pt-BR" sz="4000" dirty="0" smtClean="0"/>
              <a:t> é capaz de detectar o </a:t>
            </a:r>
            <a:r>
              <a:rPr lang="pt-BR" sz="4000" dirty="0" err="1" smtClean="0"/>
              <a:t>corrompimento</a:t>
            </a:r>
            <a:r>
              <a:rPr lang="pt-BR" sz="4000" dirty="0" smtClean="0"/>
              <a:t>.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2079277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  <a:endParaRPr lang="pt-BR" sz="4000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13) Uma das desvantagens do RDT 3.0 é que ele envia apenas um pacote por vez, o que pode dar baixas taxas de desempenho, mesmo em um enlace com alta capacidade.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2058570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760146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</a:p>
          <a:p>
            <a:pPr algn="just"/>
            <a:r>
              <a:rPr lang="pt-BR" sz="4000" dirty="0" smtClean="0"/>
              <a:t> </a:t>
            </a:r>
            <a:endParaRPr lang="pt-BR" sz="4000" i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14</a:t>
            </a:r>
            <a:r>
              <a:rPr lang="pt-BR" sz="4000" dirty="0" smtClean="0"/>
              <a:t>) Protocolos com pipeline permitem o envio de múltiplos pacotes ainda não confirmados, isso aumenta a vazão de pacotes e permite uma melhor utilização do enlace. </a:t>
            </a:r>
            <a:r>
              <a:rPr lang="pt-BR" sz="4000" dirty="0" err="1" smtClean="0"/>
              <a:t>Selective</a:t>
            </a:r>
            <a:r>
              <a:rPr lang="pt-BR" sz="4000" dirty="0" smtClean="0"/>
              <a:t> </a:t>
            </a:r>
            <a:r>
              <a:rPr lang="pt-BR" sz="4000" dirty="0" err="1" smtClean="0"/>
              <a:t>Repeat</a:t>
            </a:r>
            <a:r>
              <a:rPr lang="pt-BR" sz="4000" dirty="0" smtClean="0"/>
              <a:t> e go-Back-N são exemplos de protocolos com pipeline.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318772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o GBN não possui buffer, e o pacote é descartado e enviado um ACK para o último pacote em ordem. </a:t>
            </a:r>
            <a:endParaRPr lang="pt-BR" sz="4000" i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15</a:t>
            </a:r>
            <a:r>
              <a:rPr lang="pt-BR" sz="4000" dirty="0" smtClean="0"/>
              <a:t>) No GBN caso um pacote chegue fora de ordem ele é colocado no buffer e é enviado um ACK com o número de último pacote em ordem.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384922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  <a:endParaRPr lang="pt-BR" sz="4000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16) Em um GBN com tamanho de janela N, caso ocorra timeout de um pacote, N pacotes serão enviados.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137626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  <a:endParaRPr lang="pt-BR" sz="4000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17) O SR é similar ao GBN, contudo o SR possui buffer para armazenamento dos pacotes e envia ACKS individuais em vez de ACKS cumulativos.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89191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no SR, os números de sequencia tem que ser duas vezes maiores que o tamanho da janela. </a:t>
            </a:r>
            <a:endParaRPr lang="pt-BR" sz="4000" i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18</a:t>
            </a:r>
            <a:r>
              <a:rPr lang="pt-BR" sz="4000" dirty="0" smtClean="0"/>
              <a:t>) Tanto no SR como no GBN podemos ter uma janela de tamanho N e números de sequencia até N-1. 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2955611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em uma conexão </a:t>
            </a:r>
            <a:r>
              <a:rPr lang="pt-BR" sz="4000" dirty="0" err="1" smtClean="0"/>
              <a:t>full</a:t>
            </a:r>
            <a:r>
              <a:rPr lang="pt-BR" sz="4000" dirty="0" smtClean="0"/>
              <a:t> duplex ambos podem enviar dados e </a:t>
            </a:r>
            <a:r>
              <a:rPr lang="pt-BR" sz="4000" dirty="0" err="1" smtClean="0"/>
              <a:t>ACKs</a:t>
            </a:r>
            <a:r>
              <a:rPr lang="pt-BR" sz="4000" dirty="0" smtClean="0"/>
              <a:t> ao mesmo tempo. </a:t>
            </a:r>
            <a:endParaRPr lang="pt-BR" sz="4000" i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19</a:t>
            </a:r>
            <a:r>
              <a:rPr lang="pt-BR" sz="4000" dirty="0" smtClean="0"/>
              <a:t>) O TCP é </a:t>
            </a:r>
            <a:r>
              <a:rPr lang="pt-BR" sz="4000" dirty="0" err="1" smtClean="0"/>
              <a:t>full</a:t>
            </a:r>
            <a:r>
              <a:rPr lang="pt-BR" sz="4000" dirty="0" smtClean="0"/>
              <a:t> duplex uma vez que enquanto um host envia dados o outro pode enviar </a:t>
            </a:r>
            <a:r>
              <a:rPr lang="pt-BR" sz="4000" dirty="0" err="1" smtClean="0"/>
              <a:t>ACKs</a:t>
            </a:r>
            <a:r>
              <a:rPr lang="pt-BR" sz="4000" dirty="0" smtClean="0"/>
              <a:t> e vice e versa. 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425420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  <a:endParaRPr lang="pt-BR" sz="4000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/>
              <a:t>2</a:t>
            </a:r>
            <a:r>
              <a:rPr lang="pt-BR" sz="4000" dirty="0" smtClean="0"/>
              <a:t>) Garantias de atraso e banda passante são serviços indisponíveis nos protocolos da camada de transporte da Internet.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303002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caso o campo opções esteja ativo, o tamanho do cabeçalho pode ser superior a 20 bytes. </a:t>
            </a:r>
            <a:endParaRPr lang="pt-BR" sz="4000" i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20) Segmentos TCP tem 20 bytes de cabeçalho. 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1732234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  <a:endParaRPr lang="pt-BR" sz="4000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21) Uma maneira de suavizar o valor do RTT é usar a seguinte equação: </a:t>
            </a:r>
            <a:r>
              <a:rPr lang="pt-BR" sz="4000" dirty="0" err="1" smtClean="0"/>
              <a:t>EstimatedRTT</a:t>
            </a:r>
            <a:r>
              <a:rPr lang="pt-BR" sz="4000" dirty="0" smtClean="0"/>
              <a:t> = (1-a)*</a:t>
            </a:r>
            <a:r>
              <a:rPr lang="pt-BR" sz="4000" dirty="0" err="1" smtClean="0"/>
              <a:t>EstimatedRTT</a:t>
            </a:r>
            <a:r>
              <a:rPr lang="pt-BR" sz="4000" dirty="0" smtClean="0"/>
              <a:t> + a*</a:t>
            </a:r>
            <a:r>
              <a:rPr lang="pt-BR" sz="4000" dirty="0" err="1" smtClean="0"/>
              <a:t>SampleRTT</a:t>
            </a:r>
            <a:r>
              <a:rPr lang="pt-BR" sz="4000" dirty="0" smtClean="0"/>
              <a:t>.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1543121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os </a:t>
            </a:r>
            <a:r>
              <a:rPr lang="pt-BR" sz="4000" dirty="0" err="1" smtClean="0"/>
              <a:t>ACKs</a:t>
            </a:r>
            <a:r>
              <a:rPr lang="pt-BR" sz="4000" dirty="0" smtClean="0"/>
              <a:t> do TCP são cumulativos. </a:t>
            </a:r>
            <a:endParaRPr lang="pt-BR" sz="4000" i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22) O TCP é um protocolo pipeline com </a:t>
            </a:r>
            <a:r>
              <a:rPr lang="pt-BR" sz="4000" dirty="0" err="1" smtClean="0"/>
              <a:t>ACKs</a:t>
            </a:r>
            <a:r>
              <a:rPr lang="pt-BR" sz="4000" dirty="0" smtClean="0"/>
              <a:t> individuais e conceitualmente usa múltiplos temporizadores de transmissão. 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3877241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</a:t>
            </a:r>
            <a:r>
              <a:rPr lang="pt-BR" sz="4000" dirty="0" err="1" smtClean="0"/>
              <a:t>ACKs</a:t>
            </a:r>
            <a:r>
              <a:rPr lang="pt-BR" sz="4000" dirty="0" smtClean="0"/>
              <a:t> duplicados também geram retransmissão de pacotes.</a:t>
            </a:r>
            <a:endParaRPr lang="pt-BR" sz="4000" i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23) No TCP a retransmissão de um pacote ocorre quando acontece um timeout. 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1684721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caso os pacotes estejam chegando na ordem do número de sequencia esperado, o TCP pode escolher atrasar o envio do ACK. </a:t>
            </a:r>
            <a:endParaRPr lang="pt-BR" sz="4000" i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24) Sempre que o TCP recebe um pacote, ele envia um ACK. 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187682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  <a:endParaRPr lang="pt-BR" sz="4000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25) Caso o TCP receba 3 </a:t>
            </a:r>
            <a:r>
              <a:rPr lang="pt-BR" sz="4000" dirty="0" err="1" smtClean="0"/>
              <a:t>ACKs</a:t>
            </a:r>
            <a:r>
              <a:rPr lang="pt-BR" sz="4000" dirty="0" smtClean="0"/>
              <a:t> duplicados, por conta do </a:t>
            </a:r>
            <a:r>
              <a:rPr lang="pt-BR" sz="4000" dirty="0" err="1" smtClean="0"/>
              <a:t>Fast</a:t>
            </a:r>
            <a:r>
              <a:rPr lang="pt-BR" sz="4000" dirty="0" smtClean="0"/>
              <a:t> </a:t>
            </a:r>
            <a:r>
              <a:rPr lang="pt-BR" sz="4000" dirty="0" err="1" smtClean="0"/>
              <a:t>Transmit</a:t>
            </a:r>
            <a:r>
              <a:rPr lang="pt-BR" sz="4000" dirty="0" smtClean="0"/>
              <a:t>, ele enviará novamente os pacotes, mesmo que o temporizador ainda não tenha espirado.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286711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isso é papel do controle de congestionamento.</a:t>
            </a:r>
            <a:endParaRPr lang="pt-BR" sz="4000" i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26) O controle de fluxo visa evitar o congestionamento na rede. 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2627794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  <a:endParaRPr lang="pt-BR" sz="4000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27) O TCP utiliza um </a:t>
            </a:r>
            <a:r>
              <a:rPr lang="pt-BR" sz="4000" dirty="0" err="1" smtClean="0"/>
              <a:t>three-way</a:t>
            </a:r>
            <a:r>
              <a:rPr lang="pt-BR" sz="4000" dirty="0" smtClean="0"/>
              <a:t> </a:t>
            </a:r>
            <a:r>
              <a:rPr lang="pt-BR" sz="4000" dirty="0" err="1" smtClean="0"/>
              <a:t>handshake</a:t>
            </a:r>
            <a:r>
              <a:rPr lang="pt-BR" sz="4000" dirty="0" smtClean="0"/>
              <a:t> (SYN – SYNACK – ACK).  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303201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  <a:endParaRPr lang="pt-BR" sz="4000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28) </a:t>
            </a:r>
            <a:r>
              <a:rPr lang="pt-BR" sz="4000" dirty="0" err="1" smtClean="0"/>
              <a:t>Piggybacking</a:t>
            </a:r>
            <a:r>
              <a:rPr lang="pt-BR" sz="4000" dirty="0" smtClean="0"/>
              <a:t> é o envio de dados juntos com um ACK.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3447591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  <a:endParaRPr lang="pt-BR" sz="4000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29) O controle de congestionamento visa </a:t>
            </a:r>
            <a:r>
              <a:rPr lang="pt-BR" sz="4000" dirty="0" err="1" smtClean="0"/>
              <a:t>previnir</a:t>
            </a:r>
            <a:r>
              <a:rPr lang="pt-BR" sz="4000" dirty="0" smtClean="0"/>
              <a:t> que muitos usuários transmitindo muitos dados na rede ao mesmo tempo ultrapassem a capacidade da rede. 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220857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a </a:t>
            </a:r>
            <a:r>
              <a:rPr lang="pt-BR" sz="4000" dirty="0" err="1" smtClean="0"/>
              <a:t>demultiplexação</a:t>
            </a:r>
            <a:r>
              <a:rPr lang="pt-BR" sz="4000" dirty="0" smtClean="0"/>
              <a:t> ocorre no host receptor.</a:t>
            </a:r>
            <a:endParaRPr lang="pt-BR" sz="4000" i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3</a:t>
            </a:r>
            <a:r>
              <a:rPr lang="pt-BR" sz="4000" dirty="0" smtClean="0"/>
              <a:t>) A </a:t>
            </a:r>
            <a:r>
              <a:rPr lang="pt-BR" sz="4000" dirty="0" err="1" smtClean="0"/>
              <a:t>d</a:t>
            </a:r>
            <a:r>
              <a:rPr lang="pt-BR" sz="4000" dirty="0" err="1" smtClean="0"/>
              <a:t>emultiplexação</a:t>
            </a:r>
            <a:r>
              <a:rPr lang="pt-BR" sz="4000" dirty="0" smtClean="0"/>
              <a:t> </a:t>
            </a:r>
            <a:r>
              <a:rPr lang="pt-BR" sz="4000" dirty="0"/>
              <a:t>no host </a:t>
            </a:r>
            <a:r>
              <a:rPr lang="pt-BR" sz="4000" dirty="0" smtClean="0"/>
              <a:t>emissor entrega </a:t>
            </a:r>
            <a:r>
              <a:rPr lang="pt-BR" sz="4000" dirty="0"/>
              <a:t>dos segmentos recebidos aos sockets </a:t>
            </a:r>
            <a:r>
              <a:rPr lang="pt-BR" sz="4000" dirty="0" smtClean="0"/>
              <a:t>corretos. 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1179335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o TCP infere congestionamento na rede através de atrasos e perdas. </a:t>
            </a:r>
            <a:endParaRPr lang="pt-BR" sz="4000" i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30) O controle de congestionamento do TCP é assistido pela rede, onde roteadores de borda enviam informações aos host indicando que há congestionamento. 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280794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869160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  <a:endParaRPr lang="pt-BR" sz="4000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31</a:t>
            </a:r>
            <a:r>
              <a:rPr lang="pt-BR" sz="4000" dirty="0" smtClean="0"/>
              <a:t>) Uma das abordagens do TCP para evitar congestionamentos é ir enviando dados em uma velocidade </a:t>
            </a:r>
            <a:r>
              <a:rPr lang="pt-BR" sz="4000" dirty="0" smtClean="0"/>
              <a:t>que cresce exponencialmente até um certo </a:t>
            </a:r>
            <a:r>
              <a:rPr lang="pt-BR" sz="4000" dirty="0" err="1" smtClean="0"/>
              <a:t>threshold</a:t>
            </a:r>
            <a:r>
              <a:rPr lang="pt-BR" sz="4000" dirty="0" smtClean="0"/>
              <a:t> </a:t>
            </a:r>
            <a:r>
              <a:rPr lang="pt-BR" sz="4000" dirty="0" smtClean="0"/>
              <a:t>e caso seja detectado congestionamento na rede, essa taxa é </a:t>
            </a:r>
            <a:r>
              <a:rPr lang="pt-BR" sz="4000" dirty="0" err="1" smtClean="0"/>
              <a:t>diminuida</a:t>
            </a:r>
            <a:r>
              <a:rPr lang="pt-BR" sz="4000" dirty="0" smtClean="0"/>
              <a:t>.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2283361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  <a:endParaRPr lang="pt-BR" sz="4000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32</a:t>
            </a:r>
            <a:r>
              <a:rPr lang="pt-BR" sz="4000" dirty="0" smtClean="0"/>
              <a:t>) O TCP </a:t>
            </a:r>
            <a:r>
              <a:rPr lang="pt-BR" sz="4000" dirty="0" err="1" smtClean="0"/>
              <a:t>fairness</a:t>
            </a:r>
            <a:r>
              <a:rPr lang="pt-BR" sz="4000" dirty="0" smtClean="0"/>
              <a:t> (Justiça no TCP) visa com que um usuário em uma rede com capacidade R e K usuár</a:t>
            </a:r>
            <a:r>
              <a:rPr lang="pt-BR" sz="4000" dirty="0" smtClean="0"/>
              <a:t>ios transmita a uma velocidade R/K.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3486223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um socket UDP é identificado apenas pela </a:t>
            </a:r>
            <a:r>
              <a:rPr lang="pt-BR" sz="4000" dirty="0" err="1" smtClean="0"/>
              <a:t>tupla</a:t>
            </a:r>
            <a:r>
              <a:rPr lang="pt-BR" sz="4000" dirty="0" smtClean="0"/>
              <a:t> (Endereço IP destino, Porta destino)</a:t>
            </a:r>
            <a:endParaRPr lang="pt-BR" sz="4000" i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4</a:t>
            </a:r>
            <a:r>
              <a:rPr lang="pt-BR" sz="4000" dirty="0" smtClean="0"/>
              <a:t>) Um socket UDP é identificado pela </a:t>
            </a:r>
            <a:r>
              <a:rPr lang="pt-BR" sz="4000" dirty="0" err="1" smtClean="0"/>
              <a:t>tupla</a:t>
            </a:r>
            <a:r>
              <a:rPr lang="pt-BR" sz="4000" dirty="0" smtClean="0"/>
              <a:t> tripla: (Endereço IP origem, Endereço IP destino, Porta destino).</a:t>
            </a:r>
          </a:p>
          <a:p>
            <a:pPr algn="just"/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331919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embora o UDP não precise da porta origem para </a:t>
            </a:r>
            <a:r>
              <a:rPr lang="pt-BR" sz="4000" dirty="0" err="1" smtClean="0"/>
              <a:t>demultiplexação</a:t>
            </a:r>
            <a:r>
              <a:rPr lang="pt-BR" sz="4000" dirty="0" smtClean="0"/>
              <a:t>, essa informação existe no segmento.</a:t>
            </a:r>
            <a:endParaRPr lang="pt-BR" sz="4000" i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5</a:t>
            </a:r>
            <a:r>
              <a:rPr lang="pt-BR" sz="4000" dirty="0" smtClean="0"/>
              <a:t>) Um segmento UDP carrega apenas o endereço da porta destino.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1128671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  <a:endParaRPr lang="pt-BR" sz="4000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/>
              <a:t>6</a:t>
            </a:r>
            <a:r>
              <a:rPr lang="pt-BR" sz="4000" dirty="0" smtClean="0"/>
              <a:t>) No TCP, é utilizada a </a:t>
            </a:r>
            <a:r>
              <a:rPr lang="pt-BR" sz="4000" dirty="0" err="1" smtClean="0"/>
              <a:t>tupla</a:t>
            </a:r>
            <a:r>
              <a:rPr lang="pt-BR" sz="4000" dirty="0" smtClean="0"/>
              <a:t> quádrupla (Endereço IP origem, Endereço IP destino, Porta origem, Porta destino)  para efetuar a </a:t>
            </a:r>
            <a:r>
              <a:rPr lang="pt-BR" sz="4000" dirty="0" err="1" smtClean="0"/>
              <a:t>demultiplexação</a:t>
            </a:r>
            <a:r>
              <a:rPr lang="pt-BR" sz="4000" dirty="0" smtClean="0"/>
              <a:t>.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3815779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como sockets UDP não são orientados a conexão, a aplicação poderia estar recebendo dados de outro host, que não enviava dados a 20 bytes.</a:t>
            </a:r>
            <a:endParaRPr lang="pt-BR" sz="4000" i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7</a:t>
            </a:r>
            <a:r>
              <a:rPr lang="pt-BR" sz="4000" dirty="0" smtClean="0"/>
              <a:t>) Em um programa utilizando UDP recebendo pacotes de 20 bytes, notou-se que os pacotes as vezes chegavam com um tamanho diferente, isso ocorreu porque o pacote UDP ficou corrompido.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500730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  <a:endParaRPr lang="pt-BR" sz="4000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/>
              <a:t>8</a:t>
            </a:r>
            <a:r>
              <a:rPr lang="pt-BR" sz="4000" dirty="0" smtClean="0"/>
              <a:t>) Streaming de vídeo e jogos </a:t>
            </a:r>
            <a:r>
              <a:rPr lang="pt-BR" sz="4000" dirty="0" err="1" smtClean="0"/>
              <a:t>multiplayer</a:t>
            </a:r>
            <a:r>
              <a:rPr lang="pt-BR" sz="4000" dirty="0"/>
              <a:t> </a:t>
            </a:r>
            <a:r>
              <a:rPr lang="pt-BR" sz="4000" dirty="0" smtClean="0"/>
              <a:t>são exemplos de aplicações</a:t>
            </a:r>
            <a:r>
              <a:rPr lang="pt-BR" sz="4000" dirty="0" smtClean="0"/>
              <a:t> que normalmente utilizam UDP.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1189445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</a:t>
            </a:r>
            <a:r>
              <a:rPr lang="pt-BR" sz="4000" dirty="0" smtClean="0">
                <a:solidFill>
                  <a:srgbClr val="00B050"/>
                </a:solidFill>
              </a:rPr>
              <a:t>.</a:t>
            </a:r>
            <a:endParaRPr lang="pt-BR" sz="4000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9</a:t>
            </a:r>
            <a:r>
              <a:rPr lang="pt-BR" sz="4000" dirty="0" smtClean="0"/>
              <a:t>) As principais vantagens do UDP não prover confiabilidade, não ser orientado a conexão e não possuir controles de fluxo e congestionamento é que isso proporciona maior velocidade e menos overhead e processamento.</a:t>
            </a: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1511444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1053</Words>
  <Application>Microsoft Office PowerPoint</Application>
  <PresentationFormat>Apresentação na tela (4:3)</PresentationFormat>
  <Paragraphs>66</Paragraphs>
  <Slides>32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3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Davi Duarte Pinheiro</dc:creator>
  <cp:lastModifiedBy>Davi Duarte Pinheiro</cp:lastModifiedBy>
  <cp:revision>14</cp:revision>
  <dcterms:created xsi:type="dcterms:W3CDTF">2011-11-23T13:28:40Z</dcterms:created>
  <dcterms:modified xsi:type="dcterms:W3CDTF">2011-11-23T15:35:45Z</dcterms:modified>
</cp:coreProperties>
</file>