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7" r:id="rId2"/>
    <p:sldId id="292" r:id="rId3"/>
    <p:sldId id="293" r:id="rId4"/>
    <p:sldId id="291" r:id="rId5"/>
    <p:sldId id="294" r:id="rId6"/>
    <p:sldId id="258" r:id="rId7"/>
    <p:sldId id="299" r:id="rId8"/>
    <p:sldId id="295" r:id="rId9"/>
    <p:sldId id="296" r:id="rId10"/>
    <p:sldId id="297" r:id="rId11"/>
    <p:sldId id="298" r:id="rId12"/>
    <p:sldId id="300" r:id="rId13"/>
    <p:sldId id="301" r:id="rId14"/>
    <p:sldId id="311" r:id="rId15"/>
    <p:sldId id="302" r:id="rId16"/>
    <p:sldId id="303" r:id="rId17"/>
    <p:sldId id="304" r:id="rId18"/>
    <p:sldId id="305" r:id="rId19"/>
    <p:sldId id="306" r:id="rId20"/>
    <p:sldId id="307" r:id="rId21"/>
    <p:sldId id="309" r:id="rId22"/>
    <p:sldId id="310" r:id="rId23"/>
    <p:sldId id="308" r:id="rId24"/>
    <p:sldId id="312" r:id="rId25"/>
    <p:sldId id="314" r:id="rId26"/>
    <p:sldId id="315" r:id="rId2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64A3"/>
    <a:srgbClr val="769535"/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297" autoAdjust="0"/>
    <p:restoredTop sz="94660"/>
  </p:normalViewPr>
  <p:slideViewPr>
    <p:cSldViewPr>
      <p:cViewPr varScale="1">
        <p:scale>
          <a:sx n="74" d="100"/>
          <a:sy n="74" d="100"/>
        </p:scale>
        <p:origin x="-9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106CF1-A92F-4237-B37A-A018233329DD}" type="doc">
      <dgm:prSet loTypeId="urn:microsoft.com/office/officeart/2005/8/layout/cycle8" loCatId="cycle" qsTypeId="urn:microsoft.com/office/officeart/2005/8/quickstyle/simple5" qsCatId="simple" csTypeId="urn:microsoft.com/office/officeart/2005/8/colors/accent0_3" csCatId="mainScheme" phldr="1"/>
      <dgm:spPr/>
    </dgm:pt>
    <dgm:pt modelId="{174E8394-A09C-49C4-9418-10474B81B040}">
      <dgm:prSet phldrT="[Texto]"/>
      <dgm:spPr/>
      <dgm:t>
        <a:bodyPr/>
        <a:lstStyle/>
        <a:p>
          <a:r>
            <a:rPr lang="pt-BR" dirty="0" err="1" smtClean="0"/>
            <a:t>Realizabilidade</a:t>
          </a:r>
          <a:endParaRPr lang="pt-BR" dirty="0"/>
        </a:p>
      </dgm:t>
    </dgm:pt>
    <dgm:pt modelId="{9F5A3B06-2A67-44AE-9383-10572A06666E}" type="parTrans" cxnId="{7D88D7D1-19DD-46EA-A8E8-C9F6E84856D9}">
      <dgm:prSet/>
      <dgm:spPr/>
      <dgm:t>
        <a:bodyPr/>
        <a:lstStyle/>
        <a:p>
          <a:endParaRPr lang="pt-BR"/>
        </a:p>
      </dgm:t>
    </dgm:pt>
    <dgm:pt modelId="{E546BE5F-A80B-4D99-9F39-D60F7C086535}" type="sibTrans" cxnId="{7D88D7D1-19DD-46EA-A8E8-C9F6E84856D9}">
      <dgm:prSet/>
      <dgm:spPr/>
      <dgm:t>
        <a:bodyPr/>
        <a:lstStyle/>
        <a:p>
          <a:endParaRPr lang="pt-BR"/>
        </a:p>
      </dgm:t>
    </dgm:pt>
    <dgm:pt modelId="{F48CA4F9-68AC-4D5A-8F1F-43E6DB3C834A}">
      <dgm:prSet phldrT="[Texto]"/>
      <dgm:spPr/>
      <dgm:t>
        <a:bodyPr/>
        <a:lstStyle/>
        <a:p>
          <a:r>
            <a:rPr lang="pt-BR" dirty="0" smtClean="0"/>
            <a:t>Viabilidade</a:t>
          </a:r>
          <a:endParaRPr lang="pt-BR" dirty="0"/>
        </a:p>
      </dgm:t>
    </dgm:pt>
    <dgm:pt modelId="{19CEA594-D1D7-4E73-8C58-26E2CBC1FE61}" type="parTrans" cxnId="{9072D741-818B-4CC0-8556-3643B553697F}">
      <dgm:prSet/>
      <dgm:spPr/>
      <dgm:t>
        <a:bodyPr/>
        <a:lstStyle/>
        <a:p>
          <a:endParaRPr lang="pt-BR"/>
        </a:p>
      </dgm:t>
    </dgm:pt>
    <dgm:pt modelId="{60D5F2A2-11C9-4DD9-B373-04D1C8191FD6}" type="sibTrans" cxnId="{9072D741-818B-4CC0-8556-3643B553697F}">
      <dgm:prSet/>
      <dgm:spPr/>
      <dgm:t>
        <a:bodyPr/>
        <a:lstStyle/>
        <a:p>
          <a:endParaRPr lang="pt-BR"/>
        </a:p>
      </dgm:t>
    </dgm:pt>
    <dgm:pt modelId="{2FFB5E7C-B5F7-4851-AFB9-6FB5C6509FA9}">
      <dgm:prSet phldrT="[Texto]"/>
      <dgm:spPr/>
      <dgm:t>
        <a:bodyPr/>
        <a:lstStyle/>
        <a:p>
          <a:r>
            <a:rPr lang="pt-BR" dirty="0" smtClean="0"/>
            <a:t>Desejo</a:t>
          </a:r>
          <a:endParaRPr lang="pt-BR" dirty="0"/>
        </a:p>
      </dgm:t>
    </dgm:pt>
    <dgm:pt modelId="{810219D7-DF05-46A7-9525-C1102F3BDF0C}" type="parTrans" cxnId="{2C9E49C7-17EF-45B8-83B5-5BC13BD361EC}">
      <dgm:prSet/>
      <dgm:spPr/>
      <dgm:t>
        <a:bodyPr/>
        <a:lstStyle/>
        <a:p>
          <a:endParaRPr lang="pt-BR"/>
        </a:p>
      </dgm:t>
    </dgm:pt>
    <dgm:pt modelId="{6A8ED9EC-8988-4F33-BADA-09A9BBDA409D}" type="sibTrans" cxnId="{2C9E49C7-17EF-45B8-83B5-5BC13BD361EC}">
      <dgm:prSet/>
      <dgm:spPr/>
      <dgm:t>
        <a:bodyPr/>
        <a:lstStyle/>
        <a:p>
          <a:endParaRPr lang="pt-BR"/>
        </a:p>
      </dgm:t>
    </dgm:pt>
    <dgm:pt modelId="{F7C18DD6-A57F-410D-BEFA-17E8AA9D79B0}" type="pres">
      <dgm:prSet presAssocID="{91106CF1-A92F-4237-B37A-A018233329DD}" presName="compositeShape" presStyleCnt="0">
        <dgm:presLayoutVars>
          <dgm:chMax val="7"/>
          <dgm:dir/>
          <dgm:resizeHandles val="exact"/>
        </dgm:presLayoutVars>
      </dgm:prSet>
      <dgm:spPr/>
    </dgm:pt>
    <dgm:pt modelId="{DEB07FF2-7FBC-43A5-AD1F-D675FF89C2FA}" type="pres">
      <dgm:prSet presAssocID="{91106CF1-A92F-4237-B37A-A018233329DD}" presName="wedge1" presStyleLbl="node1" presStyleIdx="0" presStyleCnt="3"/>
      <dgm:spPr/>
      <dgm:t>
        <a:bodyPr/>
        <a:lstStyle/>
        <a:p>
          <a:endParaRPr lang="pt-BR"/>
        </a:p>
      </dgm:t>
    </dgm:pt>
    <dgm:pt modelId="{2F10D0A2-C62E-4A2B-9961-DC921204E41D}" type="pres">
      <dgm:prSet presAssocID="{91106CF1-A92F-4237-B37A-A018233329DD}" presName="dummy1a" presStyleCnt="0"/>
      <dgm:spPr/>
    </dgm:pt>
    <dgm:pt modelId="{68B027BA-2D87-4138-835D-E3DD83DF5979}" type="pres">
      <dgm:prSet presAssocID="{91106CF1-A92F-4237-B37A-A018233329DD}" presName="dummy1b" presStyleCnt="0"/>
      <dgm:spPr/>
    </dgm:pt>
    <dgm:pt modelId="{8F570D96-1B93-43C0-8522-04EB98D6FAE8}" type="pres">
      <dgm:prSet presAssocID="{91106CF1-A92F-4237-B37A-A018233329D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AF04AB-19CB-4AA2-9E23-D04C4E08FE9F}" type="pres">
      <dgm:prSet presAssocID="{91106CF1-A92F-4237-B37A-A018233329DD}" presName="wedge2" presStyleLbl="node1" presStyleIdx="1" presStyleCnt="3"/>
      <dgm:spPr/>
      <dgm:t>
        <a:bodyPr/>
        <a:lstStyle/>
        <a:p>
          <a:endParaRPr lang="pt-BR"/>
        </a:p>
      </dgm:t>
    </dgm:pt>
    <dgm:pt modelId="{59E7388B-4EE3-4DB0-85C0-12E996325E66}" type="pres">
      <dgm:prSet presAssocID="{91106CF1-A92F-4237-B37A-A018233329DD}" presName="dummy2a" presStyleCnt="0"/>
      <dgm:spPr/>
    </dgm:pt>
    <dgm:pt modelId="{7D602BEE-1653-42E5-B325-ED94B161D230}" type="pres">
      <dgm:prSet presAssocID="{91106CF1-A92F-4237-B37A-A018233329DD}" presName="dummy2b" presStyleCnt="0"/>
      <dgm:spPr/>
    </dgm:pt>
    <dgm:pt modelId="{7E238D8C-BB74-4515-A293-409B6F2CD381}" type="pres">
      <dgm:prSet presAssocID="{91106CF1-A92F-4237-B37A-A018233329D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F73BD6-57CB-473E-BBBD-73217C72A748}" type="pres">
      <dgm:prSet presAssocID="{91106CF1-A92F-4237-B37A-A018233329DD}" presName="wedge3" presStyleLbl="node1" presStyleIdx="2" presStyleCnt="3"/>
      <dgm:spPr/>
      <dgm:t>
        <a:bodyPr/>
        <a:lstStyle/>
        <a:p>
          <a:endParaRPr lang="pt-BR"/>
        </a:p>
      </dgm:t>
    </dgm:pt>
    <dgm:pt modelId="{67F9FBFF-860B-48F7-887C-3C76794FE00A}" type="pres">
      <dgm:prSet presAssocID="{91106CF1-A92F-4237-B37A-A018233329DD}" presName="dummy3a" presStyleCnt="0"/>
      <dgm:spPr/>
    </dgm:pt>
    <dgm:pt modelId="{E0D2EA22-D809-431A-B2B0-D18479ED7A30}" type="pres">
      <dgm:prSet presAssocID="{91106CF1-A92F-4237-B37A-A018233329DD}" presName="dummy3b" presStyleCnt="0"/>
      <dgm:spPr/>
    </dgm:pt>
    <dgm:pt modelId="{40792E7F-4DBA-4FDA-A0A5-A8702F258CF2}" type="pres">
      <dgm:prSet presAssocID="{91106CF1-A92F-4237-B37A-A018233329D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E06D03-5D42-4DE3-A2F4-798F240261D5}" type="pres">
      <dgm:prSet presAssocID="{E546BE5F-A80B-4D99-9F39-D60F7C086535}" presName="arrowWedge1" presStyleLbl="fgSibTrans2D1" presStyleIdx="0" presStyleCnt="3"/>
      <dgm:spPr/>
    </dgm:pt>
    <dgm:pt modelId="{C9018422-4000-4685-8B46-64620B1EEE4C}" type="pres">
      <dgm:prSet presAssocID="{60D5F2A2-11C9-4DD9-B373-04D1C8191FD6}" presName="arrowWedge2" presStyleLbl="fgSibTrans2D1" presStyleIdx="1" presStyleCnt="3"/>
      <dgm:spPr/>
    </dgm:pt>
    <dgm:pt modelId="{401086D7-4CEC-440C-A687-71F504443E45}" type="pres">
      <dgm:prSet presAssocID="{6A8ED9EC-8988-4F33-BADA-09A9BBDA409D}" presName="arrowWedge3" presStyleLbl="fgSibTrans2D1" presStyleIdx="2" presStyleCnt="3"/>
      <dgm:spPr/>
    </dgm:pt>
  </dgm:ptLst>
  <dgm:cxnLst>
    <dgm:cxn modelId="{8BBD6796-E406-4A12-8B8C-9F4540806A80}" type="presOf" srcId="{91106CF1-A92F-4237-B37A-A018233329DD}" destId="{F7C18DD6-A57F-410D-BEFA-17E8AA9D79B0}" srcOrd="0" destOrd="0" presId="urn:microsoft.com/office/officeart/2005/8/layout/cycle8"/>
    <dgm:cxn modelId="{7D88D7D1-19DD-46EA-A8E8-C9F6E84856D9}" srcId="{91106CF1-A92F-4237-B37A-A018233329DD}" destId="{174E8394-A09C-49C4-9418-10474B81B040}" srcOrd="0" destOrd="0" parTransId="{9F5A3B06-2A67-44AE-9383-10572A06666E}" sibTransId="{E546BE5F-A80B-4D99-9F39-D60F7C086535}"/>
    <dgm:cxn modelId="{6949047D-83EB-4B53-BFE5-793856EE5BA6}" type="presOf" srcId="{174E8394-A09C-49C4-9418-10474B81B040}" destId="{DEB07FF2-7FBC-43A5-AD1F-D675FF89C2FA}" srcOrd="0" destOrd="0" presId="urn:microsoft.com/office/officeart/2005/8/layout/cycle8"/>
    <dgm:cxn modelId="{2C9E49C7-17EF-45B8-83B5-5BC13BD361EC}" srcId="{91106CF1-A92F-4237-B37A-A018233329DD}" destId="{2FFB5E7C-B5F7-4851-AFB9-6FB5C6509FA9}" srcOrd="2" destOrd="0" parTransId="{810219D7-DF05-46A7-9525-C1102F3BDF0C}" sibTransId="{6A8ED9EC-8988-4F33-BADA-09A9BBDA409D}"/>
    <dgm:cxn modelId="{9072D741-818B-4CC0-8556-3643B553697F}" srcId="{91106CF1-A92F-4237-B37A-A018233329DD}" destId="{F48CA4F9-68AC-4D5A-8F1F-43E6DB3C834A}" srcOrd="1" destOrd="0" parTransId="{19CEA594-D1D7-4E73-8C58-26E2CBC1FE61}" sibTransId="{60D5F2A2-11C9-4DD9-B373-04D1C8191FD6}"/>
    <dgm:cxn modelId="{39FE5C2E-4E41-47E1-BB6E-71B9796E6062}" type="presOf" srcId="{2FFB5E7C-B5F7-4851-AFB9-6FB5C6509FA9}" destId="{40792E7F-4DBA-4FDA-A0A5-A8702F258CF2}" srcOrd="1" destOrd="0" presId="urn:microsoft.com/office/officeart/2005/8/layout/cycle8"/>
    <dgm:cxn modelId="{D0057FA4-7CA7-4B3A-B4D8-4F4852405E07}" type="presOf" srcId="{F48CA4F9-68AC-4D5A-8F1F-43E6DB3C834A}" destId="{7E238D8C-BB74-4515-A293-409B6F2CD381}" srcOrd="1" destOrd="0" presId="urn:microsoft.com/office/officeart/2005/8/layout/cycle8"/>
    <dgm:cxn modelId="{19D52813-D0F6-43A3-ACE7-2DC7EC5E5907}" type="presOf" srcId="{2FFB5E7C-B5F7-4851-AFB9-6FB5C6509FA9}" destId="{C6F73BD6-57CB-473E-BBBD-73217C72A748}" srcOrd="0" destOrd="0" presId="urn:microsoft.com/office/officeart/2005/8/layout/cycle8"/>
    <dgm:cxn modelId="{E979D540-1C3A-4812-A86A-6D3DCD8A3BF8}" type="presOf" srcId="{F48CA4F9-68AC-4D5A-8F1F-43E6DB3C834A}" destId="{87AF04AB-19CB-4AA2-9E23-D04C4E08FE9F}" srcOrd="0" destOrd="0" presId="urn:microsoft.com/office/officeart/2005/8/layout/cycle8"/>
    <dgm:cxn modelId="{7908C5AC-A7C4-4B14-97C1-B650CE1F491E}" type="presOf" srcId="{174E8394-A09C-49C4-9418-10474B81B040}" destId="{8F570D96-1B93-43C0-8522-04EB98D6FAE8}" srcOrd="1" destOrd="0" presId="urn:microsoft.com/office/officeart/2005/8/layout/cycle8"/>
    <dgm:cxn modelId="{C7545438-3E0B-42A8-BF6E-E17F087EBA0C}" type="presParOf" srcId="{F7C18DD6-A57F-410D-BEFA-17E8AA9D79B0}" destId="{DEB07FF2-7FBC-43A5-AD1F-D675FF89C2FA}" srcOrd="0" destOrd="0" presId="urn:microsoft.com/office/officeart/2005/8/layout/cycle8"/>
    <dgm:cxn modelId="{C87B5E9D-A6A6-470C-93B4-A0408AB7C383}" type="presParOf" srcId="{F7C18DD6-A57F-410D-BEFA-17E8AA9D79B0}" destId="{2F10D0A2-C62E-4A2B-9961-DC921204E41D}" srcOrd="1" destOrd="0" presId="urn:microsoft.com/office/officeart/2005/8/layout/cycle8"/>
    <dgm:cxn modelId="{DBBF2029-8F94-47CB-9AA5-69A011E7C56C}" type="presParOf" srcId="{F7C18DD6-A57F-410D-BEFA-17E8AA9D79B0}" destId="{68B027BA-2D87-4138-835D-E3DD83DF5979}" srcOrd="2" destOrd="0" presId="urn:microsoft.com/office/officeart/2005/8/layout/cycle8"/>
    <dgm:cxn modelId="{E35ECC1D-35EE-461C-BCA5-CB700A0712B6}" type="presParOf" srcId="{F7C18DD6-A57F-410D-BEFA-17E8AA9D79B0}" destId="{8F570D96-1B93-43C0-8522-04EB98D6FAE8}" srcOrd="3" destOrd="0" presId="urn:microsoft.com/office/officeart/2005/8/layout/cycle8"/>
    <dgm:cxn modelId="{2264B0E3-2791-4BA4-A6A8-C55F8A5DD301}" type="presParOf" srcId="{F7C18DD6-A57F-410D-BEFA-17E8AA9D79B0}" destId="{87AF04AB-19CB-4AA2-9E23-D04C4E08FE9F}" srcOrd="4" destOrd="0" presId="urn:microsoft.com/office/officeart/2005/8/layout/cycle8"/>
    <dgm:cxn modelId="{B658D9D4-7C51-4C66-BD21-3057280DA94A}" type="presParOf" srcId="{F7C18DD6-A57F-410D-BEFA-17E8AA9D79B0}" destId="{59E7388B-4EE3-4DB0-85C0-12E996325E66}" srcOrd="5" destOrd="0" presId="urn:microsoft.com/office/officeart/2005/8/layout/cycle8"/>
    <dgm:cxn modelId="{EDEAD8EF-B1A8-45D4-87F7-19A8F607AD3D}" type="presParOf" srcId="{F7C18DD6-A57F-410D-BEFA-17E8AA9D79B0}" destId="{7D602BEE-1653-42E5-B325-ED94B161D230}" srcOrd="6" destOrd="0" presId="urn:microsoft.com/office/officeart/2005/8/layout/cycle8"/>
    <dgm:cxn modelId="{C5D61970-B889-4CFE-B108-E371647D0176}" type="presParOf" srcId="{F7C18DD6-A57F-410D-BEFA-17E8AA9D79B0}" destId="{7E238D8C-BB74-4515-A293-409B6F2CD381}" srcOrd="7" destOrd="0" presId="urn:microsoft.com/office/officeart/2005/8/layout/cycle8"/>
    <dgm:cxn modelId="{E7E945CE-478C-4957-92CB-59D454CFE971}" type="presParOf" srcId="{F7C18DD6-A57F-410D-BEFA-17E8AA9D79B0}" destId="{C6F73BD6-57CB-473E-BBBD-73217C72A748}" srcOrd="8" destOrd="0" presId="urn:microsoft.com/office/officeart/2005/8/layout/cycle8"/>
    <dgm:cxn modelId="{F55DB2D6-4237-4345-8886-4269CA8CCBD9}" type="presParOf" srcId="{F7C18DD6-A57F-410D-BEFA-17E8AA9D79B0}" destId="{67F9FBFF-860B-48F7-887C-3C76794FE00A}" srcOrd="9" destOrd="0" presId="urn:microsoft.com/office/officeart/2005/8/layout/cycle8"/>
    <dgm:cxn modelId="{059182A8-8881-4293-A4CE-09F973D90A50}" type="presParOf" srcId="{F7C18DD6-A57F-410D-BEFA-17E8AA9D79B0}" destId="{E0D2EA22-D809-431A-B2B0-D18479ED7A30}" srcOrd="10" destOrd="0" presId="urn:microsoft.com/office/officeart/2005/8/layout/cycle8"/>
    <dgm:cxn modelId="{0352DC09-C68E-4CC6-9174-207F0C0F7387}" type="presParOf" srcId="{F7C18DD6-A57F-410D-BEFA-17E8AA9D79B0}" destId="{40792E7F-4DBA-4FDA-A0A5-A8702F258CF2}" srcOrd="11" destOrd="0" presId="urn:microsoft.com/office/officeart/2005/8/layout/cycle8"/>
    <dgm:cxn modelId="{7A2EBA59-DF68-44B8-AB3F-9F8965FE2F20}" type="presParOf" srcId="{F7C18DD6-A57F-410D-BEFA-17E8AA9D79B0}" destId="{6EE06D03-5D42-4DE3-A2F4-798F240261D5}" srcOrd="12" destOrd="0" presId="urn:microsoft.com/office/officeart/2005/8/layout/cycle8"/>
    <dgm:cxn modelId="{823C7345-811A-4A48-9960-AA27BD0E296E}" type="presParOf" srcId="{F7C18DD6-A57F-410D-BEFA-17E8AA9D79B0}" destId="{C9018422-4000-4685-8B46-64620B1EEE4C}" srcOrd="13" destOrd="0" presId="urn:microsoft.com/office/officeart/2005/8/layout/cycle8"/>
    <dgm:cxn modelId="{A20ECE87-83E5-4CC9-B0D3-F2CF80363CAC}" type="presParOf" srcId="{F7C18DD6-A57F-410D-BEFA-17E8AA9D79B0}" destId="{401086D7-4CEC-440C-A687-71F504443E45}" srcOrd="14" destOrd="0" presId="urn:microsoft.com/office/officeart/2005/8/layout/cycle8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71CC68-984B-4781-9507-A46F7D1C2159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D72DBB7-8426-4C9F-B955-C903AC324A32}">
      <dgm:prSet phldrT="[Texto]" custT="1"/>
      <dgm:spPr/>
      <dgm:t>
        <a:bodyPr/>
        <a:lstStyle/>
        <a:p>
          <a:r>
            <a:rPr lang="pt-BR" sz="3200" dirty="0" smtClean="0"/>
            <a:t>Perfil do Usuário</a:t>
          </a:r>
          <a:endParaRPr lang="pt-BR" sz="3200" dirty="0"/>
        </a:p>
      </dgm:t>
    </dgm:pt>
    <dgm:pt modelId="{ACE9EF7C-DDE5-47F8-B399-0C5572C3B886}" type="parTrans" cxnId="{5C968C9F-3AFD-4E89-90A8-F78E4A7E6EF5}">
      <dgm:prSet/>
      <dgm:spPr/>
      <dgm:t>
        <a:bodyPr/>
        <a:lstStyle/>
        <a:p>
          <a:endParaRPr lang="pt-BR"/>
        </a:p>
      </dgm:t>
    </dgm:pt>
    <dgm:pt modelId="{CCCED900-0EDD-4AF6-968A-3948BEC1D1F9}" type="sibTrans" cxnId="{5C968C9F-3AFD-4E89-90A8-F78E4A7E6EF5}">
      <dgm:prSet/>
      <dgm:spPr/>
      <dgm:t>
        <a:bodyPr/>
        <a:lstStyle/>
        <a:p>
          <a:endParaRPr lang="pt-BR"/>
        </a:p>
      </dgm:t>
    </dgm:pt>
    <dgm:pt modelId="{2833AF2E-5332-4A0C-B5D9-4FF039C93188}">
      <dgm:prSet phldrT="[Texto]"/>
      <dgm:spPr/>
      <dgm:t>
        <a:bodyPr/>
        <a:lstStyle/>
        <a:p>
          <a:endParaRPr lang="pt-BR" smtClean="0"/>
        </a:p>
        <a:p>
          <a:r>
            <a:rPr lang="pt-BR" smtClean="0"/>
            <a:t>Perfil </a:t>
          </a:r>
          <a:r>
            <a:rPr lang="pt-BR" dirty="0" smtClean="0"/>
            <a:t>do Cliente</a:t>
          </a:r>
        </a:p>
        <a:p>
          <a:endParaRPr lang="pt-BR" dirty="0"/>
        </a:p>
      </dgm:t>
    </dgm:pt>
    <dgm:pt modelId="{4E05E39D-4E11-4481-8C77-371E29DB51EC}" type="parTrans" cxnId="{CFC4CA6E-FF9C-4C3B-8DCE-BB319CA08F91}">
      <dgm:prSet/>
      <dgm:spPr/>
      <dgm:t>
        <a:bodyPr/>
        <a:lstStyle/>
        <a:p>
          <a:endParaRPr lang="pt-BR"/>
        </a:p>
      </dgm:t>
    </dgm:pt>
    <dgm:pt modelId="{A8A7F3DB-1B1E-4110-A285-19CF3DA508E7}" type="sibTrans" cxnId="{CFC4CA6E-FF9C-4C3B-8DCE-BB319CA08F91}">
      <dgm:prSet/>
      <dgm:spPr/>
      <dgm:t>
        <a:bodyPr/>
        <a:lstStyle/>
        <a:p>
          <a:endParaRPr lang="pt-BR"/>
        </a:p>
      </dgm:t>
    </dgm:pt>
    <dgm:pt modelId="{D0D75BC6-1E6A-42B4-87C5-9EA449715B7F}" type="pres">
      <dgm:prSet presAssocID="{7F71CC68-984B-4781-9507-A46F7D1C21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5EC8706-00D3-4224-B787-144A0D2917C8}" type="pres">
      <dgm:prSet presAssocID="{CD72DBB7-8426-4C9F-B955-C903AC324A3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E8B1F2-1DFF-480D-872C-3B474DE6E1CA}" type="pres">
      <dgm:prSet presAssocID="{CCCED900-0EDD-4AF6-968A-3948BEC1D1F9}" presName="sibTrans" presStyleCnt="0"/>
      <dgm:spPr/>
    </dgm:pt>
    <dgm:pt modelId="{14446EEF-45F0-48AA-B762-9B7D776DDF7B}" type="pres">
      <dgm:prSet presAssocID="{2833AF2E-5332-4A0C-B5D9-4FF039C9318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681FCD9-8E20-4097-A710-8F60138F2CCE}" type="presOf" srcId="{2833AF2E-5332-4A0C-B5D9-4FF039C93188}" destId="{14446EEF-45F0-48AA-B762-9B7D776DDF7B}" srcOrd="0" destOrd="0" presId="urn:microsoft.com/office/officeart/2005/8/layout/default"/>
    <dgm:cxn modelId="{C3A30404-1974-4C80-A35F-E692A4F6A55D}" type="presOf" srcId="{CD72DBB7-8426-4C9F-B955-C903AC324A32}" destId="{45EC8706-00D3-4224-B787-144A0D2917C8}" srcOrd="0" destOrd="0" presId="urn:microsoft.com/office/officeart/2005/8/layout/default"/>
    <dgm:cxn modelId="{CFC4CA6E-FF9C-4C3B-8DCE-BB319CA08F91}" srcId="{7F71CC68-984B-4781-9507-A46F7D1C2159}" destId="{2833AF2E-5332-4A0C-B5D9-4FF039C93188}" srcOrd="1" destOrd="0" parTransId="{4E05E39D-4E11-4481-8C77-371E29DB51EC}" sibTransId="{A8A7F3DB-1B1E-4110-A285-19CF3DA508E7}"/>
    <dgm:cxn modelId="{5C968C9F-3AFD-4E89-90A8-F78E4A7E6EF5}" srcId="{7F71CC68-984B-4781-9507-A46F7D1C2159}" destId="{CD72DBB7-8426-4C9F-B955-C903AC324A32}" srcOrd="0" destOrd="0" parTransId="{ACE9EF7C-DDE5-47F8-B399-0C5572C3B886}" sibTransId="{CCCED900-0EDD-4AF6-968A-3948BEC1D1F9}"/>
    <dgm:cxn modelId="{D6D2C56E-8A51-43DC-B46A-CE82FF538323}" type="presOf" srcId="{7F71CC68-984B-4781-9507-A46F7D1C2159}" destId="{D0D75BC6-1E6A-42B4-87C5-9EA449715B7F}" srcOrd="0" destOrd="0" presId="urn:microsoft.com/office/officeart/2005/8/layout/default"/>
    <dgm:cxn modelId="{D24A9FF2-9931-4853-84CB-30A99BC46381}" type="presParOf" srcId="{D0D75BC6-1E6A-42B4-87C5-9EA449715B7F}" destId="{45EC8706-00D3-4224-B787-144A0D2917C8}" srcOrd="0" destOrd="0" presId="urn:microsoft.com/office/officeart/2005/8/layout/default"/>
    <dgm:cxn modelId="{B6275A01-8E41-4B08-9753-76EAA8FC6C83}" type="presParOf" srcId="{D0D75BC6-1E6A-42B4-87C5-9EA449715B7F}" destId="{B1E8B1F2-1DFF-480D-872C-3B474DE6E1CA}" srcOrd="1" destOrd="0" presId="urn:microsoft.com/office/officeart/2005/8/layout/default"/>
    <dgm:cxn modelId="{6ECF05EA-AA38-4067-A407-1A0D26F48FAD}" type="presParOf" srcId="{D0D75BC6-1E6A-42B4-87C5-9EA449715B7F}" destId="{14446EEF-45F0-48AA-B762-9B7D776DDF7B}" srcOrd="2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C14-29D1-45FF-931D-A0902F44C2E0}" type="datetimeFigureOut">
              <a:rPr lang="pt-BR" smtClean="0"/>
              <a:pPr/>
              <a:t>15/10/2008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D3872-0351-4486-AFD7-3FE96B33B8C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3872-0351-4486-AFD7-3FE96B33B8C4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1DD0-11CA-48BC-A207-7A6D979CB25F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C0E77-2CE0-43EE-9744-900A088F049B}" type="datetimeFigureOut">
              <a:rPr lang="pt-BR"/>
              <a:pPr>
                <a:defRPr/>
              </a:pPr>
              <a:t>15/10/2008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2A063-831B-4025-9884-F9C0C98D82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2FAD9-1B25-4978-95C6-03163B4177F5}" type="datetimeFigureOut">
              <a:rPr lang="pt-BR"/>
              <a:pPr>
                <a:defRPr/>
              </a:pPr>
              <a:t>15/10/2008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2753C-0C2F-4507-B020-81FB77D870C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985D2-D51E-4F13-95D6-AD217D72E732}" type="datetimeFigureOut">
              <a:rPr lang="pt-BR"/>
              <a:pPr>
                <a:defRPr/>
              </a:pPr>
              <a:t>15/10/2008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EE3D4-14C2-43F3-8405-4F65A1FB19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42EEC-1522-4333-98D4-F7D598A9A666}" type="datetimeFigureOut">
              <a:rPr lang="pt-BR"/>
              <a:pPr>
                <a:defRPr/>
              </a:pPr>
              <a:t>15/10/2008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604F8-8832-4779-97FB-8962E4801A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C1F41-4D18-433D-9E2E-3E25A0A12F08}" type="datetimeFigureOut">
              <a:rPr lang="pt-BR"/>
              <a:pPr>
                <a:defRPr/>
              </a:pPr>
              <a:t>15/10/2008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4F89D-A978-4E1D-8D20-8BB760902CB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85308-DF0B-4F90-8E76-F20CC0D91783}" type="datetimeFigureOut">
              <a:rPr lang="pt-BR"/>
              <a:pPr>
                <a:defRPr/>
              </a:pPr>
              <a:t>15/10/2008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88E16-61F3-41B7-8853-4B411F2572B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9080D-B3F6-40A3-8C57-2FB96A466BD5}" type="datetimeFigureOut">
              <a:rPr lang="pt-BR"/>
              <a:pPr>
                <a:defRPr/>
              </a:pPr>
              <a:t>15/10/2008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B9A71-FFC2-4F01-ACE0-F97A0D51964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B290F-5269-4826-A880-D9953B1FE10D}" type="datetimeFigureOut">
              <a:rPr lang="pt-BR"/>
              <a:pPr>
                <a:defRPr/>
              </a:pPr>
              <a:t>15/10/2008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FA5CB-02BD-4EDD-8FD5-7EB566C60CB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FDD53-B5D6-4C75-84BC-1B83AF126471}" type="datetimeFigureOut">
              <a:rPr lang="pt-BR"/>
              <a:pPr>
                <a:defRPr/>
              </a:pPr>
              <a:t>15/10/2008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FDE49-866B-428F-BA27-4F2C82B2A9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CFD04-62EC-4311-80BB-BC0D6B8508C6}" type="datetimeFigureOut">
              <a:rPr lang="pt-BR"/>
              <a:pPr>
                <a:defRPr/>
              </a:pPr>
              <a:t>15/10/2008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7AEF9-83A4-4074-8002-9A2FB16D804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7120B-D842-4292-8576-D25B88047919}" type="datetimeFigureOut">
              <a:rPr lang="pt-BR"/>
              <a:pPr>
                <a:defRPr/>
              </a:pPr>
              <a:t>15/10/2008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2DF2E-F1B6-43FA-A99B-98AE451CC3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0200D-B1E3-46CC-A1CC-D432BF8FD967}" type="datetimeFigureOut">
              <a:rPr lang="pt-BR"/>
              <a:pPr>
                <a:defRPr/>
              </a:pPr>
              <a:t>15/10/2008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D908E-39B2-4205-A0DB-E909B5B69E6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9D747B-6E9B-4FCB-93A9-CD77DEBA6D29}" type="datetimeFigureOut">
              <a:rPr lang="pt-BR"/>
              <a:pPr>
                <a:defRPr/>
              </a:pPr>
              <a:t>15/10/2008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9C7774-AFD9-4797-BA08-F12DE029088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6.png"/><Relationship Id="rId3" Type="http://schemas.openxmlformats.org/officeDocument/2006/relationships/image" Target="../media/image3.jpeg"/><Relationship Id="rId7" Type="http://schemas.openxmlformats.org/officeDocument/2006/relationships/image" Target="../media/image14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8.png"/><Relationship Id="rId5" Type="http://schemas.openxmlformats.org/officeDocument/2006/relationships/image" Target="../media/image10.png"/><Relationship Id="rId15" Type="http://schemas.openxmlformats.org/officeDocument/2006/relationships/image" Target="../media/image30.jpe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1.png"/><Relationship Id="rId1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13.png"/><Relationship Id="rId1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7"/>
          <p:cNvSpPr txBox="1">
            <a:spLocks noChangeArrowheads="1"/>
          </p:cNvSpPr>
          <p:nvPr/>
        </p:nvSpPr>
        <p:spPr bwMode="auto">
          <a:xfrm>
            <a:off x="428625" y="2020888"/>
            <a:ext cx="828675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Calibri" pitchFamily="34" charset="0"/>
            </a:endParaRPr>
          </a:p>
          <a:p>
            <a:endParaRPr lang="pt-BR">
              <a:latin typeface="Calibri" pitchFamily="34" charset="0"/>
            </a:endParaRPr>
          </a:p>
          <a:p>
            <a:endParaRPr lang="pt-BR">
              <a:latin typeface="Calibri" pitchFamily="34" charset="0"/>
            </a:endParaRPr>
          </a:p>
          <a:p>
            <a:endParaRPr lang="pt-BR">
              <a:latin typeface="Calibri" pitchFamily="34" charset="0"/>
            </a:endParaRPr>
          </a:p>
          <a:p>
            <a:endParaRPr lang="pt-BR">
              <a:latin typeface="Calibri" pitchFamily="34" charset="0"/>
            </a:endParaRPr>
          </a:p>
          <a:p>
            <a:endParaRPr lang="pt-BR">
              <a:latin typeface="Calibri" pitchFamily="34" charset="0"/>
            </a:endParaRPr>
          </a:p>
          <a:p>
            <a:endParaRPr lang="pt-BR">
              <a:latin typeface="Calibri" pitchFamily="34" charset="0"/>
            </a:endParaRPr>
          </a:p>
          <a:p>
            <a:endParaRPr lang="pt-BR">
              <a:latin typeface="Calibri" pitchFamily="34" charset="0"/>
            </a:endParaRPr>
          </a:p>
          <a:p>
            <a:endParaRPr lang="pt-BR">
              <a:latin typeface="Calibri" pitchFamily="34" charset="0"/>
            </a:endParaRPr>
          </a:p>
        </p:txBody>
      </p:sp>
      <p:sp>
        <p:nvSpPr>
          <p:cNvPr id="2051" name="CaixaDeTexto 8"/>
          <p:cNvSpPr txBox="1">
            <a:spLocks noChangeArrowheads="1"/>
          </p:cNvSpPr>
          <p:nvPr/>
        </p:nvSpPr>
        <p:spPr bwMode="auto">
          <a:xfrm>
            <a:off x="71438" y="1000125"/>
            <a:ext cx="4714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800">
              <a:latin typeface="Calibri" pitchFamily="34" charset="0"/>
            </a:endParaRPr>
          </a:p>
        </p:txBody>
      </p:sp>
      <p:grpSp>
        <p:nvGrpSpPr>
          <p:cNvPr id="2052" name="Grupo 18"/>
          <p:cNvGrpSpPr>
            <a:grpSpLocks/>
          </p:cNvGrpSpPr>
          <p:nvPr/>
        </p:nvGrpSpPr>
        <p:grpSpPr bwMode="auto">
          <a:xfrm>
            <a:off x="0" y="3105150"/>
            <a:ext cx="9144000" cy="3752850"/>
            <a:chOff x="0" y="3105126"/>
            <a:chExt cx="9143999" cy="3752874"/>
          </a:xfrm>
        </p:grpSpPr>
        <p:pic>
          <p:nvPicPr>
            <p:cNvPr id="6" name="Picture 19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>
              <a:off x="6014372" y="4922250"/>
              <a:ext cx="3129627" cy="193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8" name="Picture 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105126"/>
              <a:ext cx="6067425" cy="3752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" name="Picture 2" descr="C:\Documents and Settings\Paulo\Desktop\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2152652"/>
            <a:ext cx="3867150" cy="1562100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 bwMode="auto">
          <a:xfrm>
            <a:off x="5528981" y="3487167"/>
            <a:ext cx="1800482" cy="584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err="1">
                <a:ln w="1905"/>
                <a:solidFill>
                  <a:srgbClr val="2E64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Wi</a:t>
            </a:r>
            <a:r>
              <a:rPr lang="pt-BR" sz="3200" b="1" i="1" dirty="0" err="1">
                <a:ln w="1905"/>
                <a:solidFill>
                  <a:schemeClr val="bg1">
                    <a:lumMod val="8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doo</a:t>
            </a:r>
            <a:endParaRPr lang="pt-BR" sz="3200" i="1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143504" y="142852"/>
            <a:ext cx="364333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i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Release 1</a:t>
            </a:r>
            <a:endParaRPr lang="pt-BR" sz="2800" b="1" i="1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59118"/>
            <a:ext cx="9488343" cy="6698882"/>
            <a:chOff x="0" y="159118"/>
            <a:chExt cx="9488343" cy="6698882"/>
          </a:xfrm>
        </p:grpSpPr>
        <p:sp>
          <p:nvSpPr>
            <p:cNvPr id="5" name="Retângulo 4"/>
            <p:cNvSpPr/>
            <p:nvPr/>
          </p:nvSpPr>
          <p:spPr bwMode="auto">
            <a:xfrm>
              <a:off x="0" y="272480"/>
              <a:ext cx="5072067" cy="5847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200" b="1" dirty="0" smtClean="0">
                  <a:ln w="10541" cmpd="sng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Web 2.0</a:t>
              </a:r>
              <a:endParaRPr lang="pt-BR" sz="3200" b="1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  <p:cxnSp>
          <p:nvCxnSpPr>
            <p:cNvPr id="6" name="Conector reto 5"/>
            <p:cNvCxnSpPr/>
            <p:nvPr/>
          </p:nvCxnSpPr>
          <p:spPr bwMode="auto">
            <a:xfrm>
              <a:off x="0" y="857227"/>
              <a:ext cx="507206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upo 18"/>
            <p:cNvGrpSpPr>
              <a:grpSpLocks/>
            </p:cNvGrpSpPr>
            <p:nvPr/>
          </p:nvGrpSpPr>
          <p:grpSpPr bwMode="auto">
            <a:xfrm>
              <a:off x="0" y="3105150"/>
              <a:ext cx="9143999" cy="3752851"/>
              <a:chOff x="0" y="3105126"/>
              <a:chExt cx="9143999" cy="3752874"/>
            </a:xfrm>
          </p:grpSpPr>
          <p:pic>
            <p:nvPicPr>
              <p:cNvPr id="11" name="Picture 19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flipH="1">
                <a:off x="6014372" y="4922250"/>
                <a:ext cx="3129627" cy="193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19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105126"/>
                <a:ext cx="6067425" cy="3752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upo 15"/>
            <p:cNvGrpSpPr/>
            <p:nvPr/>
          </p:nvGrpSpPr>
          <p:grpSpPr>
            <a:xfrm>
              <a:off x="7286644" y="159118"/>
              <a:ext cx="2201699" cy="769552"/>
              <a:chOff x="5382873" y="1845112"/>
              <a:chExt cx="2201699" cy="769552"/>
            </a:xfrm>
          </p:grpSpPr>
          <p:pic>
            <p:nvPicPr>
              <p:cNvPr id="9" name="Picture 2" descr="C:\Documents and Settings\Paulo\Desktop\Logo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82873" y="1845112"/>
                <a:ext cx="1155213" cy="466638"/>
              </a:xfrm>
              <a:prstGeom prst="rect">
                <a:avLst/>
              </a:prstGeom>
              <a:noFill/>
            </p:spPr>
          </p:pic>
          <p:sp>
            <p:nvSpPr>
              <p:cNvPr id="10" name="CaixaDeTexto 9"/>
              <p:cNvSpPr txBox="1"/>
              <p:nvPr/>
            </p:nvSpPr>
            <p:spPr bwMode="auto">
              <a:xfrm>
                <a:off x="6084374" y="2214554"/>
                <a:ext cx="15001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b="1" dirty="0" err="1">
                    <a:ln w="1905"/>
                    <a:solidFill>
                      <a:srgbClr val="FF9933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</a:rPr>
                  <a:t>Wi</a:t>
                </a:r>
                <a:r>
                  <a:rPr lang="pt-BR" sz="2000" b="1" i="1" dirty="0" err="1">
                    <a:ln w="1905"/>
                    <a:solidFill>
                      <a:schemeClr val="bg1">
                        <a:lumMod val="9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</a:rPr>
                  <a:t>doo</a:t>
                </a:r>
                <a:endParaRPr lang="pt-BR" sz="2000" i="1" dirty="0">
                  <a:solidFill>
                    <a:schemeClr val="bg1">
                      <a:lumMod val="95000"/>
                    </a:schemeClr>
                  </a:solidFill>
                  <a:latin typeface="+mn-lt"/>
                </a:endParaRPr>
              </a:p>
            </p:txBody>
          </p:sp>
        </p:grpSp>
      </p:grpSp>
      <p:pic>
        <p:nvPicPr>
          <p:cNvPr id="5122" name="Picture 2" descr="C:\Documents and Settings\jrcn\Desktop\imagens\imagens\Web 2.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1348368"/>
            <a:ext cx="5715040" cy="4152334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59118"/>
            <a:ext cx="9488343" cy="6698882"/>
            <a:chOff x="0" y="159118"/>
            <a:chExt cx="9488343" cy="6698882"/>
          </a:xfrm>
        </p:grpSpPr>
        <p:sp>
          <p:nvSpPr>
            <p:cNvPr id="5" name="Retângulo 4"/>
            <p:cNvSpPr/>
            <p:nvPr/>
          </p:nvSpPr>
          <p:spPr bwMode="auto">
            <a:xfrm>
              <a:off x="0" y="272480"/>
              <a:ext cx="5072067" cy="5847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200" b="1" dirty="0" smtClean="0">
                  <a:ln w="10541" cmpd="sng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   Problema</a:t>
              </a:r>
              <a:endParaRPr lang="pt-BR" sz="3200" b="1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  <p:cxnSp>
          <p:nvCxnSpPr>
            <p:cNvPr id="6" name="Conector reto 5"/>
            <p:cNvCxnSpPr/>
            <p:nvPr/>
          </p:nvCxnSpPr>
          <p:spPr bwMode="auto">
            <a:xfrm>
              <a:off x="0" y="857227"/>
              <a:ext cx="507206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upo 18"/>
            <p:cNvGrpSpPr>
              <a:grpSpLocks/>
            </p:cNvGrpSpPr>
            <p:nvPr/>
          </p:nvGrpSpPr>
          <p:grpSpPr bwMode="auto">
            <a:xfrm>
              <a:off x="0" y="3105150"/>
              <a:ext cx="9143999" cy="3752851"/>
              <a:chOff x="0" y="3105126"/>
              <a:chExt cx="9143999" cy="3752874"/>
            </a:xfrm>
          </p:grpSpPr>
          <p:pic>
            <p:nvPicPr>
              <p:cNvPr id="11" name="Picture 19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flipH="1">
                <a:off x="6014372" y="4922250"/>
                <a:ext cx="3129627" cy="193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19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105126"/>
                <a:ext cx="6067425" cy="3752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upo 15"/>
            <p:cNvGrpSpPr/>
            <p:nvPr/>
          </p:nvGrpSpPr>
          <p:grpSpPr>
            <a:xfrm>
              <a:off x="7286644" y="159118"/>
              <a:ext cx="2201699" cy="769552"/>
              <a:chOff x="5382873" y="1845112"/>
              <a:chExt cx="2201699" cy="769552"/>
            </a:xfrm>
          </p:grpSpPr>
          <p:pic>
            <p:nvPicPr>
              <p:cNvPr id="9" name="Picture 2" descr="C:\Documents and Settings\Paulo\Desktop\Logo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82873" y="1845112"/>
                <a:ext cx="1155213" cy="466638"/>
              </a:xfrm>
              <a:prstGeom prst="rect">
                <a:avLst/>
              </a:prstGeom>
              <a:noFill/>
            </p:spPr>
          </p:pic>
          <p:sp>
            <p:nvSpPr>
              <p:cNvPr id="10" name="CaixaDeTexto 9"/>
              <p:cNvSpPr txBox="1"/>
              <p:nvPr/>
            </p:nvSpPr>
            <p:spPr bwMode="auto">
              <a:xfrm>
                <a:off x="6084374" y="2214554"/>
                <a:ext cx="15001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b="1" dirty="0" err="1">
                    <a:ln w="1905"/>
                    <a:solidFill>
                      <a:srgbClr val="2E64A3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</a:rPr>
                  <a:t>Wi</a:t>
                </a:r>
                <a:r>
                  <a:rPr lang="pt-BR" sz="2000" b="1" i="1" dirty="0" err="1">
                    <a:ln w="1905"/>
                    <a:solidFill>
                      <a:schemeClr val="bg1">
                        <a:lumMod val="9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</a:rPr>
                  <a:t>doo</a:t>
                </a:r>
                <a:endParaRPr lang="pt-BR" sz="2000" i="1" dirty="0">
                  <a:solidFill>
                    <a:schemeClr val="bg1">
                      <a:lumMod val="95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13" name="CaixaDeTexto 12"/>
          <p:cNvSpPr txBox="1"/>
          <p:nvPr/>
        </p:nvSpPr>
        <p:spPr>
          <a:xfrm>
            <a:off x="2000232" y="1967203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</a:rPr>
              <a:t>Motoristas em centros urbanos</a:t>
            </a:r>
            <a:endParaRPr lang="pt-B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14282" y="2871613"/>
            <a:ext cx="8929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Como fazer com que esses usuários, além de consumir, possam produzir e armazenar conteúdo de uma forma simples e personalizável?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0" y="159118"/>
            <a:ext cx="9488343" cy="6698905"/>
            <a:chOff x="0" y="159118"/>
            <a:chExt cx="9488343" cy="6698905"/>
          </a:xfrm>
        </p:grpSpPr>
        <p:sp>
          <p:nvSpPr>
            <p:cNvPr id="16" name="Retângulo 15"/>
            <p:cNvSpPr/>
            <p:nvPr/>
          </p:nvSpPr>
          <p:spPr bwMode="auto">
            <a:xfrm>
              <a:off x="0" y="272480"/>
              <a:ext cx="5072067" cy="5847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200" b="1" dirty="0" smtClean="0">
                  <a:ln w="10541" cmpd="sng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   Problema</a:t>
              </a:r>
              <a:endParaRPr lang="pt-BR" sz="3200" b="1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  <p:cxnSp>
          <p:nvCxnSpPr>
            <p:cNvPr id="17" name="Conector reto 16"/>
            <p:cNvCxnSpPr/>
            <p:nvPr/>
          </p:nvCxnSpPr>
          <p:spPr bwMode="auto">
            <a:xfrm>
              <a:off x="0" y="857227"/>
              <a:ext cx="507206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upo 18"/>
            <p:cNvGrpSpPr>
              <a:grpSpLocks/>
            </p:cNvGrpSpPr>
            <p:nvPr/>
          </p:nvGrpSpPr>
          <p:grpSpPr bwMode="auto">
            <a:xfrm>
              <a:off x="0" y="3105196"/>
              <a:ext cx="9143999" cy="3752827"/>
              <a:chOff x="0" y="3105172"/>
              <a:chExt cx="9143999" cy="3752850"/>
            </a:xfrm>
          </p:grpSpPr>
          <p:pic>
            <p:nvPicPr>
              <p:cNvPr id="22" name="Picture 19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flipH="1">
                <a:off x="6014372" y="4922250"/>
                <a:ext cx="3129627" cy="193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3" name="Picture 19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105172"/>
                <a:ext cx="6067425" cy="3752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9" name="Grupo 15"/>
            <p:cNvGrpSpPr/>
            <p:nvPr/>
          </p:nvGrpSpPr>
          <p:grpSpPr>
            <a:xfrm>
              <a:off x="7286644" y="159118"/>
              <a:ext cx="2201699" cy="769552"/>
              <a:chOff x="5382873" y="1845112"/>
              <a:chExt cx="2201699" cy="769552"/>
            </a:xfrm>
          </p:grpSpPr>
          <p:pic>
            <p:nvPicPr>
              <p:cNvPr id="20" name="Picture 2" descr="C:\Documents and Settings\Paulo\Desktop\Logo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82873" y="1845112"/>
                <a:ext cx="1155213" cy="466638"/>
              </a:xfrm>
              <a:prstGeom prst="rect">
                <a:avLst/>
              </a:prstGeom>
              <a:noFill/>
            </p:spPr>
          </p:pic>
          <p:sp>
            <p:nvSpPr>
              <p:cNvPr id="21" name="CaixaDeTexto 20"/>
              <p:cNvSpPr txBox="1"/>
              <p:nvPr/>
            </p:nvSpPr>
            <p:spPr bwMode="auto">
              <a:xfrm>
                <a:off x="6084374" y="2214554"/>
                <a:ext cx="15001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b="1" dirty="0" err="1">
                    <a:ln w="1905"/>
                    <a:solidFill>
                      <a:srgbClr val="2E64A3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</a:rPr>
                  <a:t>Wi</a:t>
                </a:r>
                <a:r>
                  <a:rPr lang="pt-BR" sz="2000" b="1" i="1" dirty="0" err="1">
                    <a:ln w="1905"/>
                    <a:solidFill>
                      <a:schemeClr val="bg1">
                        <a:lumMod val="9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</a:rPr>
                  <a:t>doo</a:t>
                </a:r>
                <a:endParaRPr lang="pt-BR" sz="2000" i="1" dirty="0">
                  <a:solidFill>
                    <a:schemeClr val="bg1">
                      <a:lumMod val="95000"/>
                    </a:schemeClr>
                  </a:solidFill>
                  <a:latin typeface="+mn-lt"/>
                </a:endParaRPr>
              </a:p>
            </p:txBody>
          </p:sp>
        </p:grpSp>
      </p:grpSp>
      <p:pic>
        <p:nvPicPr>
          <p:cNvPr id="7171" name="Picture 3" descr="C:\Documents and Settings\jrcn\Desktop\01 Tema - problema 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357299"/>
            <a:ext cx="4214842" cy="3161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3" name="Picture 5" descr="C:\Documents and Settings\jrcn\Desktop\01 Tema - problem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1428736"/>
            <a:ext cx="5095875" cy="3190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4" name="Picture 6" descr="C:\Documents and Settings\jrcn\Desktop\imagens\imagens\01 Tema - público 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1142984"/>
            <a:ext cx="4643470" cy="3667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717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28733 0.2291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717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717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17327 0.1472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59118"/>
            <a:ext cx="9488343" cy="6698905"/>
            <a:chOff x="0" y="159118"/>
            <a:chExt cx="9488343" cy="6698905"/>
          </a:xfrm>
        </p:grpSpPr>
        <p:sp>
          <p:nvSpPr>
            <p:cNvPr id="5" name="Retângulo 4"/>
            <p:cNvSpPr/>
            <p:nvPr/>
          </p:nvSpPr>
          <p:spPr bwMode="auto">
            <a:xfrm>
              <a:off x="0" y="272480"/>
              <a:ext cx="5072067" cy="5847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200" b="1" dirty="0" smtClean="0">
                  <a:ln w="10541" cmpd="sng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   Inovação</a:t>
              </a:r>
              <a:endParaRPr lang="pt-BR" sz="3200" b="1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  <p:cxnSp>
          <p:nvCxnSpPr>
            <p:cNvPr id="6" name="Conector reto 5"/>
            <p:cNvCxnSpPr/>
            <p:nvPr/>
          </p:nvCxnSpPr>
          <p:spPr bwMode="auto">
            <a:xfrm>
              <a:off x="0" y="857227"/>
              <a:ext cx="507206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upo 18"/>
            <p:cNvGrpSpPr>
              <a:grpSpLocks/>
            </p:cNvGrpSpPr>
            <p:nvPr/>
          </p:nvGrpSpPr>
          <p:grpSpPr bwMode="auto">
            <a:xfrm>
              <a:off x="0" y="3105196"/>
              <a:ext cx="9143999" cy="3752827"/>
              <a:chOff x="0" y="3105172"/>
              <a:chExt cx="9143999" cy="3752850"/>
            </a:xfrm>
          </p:grpSpPr>
          <p:pic>
            <p:nvPicPr>
              <p:cNvPr id="11" name="Picture 19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flipH="1">
                <a:off x="6014372" y="4922250"/>
                <a:ext cx="3129627" cy="193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19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105172"/>
                <a:ext cx="6067425" cy="3752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upo 15"/>
            <p:cNvGrpSpPr/>
            <p:nvPr/>
          </p:nvGrpSpPr>
          <p:grpSpPr>
            <a:xfrm>
              <a:off x="7286644" y="159118"/>
              <a:ext cx="2201699" cy="769552"/>
              <a:chOff x="5382873" y="1845112"/>
              <a:chExt cx="2201699" cy="769552"/>
            </a:xfrm>
          </p:grpSpPr>
          <p:pic>
            <p:nvPicPr>
              <p:cNvPr id="9" name="Picture 2" descr="C:\Documents and Settings\Paulo\Desktop\Logo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82873" y="1845112"/>
                <a:ext cx="1155213" cy="466638"/>
              </a:xfrm>
              <a:prstGeom prst="rect">
                <a:avLst/>
              </a:prstGeom>
              <a:noFill/>
            </p:spPr>
          </p:pic>
          <p:sp>
            <p:nvSpPr>
              <p:cNvPr id="10" name="CaixaDeTexto 9"/>
              <p:cNvSpPr txBox="1"/>
              <p:nvPr/>
            </p:nvSpPr>
            <p:spPr bwMode="auto">
              <a:xfrm>
                <a:off x="6084374" y="2214554"/>
                <a:ext cx="15001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b="1" dirty="0" err="1">
                    <a:ln w="1905"/>
                    <a:solidFill>
                      <a:srgbClr val="2E64A3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</a:rPr>
                  <a:t>Wi</a:t>
                </a:r>
                <a:r>
                  <a:rPr lang="pt-BR" sz="2000" b="1" i="1" dirty="0" err="1">
                    <a:ln w="1905"/>
                    <a:solidFill>
                      <a:schemeClr val="bg1">
                        <a:lumMod val="9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</a:rPr>
                  <a:t>doo</a:t>
                </a:r>
                <a:endParaRPr lang="pt-BR" sz="2000" i="1" dirty="0">
                  <a:solidFill>
                    <a:schemeClr val="bg1">
                      <a:lumMod val="95000"/>
                    </a:schemeClr>
                  </a:solidFill>
                  <a:latin typeface="+mn-lt"/>
                </a:endParaRPr>
              </a:p>
            </p:txBody>
          </p:sp>
        </p:grpSp>
      </p:grpSp>
      <p:pic>
        <p:nvPicPr>
          <p:cNvPr id="8194" name="Picture 2" descr="C:\Documents and Settings\jrcn\Desktop\imagens\imagens\novo-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85926"/>
            <a:ext cx="8662933" cy="3929090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CaixaDeTexto 13"/>
          <p:cNvSpPr txBox="1"/>
          <p:nvPr/>
        </p:nvSpPr>
        <p:spPr>
          <a:xfrm>
            <a:off x="285720" y="1142984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Matriz de Valor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59118"/>
            <a:ext cx="9488343" cy="6698905"/>
            <a:chOff x="0" y="159118"/>
            <a:chExt cx="9488343" cy="6698905"/>
          </a:xfrm>
        </p:grpSpPr>
        <p:sp>
          <p:nvSpPr>
            <p:cNvPr id="5" name="Retângulo 4"/>
            <p:cNvSpPr/>
            <p:nvPr/>
          </p:nvSpPr>
          <p:spPr bwMode="auto">
            <a:xfrm>
              <a:off x="0" y="272480"/>
              <a:ext cx="5072067" cy="5847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200" b="1" dirty="0" smtClean="0">
                  <a:ln w="10541" cmpd="sng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   Inovação</a:t>
              </a:r>
              <a:endParaRPr lang="pt-BR" sz="3200" b="1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  <p:cxnSp>
          <p:nvCxnSpPr>
            <p:cNvPr id="6" name="Conector reto 5"/>
            <p:cNvCxnSpPr/>
            <p:nvPr/>
          </p:nvCxnSpPr>
          <p:spPr bwMode="auto">
            <a:xfrm>
              <a:off x="0" y="857227"/>
              <a:ext cx="507206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upo 18"/>
            <p:cNvGrpSpPr>
              <a:grpSpLocks/>
            </p:cNvGrpSpPr>
            <p:nvPr/>
          </p:nvGrpSpPr>
          <p:grpSpPr bwMode="auto">
            <a:xfrm>
              <a:off x="0" y="3105196"/>
              <a:ext cx="9143999" cy="3752827"/>
              <a:chOff x="0" y="3105172"/>
              <a:chExt cx="9143999" cy="3752850"/>
            </a:xfrm>
          </p:grpSpPr>
          <p:pic>
            <p:nvPicPr>
              <p:cNvPr id="11" name="Picture 19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flipH="1">
                <a:off x="6014372" y="4922250"/>
                <a:ext cx="3129627" cy="193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19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105172"/>
                <a:ext cx="6067425" cy="3752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upo 15"/>
            <p:cNvGrpSpPr/>
            <p:nvPr/>
          </p:nvGrpSpPr>
          <p:grpSpPr>
            <a:xfrm>
              <a:off x="7286644" y="159118"/>
              <a:ext cx="2201699" cy="769552"/>
              <a:chOff x="5382873" y="1845112"/>
              <a:chExt cx="2201699" cy="769552"/>
            </a:xfrm>
          </p:grpSpPr>
          <p:pic>
            <p:nvPicPr>
              <p:cNvPr id="9" name="Picture 2" descr="C:\Documents and Settings\Paulo\Desktop\Logo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82873" y="1845112"/>
                <a:ext cx="1155213" cy="466638"/>
              </a:xfrm>
              <a:prstGeom prst="rect">
                <a:avLst/>
              </a:prstGeom>
              <a:noFill/>
            </p:spPr>
          </p:pic>
          <p:sp>
            <p:nvSpPr>
              <p:cNvPr id="10" name="CaixaDeTexto 9"/>
              <p:cNvSpPr txBox="1"/>
              <p:nvPr/>
            </p:nvSpPr>
            <p:spPr bwMode="auto">
              <a:xfrm>
                <a:off x="6084374" y="2214554"/>
                <a:ext cx="15001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b="1" dirty="0" err="1">
                    <a:ln w="1905"/>
                    <a:solidFill>
                      <a:srgbClr val="2E64A3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</a:rPr>
                  <a:t>Wi</a:t>
                </a:r>
                <a:r>
                  <a:rPr lang="pt-BR" sz="2000" b="1" i="1" dirty="0" err="1">
                    <a:ln w="1905"/>
                    <a:solidFill>
                      <a:schemeClr val="bg1">
                        <a:lumMod val="9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</a:rPr>
                  <a:t>doo</a:t>
                </a:r>
                <a:endParaRPr lang="pt-BR" sz="2000" i="1" dirty="0">
                  <a:solidFill>
                    <a:schemeClr val="bg1">
                      <a:lumMod val="95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13" name="CaixaDeTexto 12"/>
          <p:cNvSpPr txBox="1"/>
          <p:nvPr/>
        </p:nvSpPr>
        <p:spPr>
          <a:xfrm>
            <a:off x="285720" y="1142984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Concorrentes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314" name="Picture 2" descr="C:\Documents and Settings\jrcn\Desktop\imagens\imagens\Citi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1928802"/>
            <a:ext cx="6323833" cy="3357586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315" name="Picture 3" descr="C:\Documents and Settings\jrcn\Desktop\imagens\imagens\Apontador T 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1714488"/>
            <a:ext cx="5267330" cy="4822685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-344343" y="159118"/>
            <a:ext cx="9488343" cy="6698882"/>
            <a:chOff x="0" y="159118"/>
            <a:chExt cx="9488343" cy="6698882"/>
          </a:xfrm>
        </p:grpSpPr>
        <p:sp>
          <p:nvSpPr>
            <p:cNvPr id="14" name="Retângulo 13"/>
            <p:cNvSpPr/>
            <p:nvPr/>
          </p:nvSpPr>
          <p:spPr bwMode="auto">
            <a:xfrm>
              <a:off x="0" y="272480"/>
              <a:ext cx="5072067" cy="5847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200" b="1" dirty="0" smtClean="0">
                  <a:ln w="10541" cmpd="sng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   Inovação</a:t>
              </a:r>
              <a:endParaRPr lang="pt-BR" sz="3200" b="1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  <p:cxnSp>
          <p:nvCxnSpPr>
            <p:cNvPr id="15" name="Conector reto 14"/>
            <p:cNvCxnSpPr/>
            <p:nvPr/>
          </p:nvCxnSpPr>
          <p:spPr bwMode="auto">
            <a:xfrm>
              <a:off x="0" y="857227"/>
              <a:ext cx="507206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>
              <a:off x="3357554" y="4922262"/>
              <a:ext cx="3129627" cy="1935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7" name="Grupo 15"/>
            <p:cNvGrpSpPr/>
            <p:nvPr/>
          </p:nvGrpSpPr>
          <p:grpSpPr>
            <a:xfrm>
              <a:off x="7286644" y="159118"/>
              <a:ext cx="2201699" cy="769552"/>
              <a:chOff x="5382873" y="1845112"/>
              <a:chExt cx="2201699" cy="769552"/>
            </a:xfrm>
          </p:grpSpPr>
          <p:pic>
            <p:nvPicPr>
              <p:cNvPr id="18" name="Picture 2" descr="C:\Documents and Settings\Paulo\Desktop\Logo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82873" y="1845112"/>
                <a:ext cx="1155213" cy="466638"/>
              </a:xfrm>
              <a:prstGeom prst="rect">
                <a:avLst/>
              </a:prstGeom>
              <a:noFill/>
            </p:spPr>
          </p:pic>
          <p:sp>
            <p:nvSpPr>
              <p:cNvPr id="19" name="CaixaDeTexto 18"/>
              <p:cNvSpPr txBox="1"/>
              <p:nvPr/>
            </p:nvSpPr>
            <p:spPr bwMode="auto">
              <a:xfrm>
                <a:off x="6084374" y="2214554"/>
                <a:ext cx="15001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b="1" dirty="0" err="1">
                    <a:ln w="1905"/>
                    <a:solidFill>
                      <a:srgbClr val="2E64A3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</a:rPr>
                  <a:t>Wi</a:t>
                </a:r>
                <a:r>
                  <a:rPr lang="pt-BR" sz="2000" b="1" i="1" dirty="0" err="1">
                    <a:ln w="1905"/>
                    <a:solidFill>
                      <a:schemeClr val="bg1">
                        <a:lumMod val="9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</a:rPr>
                  <a:t>doo</a:t>
                </a:r>
                <a:endParaRPr lang="pt-BR" sz="2000" i="1" dirty="0">
                  <a:solidFill>
                    <a:schemeClr val="bg1">
                      <a:lumMod val="95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22" name="CaixaDeTexto 21"/>
          <p:cNvSpPr txBox="1"/>
          <p:nvPr/>
        </p:nvSpPr>
        <p:spPr>
          <a:xfrm>
            <a:off x="285720" y="1142984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Solução:    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tags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218" name="Picture 2" descr="C:\Documents and Settings\jrcn\Desktop\hom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714488"/>
            <a:ext cx="8358246" cy="46434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344343" y="159118"/>
            <a:ext cx="9488343" cy="6698882"/>
            <a:chOff x="0" y="159118"/>
            <a:chExt cx="9488343" cy="6698882"/>
          </a:xfrm>
        </p:grpSpPr>
        <p:sp>
          <p:nvSpPr>
            <p:cNvPr id="5" name="Retângulo 4"/>
            <p:cNvSpPr/>
            <p:nvPr/>
          </p:nvSpPr>
          <p:spPr bwMode="auto">
            <a:xfrm>
              <a:off x="0" y="272480"/>
              <a:ext cx="5072067" cy="5847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200" b="1" dirty="0" smtClean="0">
                  <a:ln w="10541" cmpd="sng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   Inovação</a:t>
              </a:r>
              <a:endParaRPr lang="pt-BR" sz="3200" b="1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  <p:cxnSp>
          <p:nvCxnSpPr>
            <p:cNvPr id="6" name="Conector reto 5"/>
            <p:cNvCxnSpPr/>
            <p:nvPr/>
          </p:nvCxnSpPr>
          <p:spPr bwMode="auto">
            <a:xfrm>
              <a:off x="0" y="857227"/>
              <a:ext cx="507206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19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>
              <a:off x="3357554" y="4922262"/>
              <a:ext cx="3129627" cy="1935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8" name="Grupo 15"/>
            <p:cNvGrpSpPr/>
            <p:nvPr/>
          </p:nvGrpSpPr>
          <p:grpSpPr>
            <a:xfrm>
              <a:off x="7286644" y="159118"/>
              <a:ext cx="2201699" cy="769552"/>
              <a:chOff x="5382873" y="1845112"/>
              <a:chExt cx="2201699" cy="769552"/>
            </a:xfrm>
          </p:grpSpPr>
          <p:pic>
            <p:nvPicPr>
              <p:cNvPr id="9" name="Picture 2" descr="C:\Documents and Settings\Paulo\Desktop\Logo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82873" y="1845112"/>
                <a:ext cx="1155213" cy="466638"/>
              </a:xfrm>
              <a:prstGeom prst="rect">
                <a:avLst/>
              </a:prstGeom>
              <a:noFill/>
            </p:spPr>
          </p:pic>
          <p:sp>
            <p:nvSpPr>
              <p:cNvPr id="10" name="CaixaDeTexto 9"/>
              <p:cNvSpPr txBox="1"/>
              <p:nvPr/>
            </p:nvSpPr>
            <p:spPr bwMode="auto">
              <a:xfrm>
                <a:off x="6084374" y="2214554"/>
                <a:ext cx="15001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b="1" dirty="0" err="1">
                    <a:ln w="1905"/>
                    <a:solidFill>
                      <a:srgbClr val="2E64A3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</a:rPr>
                  <a:t>Wi</a:t>
                </a:r>
                <a:r>
                  <a:rPr lang="pt-BR" sz="2000" b="1" i="1" dirty="0" err="1">
                    <a:ln w="1905"/>
                    <a:solidFill>
                      <a:schemeClr val="bg1">
                        <a:lumMod val="9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</a:rPr>
                  <a:t>doo</a:t>
                </a:r>
                <a:endParaRPr lang="pt-BR" sz="2000" i="1" dirty="0">
                  <a:solidFill>
                    <a:schemeClr val="bg1">
                      <a:lumMod val="95000"/>
                    </a:schemeClr>
                  </a:solidFill>
                  <a:latin typeface="+mn-lt"/>
                </a:endParaRPr>
              </a:p>
            </p:txBody>
          </p:sp>
        </p:grpSp>
      </p:grpSp>
      <p:pic>
        <p:nvPicPr>
          <p:cNvPr id="10242" name="Picture 2" descr="C:\Documents and Settings\jrcn\Desktop\home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345" y="1714488"/>
            <a:ext cx="8570935" cy="47662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CaixaDeTexto 11"/>
          <p:cNvSpPr txBox="1"/>
          <p:nvPr/>
        </p:nvSpPr>
        <p:spPr>
          <a:xfrm>
            <a:off x="285720" y="1142984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Solução:  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monitoramento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344343" y="159118"/>
            <a:ext cx="9488343" cy="6698882"/>
            <a:chOff x="0" y="159118"/>
            <a:chExt cx="9488343" cy="6698882"/>
          </a:xfrm>
        </p:grpSpPr>
        <p:sp>
          <p:nvSpPr>
            <p:cNvPr id="5" name="Retângulo 4"/>
            <p:cNvSpPr/>
            <p:nvPr/>
          </p:nvSpPr>
          <p:spPr bwMode="auto">
            <a:xfrm>
              <a:off x="0" y="272480"/>
              <a:ext cx="5072067" cy="5847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200" b="1" dirty="0" smtClean="0">
                  <a:ln w="10541" cmpd="sng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   Inovação</a:t>
              </a:r>
              <a:endParaRPr lang="pt-BR" sz="3200" b="1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  <p:cxnSp>
          <p:nvCxnSpPr>
            <p:cNvPr id="6" name="Conector reto 5"/>
            <p:cNvCxnSpPr/>
            <p:nvPr/>
          </p:nvCxnSpPr>
          <p:spPr bwMode="auto">
            <a:xfrm>
              <a:off x="0" y="857227"/>
              <a:ext cx="507206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19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>
              <a:off x="3357554" y="4922262"/>
              <a:ext cx="3129627" cy="1935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8" name="Grupo 15"/>
            <p:cNvGrpSpPr/>
            <p:nvPr/>
          </p:nvGrpSpPr>
          <p:grpSpPr>
            <a:xfrm>
              <a:off x="7286644" y="159118"/>
              <a:ext cx="2201699" cy="769552"/>
              <a:chOff x="5382873" y="1845112"/>
              <a:chExt cx="2201699" cy="769552"/>
            </a:xfrm>
          </p:grpSpPr>
          <p:pic>
            <p:nvPicPr>
              <p:cNvPr id="9" name="Picture 2" descr="C:\Documents and Settings\Paulo\Desktop\Logo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82873" y="1845112"/>
                <a:ext cx="1155213" cy="466638"/>
              </a:xfrm>
              <a:prstGeom prst="rect">
                <a:avLst/>
              </a:prstGeom>
              <a:noFill/>
            </p:spPr>
          </p:pic>
          <p:sp>
            <p:nvSpPr>
              <p:cNvPr id="10" name="CaixaDeTexto 9"/>
              <p:cNvSpPr txBox="1"/>
              <p:nvPr/>
            </p:nvSpPr>
            <p:spPr bwMode="auto">
              <a:xfrm>
                <a:off x="6084374" y="2214554"/>
                <a:ext cx="15001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b="1" dirty="0" err="1">
                    <a:ln w="1905"/>
                    <a:solidFill>
                      <a:srgbClr val="2E64A3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</a:rPr>
                  <a:t>Wi</a:t>
                </a:r>
                <a:r>
                  <a:rPr lang="pt-BR" sz="2000" b="1" i="1" dirty="0" err="1">
                    <a:ln w="1905"/>
                    <a:solidFill>
                      <a:schemeClr val="bg1">
                        <a:lumMod val="9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</a:rPr>
                  <a:t>doo</a:t>
                </a:r>
                <a:endParaRPr lang="pt-BR" sz="2000" i="1" dirty="0">
                  <a:solidFill>
                    <a:schemeClr val="bg1">
                      <a:lumMod val="95000"/>
                    </a:schemeClr>
                  </a:solidFill>
                  <a:latin typeface="+mn-lt"/>
                </a:endParaRPr>
              </a:p>
            </p:txBody>
          </p:sp>
        </p:grpSp>
      </p:grpSp>
      <p:pic>
        <p:nvPicPr>
          <p:cNvPr id="11266" name="Picture 2" descr="C:\Documents and Settings\jrcn\Desktop\home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967" y="1738321"/>
            <a:ext cx="8308875" cy="4619637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285720" y="1142984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Solução:  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referências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0" y="159118"/>
            <a:ext cx="9488343" cy="6698882"/>
            <a:chOff x="0" y="159118"/>
            <a:chExt cx="9488343" cy="6698882"/>
          </a:xfrm>
        </p:grpSpPr>
        <p:sp>
          <p:nvSpPr>
            <p:cNvPr id="14" name="Retângulo 13"/>
            <p:cNvSpPr/>
            <p:nvPr/>
          </p:nvSpPr>
          <p:spPr bwMode="auto">
            <a:xfrm>
              <a:off x="0" y="272480"/>
              <a:ext cx="5072067" cy="5847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200" b="1" dirty="0" smtClean="0">
                  <a:ln w="10541" cmpd="sng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   Cenário</a:t>
              </a:r>
              <a:endParaRPr lang="pt-BR" sz="3200" b="1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  <p:cxnSp>
          <p:nvCxnSpPr>
            <p:cNvPr id="15" name="Conector reto 14"/>
            <p:cNvCxnSpPr/>
            <p:nvPr/>
          </p:nvCxnSpPr>
          <p:spPr bwMode="auto">
            <a:xfrm>
              <a:off x="0" y="857227"/>
              <a:ext cx="507206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upo 18"/>
            <p:cNvGrpSpPr>
              <a:grpSpLocks/>
            </p:cNvGrpSpPr>
            <p:nvPr/>
          </p:nvGrpSpPr>
          <p:grpSpPr bwMode="auto">
            <a:xfrm>
              <a:off x="0" y="3105150"/>
              <a:ext cx="9143999" cy="3752851"/>
              <a:chOff x="0" y="3105126"/>
              <a:chExt cx="9143999" cy="3752874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flipH="1">
                <a:off x="6014372" y="4922250"/>
                <a:ext cx="3129627" cy="193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1" name="Picture 19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105126"/>
                <a:ext cx="6067425" cy="3752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7" name="Grupo 15"/>
            <p:cNvGrpSpPr/>
            <p:nvPr/>
          </p:nvGrpSpPr>
          <p:grpSpPr>
            <a:xfrm>
              <a:off x="7286644" y="159118"/>
              <a:ext cx="2201699" cy="769552"/>
              <a:chOff x="5382873" y="1845112"/>
              <a:chExt cx="2201699" cy="769552"/>
            </a:xfrm>
          </p:grpSpPr>
          <p:pic>
            <p:nvPicPr>
              <p:cNvPr id="18" name="Picture 2" descr="C:\Documents and Settings\Paulo\Desktop\Logo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82873" y="1845112"/>
                <a:ext cx="1155213" cy="466638"/>
              </a:xfrm>
              <a:prstGeom prst="rect">
                <a:avLst/>
              </a:prstGeom>
              <a:noFill/>
            </p:spPr>
          </p:pic>
          <p:sp>
            <p:nvSpPr>
              <p:cNvPr id="19" name="CaixaDeTexto 18"/>
              <p:cNvSpPr txBox="1"/>
              <p:nvPr/>
            </p:nvSpPr>
            <p:spPr bwMode="auto">
              <a:xfrm>
                <a:off x="6084374" y="2214554"/>
                <a:ext cx="15001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b="1" dirty="0" err="1">
                    <a:ln w="1905"/>
                    <a:solidFill>
                      <a:srgbClr val="2E64A3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</a:rPr>
                  <a:t>Wi</a:t>
                </a:r>
                <a:r>
                  <a:rPr lang="pt-BR" sz="2000" b="1" i="1" dirty="0" err="1">
                    <a:ln w="1905"/>
                    <a:solidFill>
                      <a:schemeClr val="bg1">
                        <a:lumMod val="9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</a:rPr>
                  <a:t>doo</a:t>
                </a:r>
                <a:endParaRPr lang="pt-BR" sz="2000" i="1" dirty="0">
                  <a:solidFill>
                    <a:schemeClr val="bg1">
                      <a:lumMod val="95000"/>
                    </a:schemeClr>
                  </a:solidFill>
                  <a:latin typeface="+mn-lt"/>
                </a:endParaRPr>
              </a:p>
            </p:txBody>
          </p:sp>
        </p:grpSp>
      </p:grpSp>
      <p:grpSp>
        <p:nvGrpSpPr>
          <p:cNvPr id="22" name="Grupo 21"/>
          <p:cNvGrpSpPr/>
          <p:nvPr/>
        </p:nvGrpSpPr>
        <p:grpSpPr>
          <a:xfrm>
            <a:off x="6681003" y="4286256"/>
            <a:ext cx="1177145" cy="1466850"/>
            <a:chOff x="6677046" y="4286256"/>
            <a:chExt cx="1177145" cy="1466850"/>
          </a:xfrm>
        </p:grpSpPr>
        <p:pic>
          <p:nvPicPr>
            <p:cNvPr id="23" name="Picture 1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677046" y="4286256"/>
              <a:ext cx="895350" cy="146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500958" y="4419309"/>
              <a:ext cx="353233" cy="395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5" name="Grupo 24"/>
          <p:cNvGrpSpPr/>
          <p:nvPr/>
        </p:nvGrpSpPr>
        <p:grpSpPr>
          <a:xfrm>
            <a:off x="3214678" y="3071810"/>
            <a:ext cx="1196158" cy="1201457"/>
            <a:chOff x="3214678" y="3071810"/>
            <a:chExt cx="1196158" cy="1201457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14678" y="3270703"/>
              <a:ext cx="526594" cy="9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1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767894" y="3071810"/>
              <a:ext cx="642942" cy="1201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28" name="Conector de seta reta 5"/>
          <p:cNvCxnSpPr/>
          <p:nvPr/>
        </p:nvCxnSpPr>
        <p:spPr>
          <a:xfrm>
            <a:off x="2428860" y="1928826"/>
            <a:ext cx="4286280" cy="2714644"/>
          </a:xfrm>
          <a:prstGeom prst="curvedConnector3">
            <a:avLst>
              <a:gd name="adj1" fmla="val 50000"/>
            </a:avLst>
          </a:prstGeom>
          <a:ln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4214810" y="2643206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</a:t>
            </a:r>
            <a:endParaRPr lang="pt-BR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30" name="Conector de seta reta 29"/>
          <p:cNvCxnSpPr/>
          <p:nvPr/>
        </p:nvCxnSpPr>
        <p:spPr>
          <a:xfrm rot="5400000">
            <a:off x="4822033" y="2178859"/>
            <a:ext cx="785818" cy="57150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Conector de seta reta 5"/>
          <p:cNvCxnSpPr/>
          <p:nvPr/>
        </p:nvCxnSpPr>
        <p:spPr>
          <a:xfrm rot="16200000" flipH="1">
            <a:off x="5429256" y="2500306"/>
            <a:ext cx="2071702" cy="135732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32" name="Grupo 31"/>
          <p:cNvGrpSpPr/>
          <p:nvPr/>
        </p:nvGrpSpPr>
        <p:grpSpPr>
          <a:xfrm>
            <a:off x="2428860" y="1179415"/>
            <a:ext cx="3571900" cy="849392"/>
            <a:chOff x="2428860" y="1179415"/>
            <a:chExt cx="3571900" cy="849392"/>
          </a:xfrm>
        </p:grpSpPr>
        <p:cxnSp>
          <p:nvCxnSpPr>
            <p:cNvPr id="33" name="Conector de seta reta 32"/>
            <p:cNvCxnSpPr/>
            <p:nvPr/>
          </p:nvCxnSpPr>
          <p:spPr>
            <a:xfrm>
              <a:off x="2428860" y="1643050"/>
              <a:ext cx="257176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143504" y="1179415"/>
              <a:ext cx="857256" cy="849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5" name="Grupo 34"/>
          <p:cNvGrpSpPr/>
          <p:nvPr/>
        </p:nvGrpSpPr>
        <p:grpSpPr>
          <a:xfrm>
            <a:off x="1080682" y="1071546"/>
            <a:ext cx="1238633" cy="1428750"/>
            <a:chOff x="1080682" y="1071546"/>
            <a:chExt cx="1238633" cy="1428750"/>
          </a:xfrm>
        </p:grpSpPr>
        <p:pic>
          <p:nvPicPr>
            <p:cNvPr id="36" name="Picture 8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357290" y="1071546"/>
              <a:ext cx="962025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" name="Picture 6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080682" y="1253861"/>
              <a:ext cx="386252" cy="400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00958" y="4419309"/>
            <a:ext cx="385451" cy="43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2910" y="571480"/>
            <a:ext cx="7905805" cy="5929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0034" y="500042"/>
            <a:ext cx="8147029" cy="5434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Picture 15"/>
          <p:cNvPicPr>
            <a:picLocks noChangeAspect="1" noChangeArrowheads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571472" y="714356"/>
            <a:ext cx="7858180" cy="5280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" name="Picture 16"/>
          <p:cNvPicPr>
            <a:picLocks noChangeAspect="1" noChangeArrowheads="1"/>
          </p:cNvPicPr>
          <p:nvPr/>
        </p:nvPicPr>
        <p:blipFill>
          <a:blip r:embed="rId15"/>
          <a:stretch>
            <a:fillRect/>
          </a:stretch>
        </p:blipFill>
        <p:spPr bwMode="auto">
          <a:xfrm>
            <a:off x="285720" y="1142984"/>
            <a:ext cx="8325661" cy="4629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" name="Picture 1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71472" y="1000108"/>
            <a:ext cx="7967650" cy="5042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59095"/>
            <a:ext cx="9488343" cy="6698905"/>
            <a:chOff x="0" y="159118"/>
            <a:chExt cx="9488343" cy="6698905"/>
          </a:xfrm>
        </p:grpSpPr>
        <p:sp>
          <p:nvSpPr>
            <p:cNvPr id="5" name="Retângulo 4"/>
            <p:cNvSpPr/>
            <p:nvPr/>
          </p:nvSpPr>
          <p:spPr bwMode="auto">
            <a:xfrm>
              <a:off x="0" y="272480"/>
              <a:ext cx="5072067" cy="5847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200" b="1" dirty="0" smtClean="0">
                  <a:ln w="10541" cmpd="sng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   Inovação</a:t>
              </a:r>
              <a:endParaRPr lang="pt-BR" sz="3200" b="1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  <p:cxnSp>
          <p:nvCxnSpPr>
            <p:cNvPr id="6" name="Conector reto 5"/>
            <p:cNvCxnSpPr/>
            <p:nvPr/>
          </p:nvCxnSpPr>
          <p:spPr bwMode="auto">
            <a:xfrm>
              <a:off x="0" y="857227"/>
              <a:ext cx="507206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upo 18"/>
            <p:cNvGrpSpPr>
              <a:grpSpLocks/>
            </p:cNvGrpSpPr>
            <p:nvPr/>
          </p:nvGrpSpPr>
          <p:grpSpPr bwMode="auto">
            <a:xfrm>
              <a:off x="0" y="3105196"/>
              <a:ext cx="9143999" cy="3752827"/>
              <a:chOff x="0" y="3105172"/>
              <a:chExt cx="9143999" cy="3752850"/>
            </a:xfrm>
          </p:grpSpPr>
          <p:pic>
            <p:nvPicPr>
              <p:cNvPr id="11" name="Picture 19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flipH="1">
                <a:off x="6014372" y="4922250"/>
                <a:ext cx="3129627" cy="193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19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105172"/>
                <a:ext cx="6067425" cy="3752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upo 15"/>
            <p:cNvGrpSpPr/>
            <p:nvPr/>
          </p:nvGrpSpPr>
          <p:grpSpPr>
            <a:xfrm>
              <a:off x="7286644" y="159118"/>
              <a:ext cx="2201699" cy="769552"/>
              <a:chOff x="5382873" y="1845112"/>
              <a:chExt cx="2201699" cy="769552"/>
            </a:xfrm>
          </p:grpSpPr>
          <p:pic>
            <p:nvPicPr>
              <p:cNvPr id="9" name="Picture 2" descr="C:\Documents and Settings\Paulo\Desktop\Logo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82873" y="1845112"/>
                <a:ext cx="1155213" cy="466638"/>
              </a:xfrm>
              <a:prstGeom prst="rect">
                <a:avLst/>
              </a:prstGeom>
              <a:noFill/>
            </p:spPr>
          </p:pic>
          <p:sp>
            <p:nvSpPr>
              <p:cNvPr id="10" name="CaixaDeTexto 9"/>
              <p:cNvSpPr txBox="1"/>
              <p:nvPr/>
            </p:nvSpPr>
            <p:spPr bwMode="auto">
              <a:xfrm>
                <a:off x="6084374" y="2214554"/>
                <a:ext cx="15001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b="1" dirty="0" err="1">
                    <a:ln w="1905"/>
                    <a:solidFill>
                      <a:srgbClr val="2E64A3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</a:rPr>
                  <a:t>Wi</a:t>
                </a:r>
                <a:r>
                  <a:rPr lang="pt-BR" sz="2000" b="1" i="1" dirty="0" err="1">
                    <a:ln w="1905"/>
                    <a:solidFill>
                      <a:schemeClr val="bg1">
                        <a:lumMod val="9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</a:rPr>
                  <a:t>doo</a:t>
                </a:r>
                <a:endParaRPr lang="pt-BR" sz="2000" i="1" dirty="0">
                  <a:solidFill>
                    <a:schemeClr val="bg1">
                      <a:lumMod val="95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13" name="CaixaDeTexto 12"/>
          <p:cNvSpPr txBox="1"/>
          <p:nvPr/>
        </p:nvSpPr>
        <p:spPr>
          <a:xfrm>
            <a:off x="285720" y="1142984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Opiniões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14348" y="1714488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Sílvio Meira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42910" y="328612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Alex Sandro Gomes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785786" y="2143116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“As tags de vocês são 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revolucionárias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.”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71472" y="2643182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“As cores atrás das tags são do 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...”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928662" y="3929066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“Destaquem a experiência do 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usuário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.”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18"/>
          <p:cNvGrpSpPr>
            <a:grpSpLocks/>
          </p:cNvGrpSpPr>
          <p:nvPr/>
        </p:nvGrpSpPr>
        <p:grpSpPr bwMode="auto">
          <a:xfrm>
            <a:off x="0" y="3105150"/>
            <a:ext cx="9144000" cy="3752850"/>
            <a:chOff x="0" y="3105126"/>
            <a:chExt cx="9143999" cy="3752874"/>
          </a:xfrm>
        </p:grpSpPr>
        <p:pic>
          <p:nvPicPr>
            <p:cNvPr id="6" name="Picture 19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>
              <a:off x="6014372" y="4922250"/>
              <a:ext cx="3129627" cy="193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1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105126"/>
              <a:ext cx="6067425" cy="3752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tângulo 10"/>
          <p:cNvSpPr/>
          <p:nvPr/>
        </p:nvSpPr>
        <p:spPr bwMode="auto">
          <a:xfrm>
            <a:off x="0" y="272480"/>
            <a:ext cx="5072067" cy="584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   Roteiro</a:t>
            </a:r>
            <a:endParaRPr lang="pt-BR" sz="3200" b="1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12" name="Conector reto 11"/>
          <p:cNvCxnSpPr/>
          <p:nvPr/>
        </p:nvCxnSpPr>
        <p:spPr bwMode="auto">
          <a:xfrm>
            <a:off x="0" y="857227"/>
            <a:ext cx="507206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571472" y="1142984"/>
            <a:ext cx="4357718" cy="43858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pt-BR" dirty="0" smtClean="0"/>
              <a:t>  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Quem somos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Cenário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O que é o </a:t>
            </a:r>
            <a:r>
              <a:rPr lang="pt-B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Locus</a:t>
            </a: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Quem é o público do </a:t>
            </a:r>
            <a:r>
              <a:rPr lang="pt-B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Locus</a:t>
            </a: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Problema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Inovação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Modelo de negócio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O que fizemos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O que vamos fazer</a:t>
            </a:r>
          </a:p>
          <a:p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pt-BR" dirty="0"/>
          </a:p>
        </p:txBody>
      </p:sp>
      <p:grpSp>
        <p:nvGrpSpPr>
          <p:cNvPr id="14" name="Grupo 13"/>
          <p:cNvGrpSpPr/>
          <p:nvPr/>
        </p:nvGrpSpPr>
        <p:grpSpPr>
          <a:xfrm>
            <a:off x="7286644" y="159118"/>
            <a:ext cx="2201699" cy="769552"/>
            <a:chOff x="5382873" y="1845112"/>
            <a:chExt cx="2201699" cy="769552"/>
          </a:xfrm>
        </p:grpSpPr>
        <p:pic>
          <p:nvPicPr>
            <p:cNvPr id="9" name="Picture 2" descr="C:\Documents and Settings\Paulo\Desktop\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82873" y="1845112"/>
              <a:ext cx="1155213" cy="466638"/>
            </a:xfrm>
            <a:prstGeom prst="rect">
              <a:avLst/>
            </a:prstGeom>
            <a:noFill/>
          </p:spPr>
        </p:pic>
        <p:sp>
          <p:nvSpPr>
            <p:cNvPr id="10" name="CaixaDeTexto 9"/>
            <p:cNvSpPr txBox="1"/>
            <p:nvPr/>
          </p:nvSpPr>
          <p:spPr bwMode="auto">
            <a:xfrm>
              <a:off x="6084374" y="2214554"/>
              <a:ext cx="150019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ln w="1905"/>
                  <a:solidFill>
                    <a:srgbClr val="2E64A3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Wi</a:t>
              </a:r>
              <a:r>
                <a:rPr lang="pt-BR" sz="2000" b="1" i="1" dirty="0" err="1">
                  <a:ln w="1905"/>
                  <a:solidFill>
                    <a:schemeClr val="bg1">
                      <a:lumMod val="9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doo</a:t>
              </a:r>
              <a:endParaRPr lang="pt-BR" sz="2000" i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59095"/>
            <a:ext cx="9488343" cy="6698905"/>
            <a:chOff x="0" y="159118"/>
            <a:chExt cx="9488343" cy="6698905"/>
          </a:xfrm>
        </p:grpSpPr>
        <p:sp>
          <p:nvSpPr>
            <p:cNvPr id="5" name="Retângulo 4"/>
            <p:cNvSpPr/>
            <p:nvPr/>
          </p:nvSpPr>
          <p:spPr bwMode="auto">
            <a:xfrm>
              <a:off x="0" y="272480"/>
              <a:ext cx="5072067" cy="5847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200" b="1" dirty="0" smtClean="0">
                  <a:ln w="10541" cmpd="sng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   Modelo de Negócio</a:t>
              </a:r>
              <a:endParaRPr lang="pt-BR" sz="3200" b="1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  <p:cxnSp>
          <p:nvCxnSpPr>
            <p:cNvPr id="6" name="Conector reto 5"/>
            <p:cNvCxnSpPr/>
            <p:nvPr/>
          </p:nvCxnSpPr>
          <p:spPr bwMode="auto">
            <a:xfrm>
              <a:off x="0" y="857227"/>
              <a:ext cx="507206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upo 18"/>
            <p:cNvGrpSpPr>
              <a:grpSpLocks/>
            </p:cNvGrpSpPr>
            <p:nvPr/>
          </p:nvGrpSpPr>
          <p:grpSpPr bwMode="auto">
            <a:xfrm>
              <a:off x="0" y="3105196"/>
              <a:ext cx="9143999" cy="3752827"/>
              <a:chOff x="0" y="3105172"/>
              <a:chExt cx="9143999" cy="3752850"/>
            </a:xfrm>
          </p:grpSpPr>
          <p:pic>
            <p:nvPicPr>
              <p:cNvPr id="11" name="Picture 19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flipH="1">
                <a:off x="6014372" y="4922250"/>
                <a:ext cx="3129627" cy="193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19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105172"/>
                <a:ext cx="6067425" cy="3752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upo 15"/>
            <p:cNvGrpSpPr/>
            <p:nvPr/>
          </p:nvGrpSpPr>
          <p:grpSpPr>
            <a:xfrm>
              <a:off x="7286644" y="159118"/>
              <a:ext cx="2201699" cy="769552"/>
              <a:chOff x="5382873" y="1845112"/>
              <a:chExt cx="2201699" cy="769552"/>
            </a:xfrm>
          </p:grpSpPr>
          <p:pic>
            <p:nvPicPr>
              <p:cNvPr id="9" name="Picture 2" descr="C:\Documents and Settings\Paulo\Desktop\Logo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82873" y="1845112"/>
                <a:ext cx="1155213" cy="466638"/>
              </a:xfrm>
              <a:prstGeom prst="rect">
                <a:avLst/>
              </a:prstGeom>
              <a:noFill/>
            </p:spPr>
          </p:pic>
          <p:sp>
            <p:nvSpPr>
              <p:cNvPr id="10" name="CaixaDeTexto 9"/>
              <p:cNvSpPr txBox="1"/>
              <p:nvPr/>
            </p:nvSpPr>
            <p:spPr bwMode="auto">
              <a:xfrm>
                <a:off x="6084374" y="2214554"/>
                <a:ext cx="15001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b="1" dirty="0" err="1">
                    <a:ln w="1905"/>
                    <a:solidFill>
                      <a:srgbClr val="2E64A3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</a:rPr>
                  <a:t>Wi</a:t>
                </a:r>
                <a:r>
                  <a:rPr lang="pt-BR" sz="2000" b="1" i="1" dirty="0" err="1">
                    <a:ln w="1905"/>
                    <a:solidFill>
                      <a:schemeClr val="bg1">
                        <a:lumMod val="9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</a:rPr>
                  <a:t>doo</a:t>
                </a:r>
                <a:endParaRPr lang="pt-BR" sz="2000" i="1" dirty="0">
                  <a:solidFill>
                    <a:schemeClr val="bg1">
                      <a:lumMod val="95000"/>
                    </a:schemeClr>
                  </a:solidFill>
                  <a:latin typeface="+mn-lt"/>
                </a:endParaRPr>
              </a:p>
            </p:txBody>
          </p:sp>
        </p:grpSp>
      </p:grpSp>
      <p:graphicFrame>
        <p:nvGraphicFramePr>
          <p:cNvPr id="13" name="Diagrama 12"/>
          <p:cNvGraphicFramePr/>
          <p:nvPr/>
        </p:nvGraphicFramePr>
        <p:xfrm>
          <a:off x="142844" y="1000108"/>
          <a:ext cx="864399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59095"/>
            <a:ext cx="9488343" cy="6698905"/>
            <a:chOff x="0" y="159118"/>
            <a:chExt cx="9488343" cy="6698905"/>
          </a:xfrm>
        </p:grpSpPr>
        <p:sp>
          <p:nvSpPr>
            <p:cNvPr id="5" name="Retângulo 4"/>
            <p:cNvSpPr/>
            <p:nvPr/>
          </p:nvSpPr>
          <p:spPr bwMode="auto">
            <a:xfrm>
              <a:off x="0" y="272480"/>
              <a:ext cx="5072067" cy="5847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200" b="1" dirty="0" smtClean="0">
                  <a:ln w="10541" cmpd="sng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   Modelo de Negócio</a:t>
              </a:r>
              <a:endParaRPr lang="pt-BR" sz="3200" b="1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  <p:cxnSp>
          <p:nvCxnSpPr>
            <p:cNvPr id="6" name="Conector reto 5"/>
            <p:cNvCxnSpPr/>
            <p:nvPr/>
          </p:nvCxnSpPr>
          <p:spPr bwMode="auto">
            <a:xfrm>
              <a:off x="0" y="857227"/>
              <a:ext cx="507206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upo 18"/>
            <p:cNvGrpSpPr>
              <a:grpSpLocks/>
            </p:cNvGrpSpPr>
            <p:nvPr/>
          </p:nvGrpSpPr>
          <p:grpSpPr bwMode="auto">
            <a:xfrm>
              <a:off x="0" y="3105196"/>
              <a:ext cx="9143999" cy="3752827"/>
              <a:chOff x="0" y="3105172"/>
              <a:chExt cx="9143999" cy="3752850"/>
            </a:xfrm>
          </p:grpSpPr>
          <p:pic>
            <p:nvPicPr>
              <p:cNvPr id="11" name="Picture 19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flipH="1">
                <a:off x="6014372" y="4922250"/>
                <a:ext cx="3129627" cy="193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19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105172"/>
                <a:ext cx="6067425" cy="3752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upo 15"/>
            <p:cNvGrpSpPr/>
            <p:nvPr/>
          </p:nvGrpSpPr>
          <p:grpSpPr>
            <a:xfrm>
              <a:off x="7286644" y="159118"/>
              <a:ext cx="2201699" cy="769552"/>
              <a:chOff x="5382873" y="1845112"/>
              <a:chExt cx="2201699" cy="769552"/>
            </a:xfrm>
          </p:grpSpPr>
          <p:pic>
            <p:nvPicPr>
              <p:cNvPr id="9" name="Picture 2" descr="C:\Documents and Settings\Paulo\Desktop\Logo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82873" y="1845112"/>
                <a:ext cx="1155213" cy="466638"/>
              </a:xfrm>
              <a:prstGeom prst="rect">
                <a:avLst/>
              </a:prstGeom>
              <a:noFill/>
            </p:spPr>
          </p:pic>
          <p:sp>
            <p:nvSpPr>
              <p:cNvPr id="10" name="CaixaDeTexto 9"/>
              <p:cNvSpPr txBox="1"/>
              <p:nvPr/>
            </p:nvSpPr>
            <p:spPr bwMode="auto">
              <a:xfrm>
                <a:off x="6084374" y="2214554"/>
                <a:ext cx="15001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b="1" dirty="0" err="1">
                    <a:ln w="1905"/>
                    <a:solidFill>
                      <a:srgbClr val="2E64A3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</a:rPr>
                  <a:t>Wi</a:t>
                </a:r>
                <a:r>
                  <a:rPr lang="pt-BR" sz="2000" b="1" i="1" dirty="0" err="1">
                    <a:ln w="1905"/>
                    <a:solidFill>
                      <a:schemeClr val="bg1">
                        <a:lumMod val="9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</a:rPr>
                  <a:t>doo</a:t>
                </a:r>
                <a:endParaRPr lang="pt-BR" sz="2000" i="1" dirty="0">
                  <a:solidFill>
                    <a:schemeClr val="bg1">
                      <a:lumMod val="95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14" name="CaixaDeTexto 13"/>
          <p:cNvSpPr txBox="1"/>
          <p:nvPr/>
        </p:nvSpPr>
        <p:spPr>
          <a:xfrm>
            <a:off x="285720" y="1142984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Como ganhar dinheiro</a:t>
            </a:r>
          </a:p>
          <a:p>
            <a:pPr algn="ctr"/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071538" y="2345288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Publicidade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071538" y="3059668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Serviços corporativos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142976" y="3845486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Serviços oferecidos ao usuário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59095"/>
            <a:ext cx="9488343" cy="6698905"/>
            <a:chOff x="0" y="159118"/>
            <a:chExt cx="9488343" cy="6698905"/>
          </a:xfrm>
        </p:grpSpPr>
        <p:sp>
          <p:nvSpPr>
            <p:cNvPr id="5" name="Retângulo 4"/>
            <p:cNvSpPr/>
            <p:nvPr/>
          </p:nvSpPr>
          <p:spPr bwMode="auto">
            <a:xfrm>
              <a:off x="0" y="272480"/>
              <a:ext cx="5072067" cy="5847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200" b="1" dirty="0" smtClean="0">
                  <a:ln w="10541" cmpd="sng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   Modelo de Negócio</a:t>
              </a:r>
              <a:endParaRPr lang="pt-BR" sz="3200" b="1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  <p:cxnSp>
          <p:nvCxnSpPr>
            <p:cNvPr id="6" name="Conector reto 5"/>
            <p:cNvCxnSpPr/>
            <p:nvPr/>
          </p:nvCxnSpPr>
          <p:spPr bwMode="auto">
            <a:xfrm>
              <a:off x="0" y="857227"/>
              <a:ext cx="507206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upo 18"/>
            <p:cNvGrpSpPr>
              <a:grpSpLocks/>
            </p:cNvGrpSpPr>
            <p:nvPr/>
          </p:nvGrpSpPr>
          <p:grpSpPr bwMode="auto">
            <a:xfrm>
              <a:off x="0" y="3105196"/>
              <a:ext cx="9143999" cy="3752827"/>
              <a:chOff x="0" y="3105172"/>
              <a:chExt cx="9143999" cy="3752850"/>
            </a:xfrm>
          </p:grpSpPr>
          <p:pic>
            <p:nvPicPr>
              <p:cNvPr id="11" name="Picture 19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flipH="1">
                <a:off x="6014372" y="4922250"/>
                <a:ext cx="3129627" cy="193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19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105172"/>
                <a:ext cx="6067425" cy="3752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upo 15"/>
            <p:cNvGrpSpPr/>
            <p:nvPr/>
          </p:nvGrpSpPr>
          <p:grpSpPr>
            <a:xfrm>
              <a:off x="7286644" y="159118"/>
              <a:ext cx="2201699" cy="769552"/>
              <a:chOff x="5382873" y="1845112"/>
              <a:chExt cx="2201699" cy="769552"/>
            </a:xfrm>
          </p:grpSpPr>
          <p:pic>
            <p:nvPicPr>
              <p:cNvPr id="9" name="Picture 2" descr="C:\Documents and Settings\Paulo\Desktop\Logo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82873" y="1845112"/>
                <a:ext cx="1155213" cy="466638"/>
              </a:xfrm>
              <a:prstGeom prst="rect">
                <a:avLst/>
              </a:prstGeom>
              <a:noFill/>
            </p:spPr>
          </p:pic>
          <p:sp>
            <p:nvSpPr>
              <p:cNvPr id="10" name="CaixaDeTexto 9"/>
              <p:cNvSpPr txBox="1"/>
              <p:nvPr/>
            </p:nvSpPr>
            <p:spPr bwMode="auto">
              <a:xfrm>
                <a:off x="6084374" y="2214554"/>
                <a:ext cx="15001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b="1" dirty="0" err="1">
                    <a:ln w="1905"/>
                    <a:solidFill>
                      <a:srgbClr val="2E64A3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</a:rPr>
                  <a:t>Wi</a:t>
                </a:r>
                <a:r>
                  <a:rPr lang="pt-BR" sz="2000" b="1" i="1" dirty="0" err="1">
                    <a:ln w="1905"/>
                    <a:solidFill>
                      <a:schemeClr val="bg1">
                        <a:lumMod val="9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</a:rPr>
                  <a:t>doo</a:t>
                </a:r>
                <a:endParaRPr lang="pt-BR" sz="2000" i="1" dirty="0">
                  <a:solidFill>
                    <a:schemeClr val="bg1">
                      <a:lumMod val="95000"/>
                    </a:schemeClr>
                  </a:solidFill>
                  <a:latin typeface="+mn-lt"/>
                </a:endParaRPr>
              </a:p>
            </p:txBody>
          </p:sp>
        </p:grpSp>
      </p:grpSp>
      <p:pic>
        <p:nvPicPr>
          <p:cNvPr id="12291" name="Picture 3" descr="C:\Documents and Settings\jrcn\Desktop\imagens\imagens\Links Patrocinado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605120"/>
            <a:ext cx="4071966" cy="3395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0" name="Picture 2" descr="C:\Documents and Settings\jrcn\Desktop\imagens\imagens\Ondeestou - Perfi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2980154"/>
            <a:ext cx="5357850" cy="3234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CaixaDeTexto 14"/>
          <p:cNvSpPr txBox="1"/>
          <p:nvPr/>
        </p:nvSpPr>
        <p:spPr>
          <a:xfrm>
            <a:off x="785786" y="1214422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Links Patrocinados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072066" y="2571744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Marketing Georeferenciado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59095"/>
            <a:ext cx="9488343" cy="6698905"/>
            <a:chOff x="0" y="159118"/>
            <a:chExt cx="9488343" cy="6698905"/>
          </a:xfrm>
        </p:grpSpPr>
        <p:sp>
          <p:nvSpPr>
            <p:cNvPr id="5" name="Retângulo 4"/>
            <p:cNvSpPr/>
            <p:nvPr/>
          </p:nvSpPr>
          <p:spPr bwMode="auto">
            <a:xfrm>
              <a:off x="0" y="272480"/>
              <a:ext cx="5072067" cy="5847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200" b="1" dirty="0" smtClean="0">
                  <a:ln w="10541" cmpd="sng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O que fizemos</a:t>
              </a:r>
              <a:endParaRPr lang="pt-BR" sz="3200" b="1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  <p:cxnSp>
          <p:nvCxnSpPr>
            <p:cNvPr id="6" name="Conector reto 5"/>
            <p:cNvCxnSpPr/>
            <p:nvPr/>
          </p:nvCxnSpPr>
          <p:spPr bwMode="auto">
            <a:xfrm>
              <a:off x="0" y="857227"/>
              <a:ext cx="507206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upo 18"/>
            <p:cNvGrpSpPr>
              <a:grpSpLocks/>
            </p:cNvGrpSpPr>
            <p:nvPr/>
          </p:nvGrpSpPr>
          <p:grpSpPr bwMode="auto">
            <a:xfrm>
              <a:off x="0" y="3105196"/>
              <a:ext cx="9143999" cy="3752827"/>
              <a:chOff x="0" y="3105172"/>
              <a:chExt cx="9143999" cy="3752850"/>
            </a:xfrm>
          </p:grpSpPr>
          <p:pic>
            <p:nvPicPr>
              <p:cNvPr id="11" name="Picture 19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flipH="1">
                <a:off x="6014372" y="4922250"/>
                <a:ext cx="3129627" cy="193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19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105172"/>
                <a:ext cx="6067425" cy="3752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upo 15"/>
            <p:cNvGrpSpPr/>
            <p:nvPr/>
          </p:nvGrpSpPr>
          <p:grpSpPr>
            <a:xfrm>
              <a:off x="7286644" y="159118"/>
              <a:ext cx="2201699" cy="769552"/>
              <a:chOff x="5382873" y="1845112"/>
              <a:chExt cx="2201699" cy="769552"/>
            </a:xfrm>
          </p:grpSpPr>
          <p:pic>
            <p:nvPicPr>
              <p:cNvPr id="9" name="Picture 2" descr="C:\Documents and Settings\Paulo\Desktop\Logo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82873" y="1845112"/>
                <a:ext cx="1155213" cy="466638"/>
              </a:xfrm>
              <a:prstGeom prst="rect">
                <a:avLst/>
              </a:prstGeom>
              <a:noFill/>
            </p:spPr>
          </p:pic>
          <p:sp>
            <p:nvSpPr>
              <p:cNvPr id="10" name="CaixaDeTexto 9"/>
              <p:cNvSpPr txBox="1"/>
              <p:nvPr/>
            </p:nvSpPr>
            <p:spPr bwMode="auto">
              <a:xfrm>
                <a:off x="6084374" y="2214554"/>
                <a:ext cx="15001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b="1" dirty="0" err="1">
                    <a:ln w="1905"/>
                    <a:solidFill>
                      <a:srgbClr val="2E64A3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</a:rPr>
                  <a:t>Wi</a:t>
                </a:r>
                <a:r>
                  <a:rPr lang="pt-BR" sz="2000" b="1" i="1" dirty="0" err="1">
                    <a:ln w="1905"/>
                    <a:solidFill>
                      <a:schemeClr val="bg1">
                        <a:lumMod val="9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</a:rPr>
                  <a:t>doo</a:t>
                </a:r>
                <a:endParaRPr lang="pt-BR" sz="2000" i="1" dirty="0">
                  <a:solidFill>
                    <a:schemeClr val="bg1">
                      <a:lumMod val="95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13" name="CaixaDeTexto 12"/>
          <p:cNvSpPr txBox="1"/>
          <p:nvPr/>
        </p:nvSpPr>
        <p:spPr>
          <a:xfrm>
            <a:off x="285720" y="2643182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</a:rPr>
              <a:t>DEMO</a:t>
            </a:r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59095"/>
            <a:ext cx="9488343" cy="6698905"/>
            <a:chOff x="0" y="159118"/>
            <a:chExt cx="9488343" cy="6698905"/>
          </a:xfrm>
        </p:grpSpPr>
        <p:sp>
          <p:nvSpPr>
            <p:cNvPr id="5" name="Retângulo 4"/>
            <p:cNvSpPr/>
            <p:nvPr/>
          </p:nvSpPr>
          <p:spPr bwMode="auto">
            <a:xfrm>
              <a:off x="0" y="272480"/>
              <a:ext cx="5072067" cy="10772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200" b="1" dirty="0" smtClean="0">
                  <a:ln w="10541" cmpd="sng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O que vamos fazer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3200" b="1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  <p:cxnSp>
          <p:nvCxnSpPr>
            <p:cNvPr id="6" name="Conector reto 5"/>
            <p:cNvCxnSpPr/>
            <p:nvPr/>
          </p:nvCxnSpPr>
          <p:spPr bwMode="auto">
            <a:xfrm>
              <a:off x="0" y="857227"/>
              <a:ext cx="507206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upo 18"/>
            <p:cNvGrpSpPr>
              <a:grpSpLocks/>
            </p:cNvGrpSpPr>
            <p:nvPr/>
          </p:nvGrpSpPr>
          <p:grpSpPr bwMode="auto">
            <a:xfrm>
              <a:off x="0" y="3105196"/>
              <a:ext cx="9143999" cy="3752827"/>
              <a:chOff x="0" y="3105172"/>
              <a:chExt cx="9143999" cy="3752850"/>
            </a:xfrm>
          </p:grpSpPr>
          <p:pic>
            <p:nvPicPr>
              <p:cNvPr id="11" name="Picture 19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flipH="1">
                <a:off x="6014372" y="4922250"/>
                <a:ext cx="3129627" cy="193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19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105172"/>
                <a:ext cx="6067425" cy="3752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upo 15"/>
            <p:cNvGrpSpPr/>
            <p:nvPr/>
          </p:nvGrpSpPr>
          <p:grpSpPr>
            <a:xfrm>
              <a:off x="7286644" y="159118"/>
              <a:ext cx="2201699" cy="769552"/>
              <a:chOff x="5382873" y="1845112"/>
              <a:chExt cx="2201699" cy="769552"/>
            </a:xfrm>
          </p:grpSpPr>
          <p:pic>
            <p:nvPicPr>
              <p:cNvPr id="9" name="Picture 2" descr="C:\Documents and Settings\Paulo\Desktop\Logo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82873" y="1845112"/>
                <a:ext cx="1155213" cy="466638"/>
              </a:xfrm>
              <a:prstGeom prst="rect">
                <a:avLst/>
              </a:prstGeom>
              <a:noFill/>
            </p:spPr>
          </p:pic>
          <p:sp>
            <p:nvSpPr>
              <p:cNvPr id="10" name="CaixaDeTexto 9"/>
              <p:cNvSpPr txBox="1"/>
              <p:nvPr/>
            </p:nvSpPr>
            <p:spPr bwMode="auto">
              <a:xfrm>
                <a:off x="6084374" y="2214554"/>
                <a:ext cx="15001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b="1" dirty="0" err="1">
                    <a:ln w="1905"/>
                    <a:solidFill>
                      <a:srgbClr val="2E64A3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</a:rPr>
                  <a:t>Wi</a:t>
                </a:r>
                <a:r>
                  <a:rPr lang="pt-BR" sz="2000" b="1" i="1" dirty="0" err="1">
                    <a:ln w="1905"/>
                    <a:solidFill>
                      <a:schemeClr val="bg1">
                        <a:lumMod val="9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</a:rPr>
                  <a:t>doo</a:t>
                </a:r>
                <a:endParaRPr lang="pt-BR" sz="2000" i="1" dirty="0">
                  <a:solidFill>
                    <a:schemeClr val="bg1">
                      <a:lumMod val="95000"/>
                    </a:schemeClr>
                  </a:solidFill>
                  <a:latin typeface="+mn-lt"/>
                </a:endParaRPr>
              </a:p>
            </p:txBody>
          </p:sp>
        </p:grpSp>
      </p:grpSp>
      <p:graphicFrame>
        <p:nvGraphicFramePr>
          <p:cNvPr id="15" name="Diagrama 14"/>
          <p:cNvGraphicFramePr/>
          <p:nvPr/>
        </p:nvGraphicFramePr>
        <p:xfrm>
          <a:off x="1524000" y="1397000"/>
          <a:ext cx="683421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8"/>
          <p:cNvGrpSpPr>
            <a:grpSpLocks/>
          </p:cNvGrpSpPr>
          <p:nvPr/>
        </p:nvGrpSpPr>
        <p:grpSpPr bwMode="auto">
          <a:xfrm>
            <a:off x="0" y="3105150"/>
            <a:ext cx="9144000" cy="3752850"/>
            <a:chOff x="0" y="3105126"/>
            <a:chExt cx="9143999" cy="3752874"/>
          </a:xfrm>
        </p:grpSpPr>
        <p:pic>
          <p:nvPicPr>
            <p:cNvPr id="6" name="Picture 19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>
              <a:off x="6014372" y="4922250"/>
              <a:ext cx="3129627" cy="193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1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105126"/>
              <a:ext cx="6067425" cy="3752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tângulo 10"/>
          <p:cNvSpPr/>
          <p:nvPr/>
        </p:nvSpPr>
        <p:spPr bwMode="auto">
          <a:xfrm>
            <a:off x="0" y="272480"/>
            <a:ext cx="5072067" cy="584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   Resumo</a:t>
            </a:r>
            <a:endParaRPr lang="pt-BR" sz="3200" b="1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12" name="Conector reto 11"/>
          <p:cNvCxnSpPr/>
          <p:nvPr/>
        </p:nvCxnSpPr>
        <p:spPr bwMode="auto">
          <a:xfrm>
            <a:off x="0" y="857227"/>
            <a:ext cx="507206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571472" y="1142984"/>
            <a:ext cx="4357718" cy="43858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pt-BR" dirty="0" smtClean="0"/>
              <a:t>  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Quem somos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Cenário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O que é o </a:t>
            </a:r>
            <a:r>
              <a:rPr lang="pt-B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Locus</a:t>
            </a: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Quem é o público do </a:t>
            </a:r>
            <a:r>
              <a:rPr lang="pt-B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Locus</a:t>
            </a: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Problema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Inovação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Modelo de negócio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O que fizemos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O que vamos fazer</a:t>
            </a:r>
          </a:p>
          <a:p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pt-BR" dirty="0"/>
          </a:p>
        </p:txBody>
      </p:sp>
      <p:grpSp>
        <p:nvGrpSpPr>
          <p:cNvPr id="3" name="Grupo 13"/>
          <p:cNvGrpSpPr/>
          <p:nvPr/>
        </p:nvGrpSpPr>
        <p:grpSpPr>
          <a:xfrm>
            <a:off x="7286644" y="159118"/>
            <a:ext cx="2201699" cy="769552"/>
            <a:chOff x="5382873" y="1845112"/>
            <a:chExt cx="2201699" cy="769552"/>
          </a:xfrm>
        </p:grpSpPr>
        <p:pic>
          <p:nvPicPr>
            <p:cNvPr id="9" name="Picture 2" descr="C:\Documents and Settings\Paulo\Desktop\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82873" y="1845112"/>
              <a:ext cx="1155213" cy="466638"/>
            </a:xfrm>
            <a:prstGeom prst="rect">
              <a:avLst/>
            </a:prstGeom>
            <a:noFill/>
          </p:spPr>
        </p:pic>
        <p:sp>
          <p:nvSpPr>
            <p:cNvPr id="10" name="CaixaDeTexto 9"/>
            <p:cNvSpPr txBox="1"/>
            <p:nvPr/>
          </p:nvSpPr>
          <p:spPr bwMode="auto">
            <a:xfrm>
              <a:off x="6084374" y="2214554"/>
              <a:ext cx="150019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ln w="1905"/>
                  <a:solidFill>
                    <a:srgbClr val="2E64A3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Wi</a:t>
              </a:r>
              <a:r>
                <a:rPr lang="pt-BR" sz="2000" b="1" i="1" dirty="0" err="1">
                  <a:ln w="1905"/>
                  <a:solidFill>
                    <a:schemeClr val="bg1">
                      <a:lumMod val="9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doo</a:t>
              </a:r>
              <a:endParaRPr lang="pt-BR" sz="2000" i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59095"/>
            <a:ext cx="9488343" cy="6698905"/>
            <a:chOff x="0" y="159118"/>
            <a:chExt cx="9488343" cy="6698905"/>
          </a:xfrm>
        </p:grpSpPr>
        <p:sp>
          <p:nvSpPr>
            <p:cNvPr id="5" name="Retângulo 4"/>
            <p:cNvSpPr/>
            <p:nvPr/>
          </p:nvSpPr>
          <p:spPr bwMode="auto">
            <a:xfrm>
              <a:off x="0" y="272480"/>
              <a:ext cx="5072067" cy="5847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200" b="1" dirty="0" smtClean="0">
                  <a:ln w="10541" cmpd="sng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   PERGUNTAS</a:t>
              </a:r>
              <a:endParaRPr lang="pt-BR" sz="3200" b="1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  <p:cxnSp>
          <p:nvCxnSpPr>
            <p:cNvPr id="6" name="Conector reto 5"/>
            <p:cNvCxnSpPr/>
            <p:nvPr/>
          </p:nvCxnSpPr>
          <p:spPr bwMode="auto">
            <a:xfrm>
              <a:off x="0" y="857227"/>
              <a:ext cx="507206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upo 18"/>
            <p:cNvGrpSpPr>
              <a:grpSpLocks/>
            </p:cNvGrpSpPr>
            <p:nvPr/>
          </p:nvGrpSpPr>
          <p:grpSpPr bwMode="auto">
            <a:xfrm>
              <a:off x="0" y="3105196"/>
              <a:ext cx="9143999" cy="3752827"/>
              <a:chOff x="0" y="3105172"/>
              <a:chExt cx="9143999" cy="3752850"/>
            </a:xfrm>
          </p:grpSpPr>
          <p:pic>
            <p:nvPicPr>
              <p:cNvPr id="11" name="Picture 19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flipH="1">
                <a:off x="6014372" y="4922250"/>
                <a:ext cx="3129627" cy="193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19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105172"/>
                <a:ext cx="6067425" cy="3752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upo 15"/>
            <p:cNvGrpSpPr/>
            <p:nvPr/>
          </p:nvGrpSpPr>
          <p:grpSpPr>
            <a:xfrm>
              <a:off x="7286644" y="159118"/>
              <a:ext cx="2201699" cy="769552"/>
              <a:chOff x="5382873" y="1845112"/>
              <a:chExt cx="2201699" cy="769552"/>
            </a:xfrm>
          </p:grpSpPr>
          <p:pic>
            <p:nvPicPr>
              <p:cNvPr id="9" name="Picture 2" descr="C:\Documents and Settings\Paulo\Desktop\Logo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82873" y="1845112"/>
                <a:ext cx="1155213" cy="466638"/>
              </a:xfrm>
              <a:prstGeom prst="rect">
                <a:avLst/>
              </a:prstGeom>
              <a:noFill/>
            </p:spPr>
          </p:pic>
          <p:sp>
            <p:nvSpPr>
              <p:cNvPr id="10" name="CaixaDeTexto 9"/>
              <p:cNvSpPr txBox="1"/>
              <p:nvPr/>
            </p:nvSpPr>
            <p:spPr bwMode="auto">
              <a:xfrm>
                <a:off x="6084374" y="2214554"/>
                <a:ext cx="15001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b="1" dirty="0" err="1">
                    <a:ln w="1905"/>
                    <a:solidFill>
                      <a:srgbClr val="2E64A3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</a:rPr>
                  <a:t>Wi</a:t>
                </a:r>
                <a:r>
                  <a:rPr lang="pt-BR" sz="2000" b="1" i="1" dirty="0" err="1">
                    <a:ln w="1905"/>
                    <a:solidFill>
                      <a:schemeClr val="bg1">
                        <a:lumMod val="9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</a:rPr>
                  <a:t>doo</a:t>
                </a:r>
                <a:endParaRPr lang="pt-BR" sz="2000" i="1" dirty="0">
                  <a:solidFill>
                    <a:schemeClr val="bg1">
                      <a:lumMod val="95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13" name="CaixaDeTexto 12"/>
          <p:cNvSpPr txBox="1"/>
          <p:nvPr/>
        </p:nvSpPr>
        <p:spPr>
          <a:xfrm>
            <a:off x="3929058" y="1785926"/>
            <a:ext cx="228601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0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pt-BR" sz="15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18"/>
          <p:cNvGrpSpPr>
            <a:grpSpLocks/>
          </p:cNvGrpSpPr>
          <p:nvPr/>
        </p:nvGrpSpPr>
        <p:grpSpPr bwMode="auto">
          <a:xfrm>
            <a:off x="0" y="3105150"/>
            <a:ext cx="9144000" cy="3752850"/>
            <a:chOff x="0" y="3105126"/>
            <a:chExt cx="9143999" cy="3752874"/>
          </a:xfrm>
        </p:grpSpPr>
        <p:pic>
          <p:nvPicPr>
            <p:cNvPr id="5" name="Picture 19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>
              <a:off x="6014372" y="4922250"/>
              <a:ext cx="3129627" cy="193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1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105126"/>
              <a:ext cx="6067425" cy="3752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tângulo 6"/>
          <p:cNvSpPr/>
          <p:nvPr/>
        </p:nvSpPr>
        <p:spPr bwMode="auto">
          <a:xfrm>
            <a:off x="0" y="272480"/>
            <a:ext cx="5072067" cy="584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   Quem somos</a:t>
            </a:r>
            <a:endParaRPr lang="pt-BR" sz="3200" b="1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8" name="Conector reto 7"/>
          <p:cNvCxnSpPr/>
          <p:nvPr/>
        </p:nvCxnSpPr>
        <p:spPr bwMode="auto">
          <a:xfrm>
            <a:off x="0" y="857227"/>
            <a:ext cx="507206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4000496" y="1214422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Andresson</a:t>
            </a:r>
            <a:r>
              <a:rPr lang="pt-BR" dirty="0" smtClean="0"/>
              <a:t> Firmino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929190" y="1857364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Eduardo </a:t>
            </a:r>
            <a:r>
              <a:rPr lang="pt-BR" dirty="0" err="1" smtClean="0"/>
              <a:t>Gade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143504" y="2214554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Eudes</a:t>
            </a:r>
            <a:r>
              <a:rPr lang="pt-BR" dirty="0" smtClean="0"/>
              <a:t> Cavalcanti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335472" y="3297428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João Rufino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251211" y="2571744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Felipe </a:t>
            </a:r>
            <a:r>
              <a:rPr lang="pt-BR" dirty="0" err="1" smtClean="0"/>
              <a:t>Kühner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310926" y="2928934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Gilson Medeiros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5310926" y="3630491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Lucas Marinho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239488" y="4000504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Nelson </a:t>
            </a:r>
            <a:r>
              <a:rPr lang="pt-BR" dirty="0" err="1" smtClean="0"/>
              <a:t>Gutemberg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5120058" y="4357694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Paulo Ricardo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952636" y="4691438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Rocir</a:t>
            </a:r>
            <a:r>
              <a:rPr lang="pt-BR" dirty="0" smtClean="0"/>
              <a:t> Leite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4679707" y="500063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Rudiney</a:t>
            </a:r>
            <a:r>
              <a:rPr lang="pt-BR" dirty="0" smtClean="0"/>
              <a:t> Lacerda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1785918" y="2428868"/>
            <a:ext cx="3500462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800" b="1" dirty="0" err="1">
                <a:ln w="1905"/>
                <a:solidFill>
                  <a:srgbClr val="2E64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Wi</a:t>
            </a:r>
            <a:r>
              <a:rPr lang="pt-BR" sz="8800" b="1" i="1" dirty="0" err="1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doo</a:t>
            </a:r>
            <a:endParaRPr lang="pt-BR" sz="8800" i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643438" y="1500174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Edemilson</a:t>
            </a:r>
            <a:r>
              <a:rPr lang="pt-BR" dirty="0" smtClean="0"/>
              <a:t> Dantas</a:t>
            </a:r>
          </a:p>
        </p:txBody>
      </p:sp>
      <p:grpSp>
        <p:nvGrpSpPr>
          <p:cNvPr id="23" name="Grupo 22"/>
          <p:cNvGrpSpPr/>
          <p:nvPr/>
        </p:nvGrpSpPr>
        <p:grpSpPr>
          <a:xfrm>
            <a:off x="7286644" y="159118"/>
            <a:ext cx="2201699" cy="769552"/>
            <a:chOff x="5382873" y="1845112"/>
            <a:chExt cx="2201699" cy="769552"/>
          </a:xfrm>
        </p:grpSpPr>
        <p:pic>
          <p:nvPicPr>
            <p:cNvPr id="25" name="Picture 2" descr="C:\Documents and Settings\Paulo\Desktop\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82873" y="1845112"/>
              <a:ext cx="1155213" cy="466638"/>
            </a:xfrm>
            <a:prstGeom prst="rect">
              <a:avLst/>
            </a:prstGeom>
            <a:noFill/>
          </p:spPr>
        </p:pic>
        <p:sp>
          <p:nvSpPr>
            <p:cNvPr id="26" name="CaixaDeTexto 25"/>
            <p:cNvSpPr txBox="1"/>
            <p:nvPr/>
          </p:nvSpPr>
          <p:spPr bwMode="auto">
            <a:xfrm>
              <a:off x="6084374" y="2214554"/>
              <a:ext cx="150019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ln w="1905"/>
                  <a:solidFill>
                    <a:srgbClr val="2E64A3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Wi</a:t>
              </a:r>
              <a:r>
                <a:rPr lang="pt-BR" sz="2000" b="1" i="1" dirty="0" err="1">
                  <a:ln w="1905"/>
                  <a:solidFill>
                    <a:schemeClr val="bg1">
                      <a:lumMod val="9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doo</a:t>
              </a:r>
              <a:endParaRPr lang="pt-BR" sz="2000" i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8"/>
          <p:cNvGrpSpPr>
            <a:grpSpLocks/>
          </p:cNvGrpSpPr>
          <p:nvPr/>
        </p:nvGrpSpPr>
        <p:grpSpPr bwMode="auto">
          <a:xfrm>
            <a:off x="0" y="3105150"/>
            <a:ext cx="9144000" cy="3752850"/>
            <a:chOff x="0" y="3105126"/>
            <a:chExt cx="9143999" cy="3752874"/>
          </a:xfrm>
        </p:grpSpPr>
        <p:pic>
          <p:nvPicPr>
            <p:cNvPr id="17" name="Picture 19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>
              <a:off x="6014372" y="4922250"/>
              <a:ext cx="3129627" cy="193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1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105126"/>
              <a:ext cx="6067425" cy="3752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Retângulo 18"/>
          <p:cNvSpPr/>
          <p:nvPr/>
        </p:nvSpPr>
        <p:spPr bwMode="auto">
          <a:xfrm>
            <a:off x="0" y="272480"/>
            <a:ext cx="5072067" cy="584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   Quem somos</a:t>
            </a:r>
            <a:endParaRPr lang="pt-BR" sz="3200" b="1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20" name="Conector reto 19"/>
          <p:cNvCxnSpPr/>
          <p:nvPr/>
        </p:nvCxnSpPr>
        <p:spPr bwMode="auto">
          <a:xfrm>
            <a:off x="0" y="857227"/>
            <a:ext cx="507206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Documents and Settings\jrcn\Desktop\Imagens QUEM SOMOS\WEB 2.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928802"/>
            <a:ext cx="4038648" cy="2909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Documents and Settings\jrcn\Desktop\Imagens QUEM SOMOS\simplicida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1339438"/>
            <a:ext cx="5929354" cy="4447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Documents and Settings\jrcn\Desktop\Imagens QUEM SOMOS\Innovation_Workshop_Bann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1285860"/>
            <a:ext cx="6000792" cy="4531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C:\Documents and Settings\jrcn\Desktop\Imagens QUEM SOMOS\visaoMercad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1214422"/>
            <a:ext cx="6084930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1" name="Grupo 20"/>
          <p:cNvGrpSpPr/>
          <p:nvPr/>
        </p:nvGrpSpPr>
        <p:grpSpPr>
          <a:xfrm>
            <a:off x="7286644" y="159118"/>
            <a:ext cx="2201699" cy="769552"/>
            <a:chOff x="5382873" y="1845112"/>
            <a:chExt cx="2201699" cy="769552"/>
          </a:xfrm>
        </p:grpSpPr>
        <p:pic>
          <p:nvPicPr>
            <p:cNvPr id="22" name="Picture 2" descr="C:\Documents and Settings\Paulo\Desktop\Logo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82873" y="1845112"/>
              <a:ext cx="1155213" cy="466638"/>
            </a:xfrm>
            <a:prstGeom prst="rect">
              <a:avLst/>
            </a:prstGeom>
            <a:noFill/>
          </p:spPr>
        </p:pic>
        <p:sp>
          <p:nvSpPr>
            <p:cNvPr id="23" name="CaixaDeTexto 22"/>
            <p:cNvSpPr txBox="1"/>
            <p:nvPr/>
          </p:nvSpPr>
          <p:spPr bwMode="auto">
            <a:xfrm>
              <a:off x="6084374" y="2214554"/>
              <a:ext cx="150019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ln w="1905"/>
                  <a:solidFill>
                    <a:srgbClr val="2E64A3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Wi</a:t>
              </a:r>
              <a:r>
                <a:rPr lang="pt-BR" sz="2000" b="1" i="1" dirty="0" err="1">
                  <a:ln w="1905"/>
                  <a:solidFill>
                    <a:schemeClr val="bg1">
                      <a:lumMod val="9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doo</a:t>
              </a:r>
              <a:endParaRPr lang="pt-BR" sz="2000" i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3566 0.3532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" y="17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02592 L -0.1316 0.096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6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63 -0.02152 L 0.10747 -0.1437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-6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8 -0.02222 L 0.34826 -0.3842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-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4419309"/>
            <a:ext cx="385451" cy="43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2" name="Grupo 18"/>
          <p:cNvGrpSpPr>
            <a:grpSpLocks/>
          </p:cNvGrpSpPr>
          <p:nvPr/>
        </p:nvGrpSpPr>
        <p:grpSpPr bwMode="auto">
          <a:xfrm>
            <a:off x="0" y="3105150"/>
            <a:ext cx="9144000" cy="3752850"/>
            <a:chOff x="0" y="3105126"/>
            <a:chExt cx="9143999" cy="3752874"/>
          </a:xfrm>
        </p:grpSpPr>
        <p:pic>
          <p:nvPicPr>
            <p:cNvPr id="33" name="Picture 19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>
              <a:off x="6014372" y="4922250"/>
              <a:ext cx="3129627" cy="193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" name="Picture 1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105126"/>
              <a:ext cx="6067425" cy="3752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" name="Grupo 60"/>
          <p:cNvGrpSpPr/>
          <p:nvPr/>
        </p:nvGrpSpPr>
        <p:grpSpPr>
          <a:xfrm>
            <a:off x="6681003" y="4286256"/>
            <a:ext cx="1177145" cy="1466850"/>
            <a:chOff x="6677046" y="4286256"/>
            <a:chExt cx="1177145" cy="1466850"/>
          </a:xfrm>
        </p:grpSpPr>
        <p:pic>
          <p:nvPicPr>
            <p:cNvPr id="10" name="Picture 1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677046" y="4286256"/>
              <a:ext cx="895350" cy="146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500958" y="4419309"/>
              <a:ext cx="353233" cy="395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9" name="Grupo 59"/>
          <p:cNvGrpSpPr/>
          <p:nvPr/>
        </p:nvGrpSpPr>
        <p:grpSpPr>
          <a:xfrm>
            <a:off x="1080682" y="1071546"/>
            <a:ext cx="1238633" cy="1428750"/>
            <a:chOff x="1080682" y="1071546"/>
            <a:chExt cx="1238633" cy="1428750"/>
          </a:xfrm>
        </p:grpSpPr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357290" y="1071546"/>
              <a:ext cx="962025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080682" y="1253861"/>
              <a:ext cx="386252" cy="400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6" name="Conector de seta reta 5"/>
          <p:cNvCxnSpPr/>
          <p:nvPr/>
        </p:nvCxnSpPr>
        <p:spPr>
          <a:xfrm>
            <a:off x="2428860" y="1928826"/>
            <a:ext cx="4286280" cy="2714644"/>
          </a:xfrm>
          <a:prstGeom prst="curvedConnector3">
            <a:avLst>
              <a:gd name="adj1" fmla="val 50000"/>
            </a:avLst>
          </a:prstGeom>
          <a:ln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" name="Grupo 61"/>
          <p:cNvGrpSpPr/>
          <p:nvPr/>
        </p:nvGrpSpPr>
        <p:grpSpPr>
          <a:xfrm>
            <a:off x="3071802" y="3071810"/>
            <a:ext cx="1196158" cy="1201457"/>
            <a:chOff x="3214678" y="3071810"/>
            <a:chExt cx="1196158" cy="120145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214678" y="3270703"/>
              <a:ext cx="526594" cy="9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767894" y="3071810"/>
              <a:ext cx="642942" cy="1201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8" name="CaixaDeTexto 17"/>
          <p:cNvSpPr txBox="1"/>
          <p:nvPr/>
        </p:nvSpPr>
        <p:spPr>
          <a:xfrm>
            <a:off x="4214810" y="2643206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</a:t>
            </a:r>
            <a:endParaRPr lang="pt-BR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5285" y="500042"/>
            <a:ext cx="7905805" cy="5929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96937" y="785794"/>
            <a:ext cx="8147029" cy="5434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642910" y="571480"/>
            <a:ext cx="7858180" cy="5280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7" name="Grupo 36"/>
          <p:cNvGrpSpPr/>
          <p:nvPr/>
        </p:nvGrpSpPr>
        <p:grpSpPr>
          <a:xfrm>
            <a:off x="7286644" y="159118"/>
            <a:ext cx="2201699" cy="769552"/>
            <a:chOff x="5382873" y="1845112"/>
            <a:chExt cx="2201699" cy="769552"/>
          </a:xfrm>
        </p:grpSpPr>
        <p:pic>
          <p:nvPicPr>
            <p:cNvPr id="38" name="Picture 2" descr="C:\Documents and Settings\Paulo\Desktop\Logo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382873" y="1845112"/>
              <a:ext cx="1155213" cy="466638"/>
            </a:xfrm>
            <a:prstGeom prst="rect">
              <a:avLst/>
            </a:prstGeom>
            <a:noFill/>
          </p:spPr>
        </p:pic>
        <p:sp>
          <p:nvSpPr>
            <p:cNvPr id="39" name="CaixaDeTexto 38"/>
            <p:cNvSpPr txBox="1"/>
            <p:nvPr/>
          </p:nvSpPr>
          <p:spPr bwMode="auto">
            <a:xfrm>
              <a:off x="6084374" y="2214554"/>
              <a:ext cx="150019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ln w="1905"/>
                  <a:solidFill>
                    <a:srgbClr val="2E64A3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Wi</a:t>
              </a:r>
              <a:r>
                <a:rPr lang="pt-BR" sz="2000" b="1" i="1" dirty="0" err="1">
                  <a:ln w="1905"/>
                  <a:solidFill>
                    <a:schemeClr val="bg1">
                      <a:lumMod val="9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doo</a:t>
              </a:r>
              <a:endParaRPr lang="pt-BR" sz="2000" i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</p:grpSp>
      <p:sp>
        <p:nvSpPr>
          <p:cNvPr id="35" name="Retângulo 34"/>
          <p:cNvSpPr/>
          <p:nvPr/>
        </p:nvSpPr>
        <p:spPr bwMode="auto">
          <a:xfrm>
            <a:off x="0" y="272480"/>
            <a:ext cx="5072067" cy="584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Cenário</a:t>
            </a:r>
            <a:endParaRPr lang="pt-BR" sz="3200" b="1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36" name="Conector reto 35"/>
          <p:cNvCxnSpPr/>
          <p:nvPr/>
        </p:nvCxnSpPr>
        <p:spPr bwMode="auto">
          <a:xfrm>
            <a:off x="0" y="857227"/>
            <a:ext cx="507206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 bwMode="auto">
          <a:xfrm>
            <a:off x="0" y="272480"/>
            <a:ext cx="5072067" cy="584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   O que é o </a:t>
            </a:r>
            <a:r>
              <a:rPr lang="pt-BR" sz="3200" b="1" dirty="0" err="1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Locus</a:t>
            </a:r>
            <a:endParaRPr lang="pt-BR" sz="3200" b="1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24" name="Conector reto 23"/>
          <p:cNvCxnSpPr/>
          <p:nvPr/>
        </p:nvCxnSpPr>
        <p:spPr bwMode="auto">
          <a:xfrm>
            <a:off x="0" y="857227"/>
            <a:ext cx="507206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upo 18"/>
          <p:cNvGrpSpPr>
            <a:grpSpLocks/>
          </p:cNvGrpSpPr>
          <p:nvPr/>
        </p:nvGrpSpPr>
        <p:grpSpPr bwMode="auto">
          <a:xfrm>
            <a:off x="0" y="3105150"/>
            <a:ext cx="9144000" cy="3752850"/>
            <a:chOff x="0" y="3105126"/>
            <a:chExt cx="9143999" cy="3752874"/>
          </a:xfrm>
        </p:grpSpPr>
        <p:pic>
          <p:nvPicPr>
            <p:cNvPr id="21" name="Picture 19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>
              <a:off x="6014372" y="4922250"/>
              <a:ext cx="3129627" cy="193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1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105126"/>
              <a:ext cx="6067425" cy="3752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tângulo 12"/>
          <p:cNvSpPr/>
          <p:nvPr/>
        </p:nvSpPr>
        <p:spPr>
          <a:xfrm>
            <a:off x="473069" y="1781124"/>
            <a:ext cx="84296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	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Há um público que                                      sobre o trânsito e                </a:t>
            </a:r>
          </a:p>
          <a:p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de uma forma convencional e pouco eficiente, seja pela TV, rádio, jornal ou mapas.</a:t>
            </a:r>
          </a:p>
          <a:p>
            <a:endParaRPr lang="pt-BR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Locus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é um ambiente mais eficaz, na        , que pode ser acessado de qualquer lugar por </a:t>
            </a:r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</a:rPr>
              <a:t>motoristas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 pedestres. Trata-se de um portal                      de                          de lugares que procura facilitar as tarefas diárias que envolve a                    de pessoas em grandes cidades.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570661" y="1781861"/>
            <a:ext cx="290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</a:rPr>
              <a:t>consome informações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73069" y="2092634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localização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5935158" y="3011209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</a:rPr>
              <a:t>web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180406" y="3612754"/>
            <a:ext cx="1597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colaborativo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2954684" y="3618590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monitoramento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793225" y="3924264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locomoção</a:t>
            </a:r>
          </a:p>
        </p:txBody>
      </p:sp>
      <p:grpSp>
        <p:nvGrpSpPr>
          <p:cNvPr id="25" name="Grupo 24"/>
          <p:cNvGrpSpPr/>
          <p:nvPr/>
        </p:nvGrpSpPr>
        <p:grpSpPr>
          <a:xfrm>
            <a:off x="7286644" y="159118"/>
            <a:ext cx="2201699" cy="769552"/>
            <a:chOff x="5382873" y="1845112"/>
            <a:chExt cx="2201699" cy="769552"/>
          </a:xfrm>
        </p:grpSpPr>
        <p:pic>
          <p:nvPicPr>
            <p:cNvPr id="26" name="Picture 2" descr="C:\Documents and Settings\Paulo\Desktop\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82873" y="1845112"/>
              <a:ext cx="1155213" cy="466638"/>
            </a:xfrm>
            <a:prstGeom prst="rect">
              <a:avLst/>
            </a:prstGeom>
            <a:noFill/>
          </p:spPr>
        </p:pic>
        <p:sp>
          <p:nvSpPr>
            <p:cNvPr id="27" name="CaixaDeTexto 26"/>
            <p:cNvSpPr txBox="1"/>
            <p:nvPr/>
          </p:nvSpPr>
          <p:spPr bwMode="auto">
            <a:xfrm>
              <a:off x="6084374" y="2214554"/>
              <a:ext cx="150019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ln w="1905"/>
                  <a:solidFill>
                    <a:srgbClr val="2E64A3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Wi</a:t>
              </a:r>
              <a:r>
                <a:rPr lang="pt-BR" sz="2000" b="1" i="1" dirty="0" err="1">
                  <a:ln w="1905"/>
                  <a:solidFill>
                    <a:schemeClr val="bg1">
                      <a:lumMod val="9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doo</a:t>
              </a:r>
              <a:endParaRPr lang="pt-BR" sz="2000" i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auto">
          <a:xfrm>
            <a:off x="0" y="272480"/>
            <a:ext cx="5072067" cy="584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   O que é o </a:t>
            </a:r>
            <a:r>
              <a:rPr lang="pt-BR" sz="3200" b="1" dirty="0" err="1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Locus</a:t>
            </a:r>
            <a:endParaRPr lang="pt-BR" sz="3200" b="1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5" name="Conector reto 4"/>
          <p:cNvCxnSpPr/>
          <p:nvPr/>
        </p:nvCxnSpPr>
        <p:spPr bwMode="auto">
          <a:xfrm>
            <a:off x="0" y="857227"/>
            <a:ext cx="507206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o 5"/>
          <p:cNvGrpSpPr/>
          <p:nvPr/>
        </p:nvGrpSpPr>
        <p:grpSpPr>
          <a:xfrm>
            <a:off x="7286644" y="159118"/>
            <a:ext cx="2201699" cy="769552"/>
            <a:chOff x="5382873" y="1845112"/>
            <a:chExt cx="2201699" cy="769552"/>
          </a:xfrm>
        </p:grpSpPr>
        <p:pic>
          <p:nvPicPr>
            <p:cNvPr id="7" name="Picture 2" descr="C:\Documents and Settings\Paulo\Desktop\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82873" y="1845112"/>
              <a:ext cx="1155213" cy="466638"/>
            </a:xfrm>
            <a:prstGeom prst="rect">
              <a:avLst/>
            </a:prstGeom>
            <a:noFill/>
          </p:spPr>
        </p:pic>
        <p:sp>
          <p:nvSpPr>
            <p:cNvPr id="8" name="CaixaDeTexto 7"/>
            <p:cNvSpPr txBox="1"/>
            <p:nvPr/>
          </p:nvSpPr>
          <p:spPr bwMode="auto">
            <a:xfrm>
              <a:off x="6084374" y="2214554"/>
              <a:ext cx="150019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ln w="1905"/>
                  <a:solidFill>
                    <a:srgbClr val="2E64A3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Wi</a:t>
              </a:r>
              <a:r>
                <a:rPr lang="pt-BR" sz="2000" b="1" i="1" dirty="0" err="1">
                  <a:ln w="1905"/>
                  <a:solidFill>
                    <a:schemeClr val="bg1">
                      <a:lumMod val="9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doo</a:t>
              </a:r>
              <a:endParaRPr lang="pt-BR" sz="2000" i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9" name="Grupo 18"/>
          <p:cNvGrpSpPr>
            <a:grpSpLocks/>
          </p:cNvGrpSpPr>
          <p:nvPr/>
        </p:nvGrpSpPr>
        <p:grpSpPr bwMode="auto">
          <a:xfrm>
            <a:off x="0" y="3105150"/>
            <a:ext cx="9144000" cy="3752850"/>
            <a:chOff x="0" y="3105126"/>
            <a:chExt cx="9143999" cy="3752874"/>
          </a:xfrm>
        </p:grpSpPr>
        <p:pic>
          <p:nvPicPr>
            <p:cNvPr id="10" name="Picture 19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>
              <a:off x="6014372" y="4922250"/>
              <a:ext cx="3129627" cy="193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105126"/>
              <a:ext cx="6067425" cy="3752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0" name="Picture 2" descr="C:\Documents and Settings\jrcn\Desktop\imagens\imagens\motoristas e pedestr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285860"/>
            <a:ext cx="4429156" cy="3654054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CaixaDeTexto 12"/>
          <p:cNvSpPr txBox="1"/>
          <p:nvPr/>
        </p:nvSpPr>
        <p:spPr>
          <a:xfrm>
            <a:off x="5786446" y="3714752"/>
            <a:ext cx="290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</a:rPr>
              <a:t>consome informações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786446" y="3000372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</a:rPr>
              <a:t>web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786446" y="2285992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</a:rPr>
              <a:t>motoristas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/>
          <p:cNvGrpSpPr/>
          <p:nvPr/>
        </p:nvGrpSpPr>
        <p:grpSpPr>
          <a:xfrm>
            <a:off x="0" y="159118"/>
            <a:ext cx="9488343" cy="6698882"/>
            <a:chOff x="0" y="159118"/>
            <a:chExt cx="9488343" cy="6698882"/>
          </a:xfrm>
        </p:grpSpPr>
        <p:sp>
          <p:nvSpPr>
            <p:cNvPr id="4" name="Retângulo 3"/>
            <p:cNvSpPr/>
            <p:nvPr/>
          </p:nvSpPr>
          <p:spPr bwMode="auto">
            <a:xfrm>
              <a:off x="0" y="272480"/>
              <a:ext cx="5072067" cy="5847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200" b="1" dirty="0" smtClean="0">
                  <a:ln w="10541" cmpd="sng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   Público alvo</a:t>
              </a:r>
              <a:endParaRPr lang="pt-BR" sz="3200" b="1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  <p:cxnSp>
          <p:nvCxnSpPr>
            <p:cNvPr id="5" name="Conector reto 4"/>
            <p:cNvCxnSpPr/>
            <p:nvPr/>
          </p:nvCxnSpPr>
          <p:spPr bwMode="auto">
            <a:xfrm>
              <a:off x="0" y="857227"/>
              <a:ext cx="507206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upo 18"/>
            <p:cNvGrpSpPr>
              <a:grpSpLocks/>
            </p:cNvGrpSpPr>
            <p:nvPr/>
          </p:nvGrpSpPr>
          <p:grpSpPr bwMode="auto">
            <a:xfrm>
              <a:off x="0" y="3105150"/>
              <a:ext cx="9144000" cy="3752850"/>
              <a:chOff x="0" y="3105126"/>
              <a:chExt cx="9143999" cy="3752874"/>
            </a:xfrm>
          </p:grpSpPr>
          <p:pic>
            <p:nvPicPr>
              <p:cNvPr id="7" name="Picture 19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flipH="1">
                <a:off x="6014372" y="4922250"/>
                <a:ext cx="3129627" cy="193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" name="Picture 19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105126"/>
                <a:ext cx="6067425" cy="3752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6" name="Grupo 15"/>
            <p:cNvGrpSpPr/>
            <p:nvPr/>
          </p:nvGrpSpPr>
          <p:grpSpPr>
            <a:xfrm>
              <a:off x="7286644" y="159118"/>
              <a:ext cx="2201699" cy="769552"/>
              <a:chOff x="5382873" y="1845112"/>
              <a:chExt cx="2201699" cy="769552"/>
            </a:xfrm>
          </p:grpSpPr>
          <p:pic>
            <p:nvPicPr>
              <p:cNvPr id="17" name="Picture 2" descr="C:\Documents and Settings\Paulo\Desktop\Logo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82873" y="1845112"/>
                <a:ext cx="1155213" cy="466638"/>
              </a:xfrm>
              <a:prstGeom prst="rect">
                <a:avLst/>
              </a:prstGeom>
              <a:noFill/>
            </p:spPr>
          </p:pic>
          <p:sp>
            <p:nvSpPr>
              <p:cNvPr id="18" name="CaixaDeTexto 17"/>
              <p:cNvSpPr txBox="1"/>
              <p:nvPr/>
            </p:nvSpPr>
            <p:spPr bwMode="auto">
              <a:xfrm>
                <a:off x="6084374" y="2214554"/>
                <a:ext cx="15001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b="1" dirty="0" err="1">
                    <a:ln w="1905"/>
                    <a:solidFill>
                      <a:srgbClr val="2E64A3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</a:rPr>
                  <a:t>Wi</a:t>
                </a:r>
                <a:r>
                  <a:rPr lang="pt-BR" sz="2000" b="1" i="1" dirty="0" err="1">
                    <a:ln w="1905"/>
                    <a:solidFill>
                      <a:schemeClr val="bg1">
                        <a:lumMod val="9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</a:rPr>
                  <a:t>doo</a:t>
                </a:r>
                <a:endParaRPr lang="pt-BR" sz="2000" i="1" dirty="0">
                  <a:solidFill>
                    <a:schemeClr val="bg1">
                      <a:lumMod val="95000"/>
                    </a:schemeClr>
                  </a:solidFill>
                  <a:latin typeface="+mn-lt"/>
                </a:endParaRPr>
              </a:p>
            </p:txBody>
          </p:sp>
        </p:grpSp>
      </p:grpSp>
      <p:sp>
        <p:nvSpPr>
          <p:cNvPr id="20" name="CaixaDeTexto 19"/>
          <p:cNvSpPr txBox="1"/>
          <p:nvPr/>
        </p:nvSpPr>
        <p:spPr>
          <a:xfrm>
            <a:off x="1155676" y="1130284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Motoristas em centros urbanos       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ERRO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3" descr="C:\Documents and Settings\jrcn\Desktop\0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1714488"/>
            <a:ext cx="4786346" cy="3225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aixaDeTexto 12"/>
          <p:cNvSpPr txBox="1"/>
          <p:nvPr/>
        </p:nvSpPr>
        <p:spPr>
          <a:xfrm>
            <a:off x="1285852" y="1130284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Todo mundo que sai de casa            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ERRO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214414" y="1130842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Celular com GPS            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ERRO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C:\Documents and Settings\jrcn\Desktop\imagens\imagens\01 Tema - público 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1785926"/>
            <a:ext cx="4429156" cy="3316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Documents and Settings\Paulo\Desktop\203607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480" y="1857364"/>
            <a:ext cx="6072180" cy="3108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decel="100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decel="100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decel="100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decel="100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2"/>
      <p:bldP spid="20" grpId="4"/>
      <p:bldP spid="13" grpId="0"/>
      <p:bldP spid="13" grpId="1"/>
      <p:bldP spid="14" grpId="1"/>
      <p:bldP spid="1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59118"/>
            <a:ext cx="9488343" cy="6698883"/>
            <a:chOff x="0" y="159118"/>
            <a:chExt cx="9488343" cy="6698883"/>
          </a:xfrm>
        </p:grpSpPr>
        <p:cxnSp>
          <p:nvCxnSpPr>
            <p:cNvPr id="6" name="Conector reto 5"/>
            <p:cNvCxnSpPr/>
            <p:nvPr/>
          </p:nvCxnSpPr>
          <p:spPr bwMode="auto">
            <a:xfrm>
              <a:off x="0" y="857227"/>
              <a:ext cx="507206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upo 18"/>
            <p:cNvGrpSpPr>
              <a:grpSpLocks/>
            </p:cNvGrpSpPr>
            <p:nvPr/>
          </p:nvGrpSpPr>
          <p:grpSpPr bwMode="auto">
            <a:xfrm>
              <a:off x="0" y="3105150"/>
              <a:ext cx="9143999" cy="3752851"/>
              <a:chOff x="0" y="3105126"/>
              <a:chExt cx="9143999" cy="3752874"/>
            </a:xfrm>
          </p:grpSpPr>
          <p:pic>
            <p:nvPicPr>
              <p:cNvPr id="11" name="Picture 19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flipH="1">
                <a:off x="6014372" y="4922250"/>
                <a:ext cx="3129627" cy="193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19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105126"/>
                <a:ext cx="6067425" cy="3752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upo 15"/>
            <p:cNvGrpSpPr/>
            <p:nvPr/>
          </p:nvGrpSpPr>
          <p:grpSpPr>
            <a:xfrm>
              <a:off x="7286644" y="159118"/>
              <a:ext cx="2201699" cy="769552"/>
              <a:chOff x="5382873" y="1845112"/>
              <a:chExt cx="2201699" cy="769552"/>
            </a:xfrm>
          </p:grpSpPr>
          <p:pic>
            <p:nvPicPr>
              <p:cNvPr id="9" name="Picture 2" descr="C:\Documents and Settings\Paulo\Desktop\Logo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82873" y="1845112"/>
                <a:ext cx="1155213" cy="466638"/>
              </a:xfrm>
              <a:prstGeom prst="rect">
                <a:avLst/>
              </a:prstGeom>
              <a:noFill/>
            </p:spPr>
          </p:pic>
          <p:sp>
            <p:nvSpPr>
              <p:cNvPr id="10" name="CaixaDeTexto 9"/>
              <p:cNvSpPr txBox="1"/>
              <p:nvPr/>
            </p:nvSpPr>
            <p:spPr bwMode="auto">
              <a:xfrm>
                <a:off x="6084374" y="2214554"/>
                <a:ext cx="15001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b="1" dirty="0" err="1">
                    <a:ln w="1905"/>
                    <a:solidFill>
                      <a:srgbClr val="2E64A3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</a:rPr>
                  <a:t>Wi</a:t>
                </a:r>
                <a:r>
                  <a:rPr lang="pt-BR" sz="2000" b="1" i="1" dirty="0" err="1">
                    <a:ln w="1905"/>
                    <a:solidFill>
                      <a:schemeClr val="bg1">
                        <a:lumMod val="9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</a:rPr>
                  <a:t>doo</a:t>
                </a:r>
                <a:endParaRPr lang="pt-BR" sz="2000" i="1" dirty="0">
                  <a:solidFill>
                    <a:schemeClr val="bg1">
                      <a:lumMod val="95000"/>
                    </a:schemeClr>
                  </a:solidFill>
                  <a:latin typeface="+mn-lt"/>
                </a:endParaRPr>
              </a:p>
            </p:txBody>
          </p:sp>
        </p:grpSp>
      </p:grpSp>
      <p:pic>
        <p:nvPicPr>
          <p:cNvPr id="4098" name="Picture 2" descr="C:\Documents and Settings\jrcn\Desktop\0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928802"/>
            <a:ext cx="4696555" cy="3165478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CaixaDeTexto 12"/>
          <p:cNvSpPr txBox="1"/>
          <p:nvPr/>
        </p:nvSpPr>
        <p:spPr>
          <a:xfrm>
            <a:off x="5214942" y="1214422"/>
            <a:ext cx="3643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Características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57158" y="1142984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Motoristas em centros urbanos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072066" y="3500438"/>
            <a:ext cx="407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acessa o </a:t>
            </a:r>
            <a:r>
              <a:rPr lang="pt-BR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Google</a:t>
            </a:r>
            <a:endParaRPr lang="pt-BR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072066" y="3059668"/>
            <a:ext cx="407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vê notícias sobre o trânsito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214942" y="2643182"/>
            <a:ext cx="414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circula 3 vezes ao dia pela cidade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072066" y="4345552"/>
            <a:ext cx="407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saber enviar ou ler SMS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072066" y="3916924"/>
            <a:ext cx="407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acessa portais na web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072066" y="2202412"/>
            <a:ext cx="407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rotina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tângulo 21"/>
          <p:cNvSpPr/>
          <p:nvPr/>
        </p:nvSpPr>
        <p:spPr bwMode="auto">
          <a:xfrm>
            <a:off x="0" y="272480"/>
            <a:ext cx="5072067" cy="584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   Público alvo</a:t>
            </a:r>
            <a:endParaRPr lang="pt-BR" sz="3200" b="1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350</Words>
  <Application>Microsoft Office PowerPoint</Application>
  <PresentationFormat>Apresentação na tela (4:3)</PresentationFormat>
  <Paragraphs>145</Paragraphs>
  <Slides>26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UFPE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prss</dc:creator>
  <cp:lastModifiedBy>Eudes</cp:lastModifiedBy>
  <cp:revision>136</cp:revision>
  <dcterms:created xsi:type="dcterms:W3CDTF">2008-09-20T11:11:29Z</dcterms:created>
  <dcterms:modified xsi:type="dcterms:W3CDTF">2008-10-15T14:02:53Z</dcterms:modified>
</cp:coreProperties>
</file>