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1" r:id="rId3"/>
    <p:sldId id="262" r:id="rId4"/>
    <p:sldId id="257" r:id="rId5"/>
    <p:sldId id="258" r:id="rId6"/>
    <p:sldId id="268" r:id="rId7"/>
    <p:sldId id="269" r:id="rId8"/>
    <p:sldId id="271" r:id="rId9"/>
    <p:sldId id="272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9" r:id="rId22"/>
    <p:sldId id="263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535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57" autoAdjust="0"/>
    <p:restoredTop sz="94660"/>
  </p:normalViewPr>
  <p:slideViewPr>
    <p:cSldViewPr>
      <p:cViewPr varScale="1">
        <p:scale>
          <a:sx n="86" d="100"/>
          <a:sy n="86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/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/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B5509DFA-8F4B-4CB7-951D-EDF1E9BE6E8D}" type="presOf" srcId="{00F12939-DE38-4EC3-B538-EAD339B049D5}" destId="{DD9EB447-8EEC-410B-A735-DCBD03BF96AB}" srcOrd="0" destOrd="0" presId="urn:microsoft.com/office/officeart/2005/8/layout/hChevron3"/>
    <dgm:cxn modelId="{10E932F6-F49D-441F-8C15-00EB68AD6EBE}" type="presOf" srcId="{F1A43469-A84F-4116-B50A-34B21F631B56}" destId="{28B4A023-641A-49AD-9A01-7CC62CBE45A5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547A4BD1-5CF6-436A-AAF1-22D85E4EBF3D}" type="presOf" srcId="{278BB68B-7C57-4EEC-8BB5-9BE804125076}" destId="{556ED2A3-8DD5-4C67-8A1B-8C034B957A99}" srcOrd="0" destOrd="0" presId="urn:microsoft.com/office/officeart/2005/8/layout/hChevron3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2A4CB81E-303C-4351-A757-3AE434C31715}" type="presOf" srcId="{2F4287E6-BA3F-45E2-96A4-263966F2C29D}" destId="{58C56884-B678-490F-B574-E81E45BC34E4}" srcOrd="0" destOrd="0" presId="urn:microsoft.com/office/officeart/2005/8/layout/hChevron3"/>
    <dgm:cxn modelId="{32949521-6A2A-4095-AEA5-AF77F2D1E181}" type="presOf" srcId="{07930132-43F0-4B13-95E7-0571C11556A0}" destId="{C8A4867B-3476-4DB0-9C18-633284582DB1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AE22B8A7-113D-4573-ABF5-F81663486468}" type="presOf" srcId="{2F9920BB-9EBE-4B92-93AA-DCC8BA09D87F}" destId="{D253D754-121A-4018-871E-2AB7BC03C9F5}" srcOrd="0" destOrd="0" presId="urn:microsoft.com/office/officeart/2005/8/layout/hChevron3"/>
    <dgm:cxn modelId="{47A3DA6C-6FAC-46B7-937F-9078E25F25EF}" type="presParOf" srcId="{D253D754-121A-4018-871E-2AB7BC03C9F5}" destId="{C8A4867B-3476-4DB0-9C18-633284582DB1}" srcOrd="0" destOrd="0" presId="urn:microsoft.com/office/officeart/2005/8/layout/hChevron3"/>
    <dgm:cxn modelId="{97759DEA-CFD8-470E-BEE5-CB9CEFE737BC}" type="presParOf" srcId="{D253D754-121A-4018-871E-2AB7BC03C9F5}" destId="{14072271-D48C-465D-80E2-9D74DBA818CE}" srcOrd="1" destOrd="0" presId="urn:microsoft.com/office/officeart/2005/8/layout/hChevron3"/>
    <dgm:cxn modelId="{1DA5285C-B6C4-4D34-9B1E-D0DBD230D90C}" type="presParOf" srcId="{D253D754-121A-4018-871E-2AB7BC03C9F5}" destId="{28B4A023-641A-49AD-9A01-7CC62CBE45A5}" srcOrd="2" destOrd="0" presId="urn:microsoft.com/office/officeart/2005/8/layout/hChevron3"/>
    <dgm:cxn modelId="{51067D2B-62D2-4C1B-8FB9-0DEA399BB8F3}" type="presParOf" srcId="{D253D754-121A-4018-871E-2AB7BC03C9F5}" destId="{BEE5239C-7908-47F9-8B35-8461D11F9C43}" srcOrd="3" destOrd="0" presId="urn:microsoft.com/office/officeart/2005/8/layout/hChevron3"/>
    <dgm:cxn modelId="{8E897DDB-A99F-418A-BC44-D7FCE4697494}" type="presParOf" srcId="{D253D754-121A-4018-871E-2AB7BC03C9F5}" destId="{DD9EB447-8EEC-410B-A735-DCBD03BF96AB}" srcOrd="4" destOrd="0" presId="urn:microsoft.com/office/officeart/2005/8/layout/hChevron3"/>
    <dgm:cxn modelId="{1D757745-14DC-4C58-B10E-DF4066D0DFC1}" type="presParOf" srcId="{D253D754-121A-4018-871E-2AB7BC03C9F5}" destId="{F4347961-84C7-4936-9103-EC3CD317AC85}" srcOrd="5" destOrd="0" presId="urn:microsoft.com/office/officeart/2005/8/layout/hChevron3"/>
    <dgm:cxn modelId="{83F25F1F-D735-4EC2-BE36-41C3C71D867F}" type="presParOf" srcId="{D253D754-121A-4018-871E-2AB7BC03C9F5}" destId="{58C56884-B678-490F-B574-E81E45BC34E4}" srcOrd="6" destOrd="0" presId="urn:microsoft.com/office/officeart/2005/8/layout/hChevron3"/>
    <dgm:cxn modelId="{91A8AAE3-4CA3-41EA-8BA7-CC4849394B24}" type="presParOf" srcId="{D253D754-121A-4018-871E-2AB7BC03C9F5}" destId="{63A144B4-897B-4855-937B-309C7309D925}" srcOrd="7" destOrd="0" presId="urn:microsoft.com/office/officeart/2005/8/layout/hChevron3"/>
    <dgm:cxn modelId="{FFBE425E-E45E-4BF6-92E8-12F179EBF9A1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9BCC0A5-9F05-4C40-B9DC-C9D4D8383A63}" type="presOf" srcId="{F1A43469-A84F-4116-B50A-34B21F631B56}" destId="{28B4A023-641A-49AD-9A01-7CC62CBE45A5}" srcOrd="0" destOrd="0" presId="urn:microsoft.com/office/officeart/2005/8/layout/hChevron3"/>
    <dgm:cxn modelId="{FE5AF5B3-97F0-4DD8-9A57-D79B3871EA5C}" type="presOf" srcId="{278BB68B-7C57-4EEC-8BB5-9BE804125076}" destId="{556ED2A3-8DD5-4C67-8A1B-8C034B957A99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0872EDD-979E-4C7A-A5F8-181A72F74337}" type="presOf" srcId="{07930132-43F0-4B13-95E7-0571C11556A0}" destId="{C8A4867B-3476-4DB0-9C18-633284582DB1}" srcOrd="0" destOrd="0" presId="urn:microsoft.com/office/officeart/2005/8/layout/hChevron3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85046C6C-0AF9-4297-8473-451B1B38A9B3}" type="presOf" srcId="{00F12939-DE38-4EC3-B538-EAD339B049D5}" destId="{DD9EB447-8EEC-410B-A735-DCBD03BF96AB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B6D5C4FF-8377-420B-B6C6-F15512865DE5}" type="presOf" srcId="{2F9920BB-9EBE-4B92-93AA-DCC8BA09D87F}" destId="{D253D754-121A-4018-871E-2AB7BC03C9F5}" srcOrd="0" destOrd="0" presId="urn:microsoft.com/office/officeart/2005/8/layout/hChevron3"/>
    <dgm:cxn modelId="{45265C15-F0CF-44D5-9362-AD6C1D858C45}" type="presOf" srcId="{2F4287E6-BA3F-45E2-96A4-263966F2C29D}" destId="{58C56884-B678-490F-B574-E81E45BC34E4}" srcOrd="0" destOrd="0" presId="urn:microsoft.com/office/officeart/2005/8/layout/hChevron3"/>
    <dgm:cxn modelId="{3123B0FF-D373-4DCE-A925-3FA06F0D3281}" type="presParOf" srcId="{D253D754-121A-4018-871E-2AB7BC03C9F5}" destId="{C8A4867B-3476-4DB0-9C18-633284582DB1}" srcOrd="0" destOrd="0" presId="urn:microsoft.com/office/officeart/2005/8/layout/hChevron3"/>
    <dgm:cxn modelId="{522F73BA-8D10-422D-B060-0BAE4390C838}" type="presParOf" srcId="{D253D754-121A-4018-871E-2AB7BC03C9F5}" destId="{14072271-D48C-465D-80E2-9D74DBA818CE}" srcOrd="1" destOrd="0" presId="urn:microsoft.com/office/officeart/2005/8/layout/hChevron3"/>
    <dgm:cxn modelId="{77C55405-B347-48A7-8E8D-763AA431C792}" type="presParOf" srcId="{D253D754-121A-4018-871E-2AB7BC03C9F5}" destId="{28B4A023-641A-49AD-9A01-7CC62CBE45A5}" srcOrd="2" destOrd="0" presId="urn:microsoft.com/office/officeart/2005/8/layout/hChevron3"/>
    <dgm:cxn modelId="{F28B5E6A-F23C-4E1E-8162-ABC12D9154A5}" type="presParOf" srcId="{D253D754-121A-4018-871E-2AB7BC03C9F5}" destId="{BEE5239C-7908-47F9-8B35-8461D11F9C43}" srcOrd="3" destOrd="0" presId="urn:microsoft.com/office/officeart/2005/8/layout/hChevron3"/>
    <dgm:cxn modelId="{638F52E2-D235-4D56-8D0D-187A61E130FD}" type="presParOf" srcId="{D253D754-121A-4018-871E-2AB7BC03C9F5}" destId="{DD9EB447-8EEC-410B-A735-DCBD03BF96AB}" srcOrd="4" destOrd="0" presId="urn:microsoft.com/office/officeart/2005/8/layout/hChevron3"/>
    <dgm:cxn modelId="{8B296177-93FF-4575-AC2F-B611D928E421}" type="presParOf" srcId="{D253D754-121A-4018-871E-2AB7BC03C9F5}" destId="{F4347961-84C7-4936-9103-EC3CD317AC85}" srcOrd="5" destOrd="0" presId="urn:microsoft.com/office/officeart/2005/8/layout/hChevron3"/>
    <dgm:cxn modelId="{1398F333-155B-4E21-9D86-AEAE04E9A2E1}" type="presParOf" srcId="{D253D754-121A-4018-871E-2AB7BC03C9F5}" destId="{58C56884-B678-490F-B574-E81E45BC34E4}" srcOrd="6" destOrd="0" presId="urn:microsoft.com/office/officeart/2005/8/layout/hChevron3"/>
    <dgm:cxn modelId="{92C1BBDC-6E03-4875-8EC5-71704BC7B4D2}" type="presParOf" srcId="{D253D754-121A-4018-871E-2AB7BC03C9F5}" destId="{63A144B4-897B-4855-937B-309C7309D925}" srcOrd="7" destOrd="0" presId="urn:microsoft.com/office/officeart/2005/8/layout/hChevron3"/>
    <dgm:cxn modelId="{76F29B4D-5A4E-40B0-A853-C7F29A9CD710}" type="presParOf" srcId="{D253D754-121A-4018-871E-2AB7BC03C9F5}" destId="{556ED2A3-8DD5-4C67-8A1B-8C034B957A99}" srcOrd="8" destOrd="0" presId="urn:microsoft.com/office/officeart/2005/8/layout/hChevron3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5E7C6A5-7F14-4FB1-9BC3-D3B6B19F713A}" type="presOf" srcId="{2F9920BB-9EBE-4B92-93AA-DCC8BA09D87F}" destId="{D253D754-121A-4018-871E-2AB7BC03C9F5}" srcOrd="0" destOrd="0" presId="urn:microsoft.com/office/officeart/2005/8/layout/hChevron3"/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22AD252C-E540-4620-AE11-61DF10FA1AC6}" type="presOf" srcId="{07930132-43F0-4B13-95E7-0571C11556A0}" destId="{C8A4867B-3476-4DB0-9C18-633284582DB1}" srcOrd="0" destOrd="0" presId="urn:microsoft.com/office/officeart/2005/8/layout/hChevron3"/>
    <dgm:cxn modelId="{5367BE42-C34D-4A13-979B-F3722635B9E6}" type="presOf" srcId="{278BB68B-7C57-4EEC-8BB5-9BE804125076}" destId="{556ED2A3-8DD5-4C67-8A1B-8C034B957A99}" srcOrd="0" destOrd="0" presId="urn:microsoft.com/office/officeart/2005/8/layout/hChevron3"/>
    <dgm:cxn modelId="{7E6A1814-E9BF-4CD6-AF1F-19A882C1A65E}" type="presOf" srcId="{F1A43469-A84F-4116-B50A-34B21F631B56}" destId="{28B4A023-641A-49AD-9A01-7CC62CBE45A5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D0E9C63C-5C51-43C2-9ECC-2D82FE0282A2}" type="presOf" srcId="{00F12939-DE38-4EC3-B538-EAD339B049D5}" destId="{DD9EB447-8EEC-410B-A735-DCBD03BF96AB}" srcOrd="0" destOrd="0" presId="urn:microsoft.com/office/officeart/2005/8/layout/hChevron3"/>
    <dgm:cxn modelId="{671B9ECC-3FB7-477A-8376-4B64E41E47C1}" type="presOf" srcId="{2F4287E6-BA3F-45E2-96A4-263966F2C29D}" destId="{58C56884-B678-490F-B574-E81E45BC34E4}" srcOrd="0" destOrd="0" presId="urn:microsoft.com/office/officeart/2005/8/layout/hChevron3"/>
    <dgm:cxn modelId="{44AA87EA-D506-43F5-9E2D-D3157C7266D8}" type="presParOf" srcId="{D253D754-121A-4018-871E-2AB7BC03C9F5}" destId="{C8A4867B-3476-4DB0-9C18-633284582DB1}" srcOrd="0" destOrd="0" presId="urn:microsoft.com/office/officeart/2005/8/layout/hChevron3"/>
    <dgm:cxn modelId="{8EC1EDE3-50E0-4989-936A-A97514350510}" type="presParOf" srcId="{D253D754-121A-4018-871E-2AB7BC03C9F5}" destId="{14072271-D48C-465D-80E2-9D74DBA818CE}" srcOrd="1" destOrd="0" presId="urn:microsoft.com/office/officeart/2005/8/layout/hChevron3"/>
    <dgm:cxn modelId="{0BD42BE1-FCD1-4523-B0F5-32A15D8C3B74}" type="presParOf" srcId="{D253D754-121A-4018-871E-2AB7BC03C9F5}" destId="{28B4A023-641A-49AD-9A01-7CC62CBE45A5}" srcOrd="2" destOrd="0" presId="urn:microsoft.com/office/officeart/2005/8/layout/hChevron3"/>
    <dgm:cxn modelId="{0FBB5FB0-A275-4924-B65C-1A7A08534B84}" type="presParOf" srcId="{D253D754-121A-4018-871E-2AB7BC03C9F5}" destId="{BEE5239C-7908-47F9-8B35-8461D11F9C43}" srcOrd="3" destOrd="0" presId="urn:microsoft.com/office/officeart/2005/8/layout/hChevron3"/>
    <dgm:cxn modelId="{5B9762A6-41C4-481D-98D1-85CEC7238256}" type="presParOf" srcId="{D253D754-121A-4018-871E-2AB7BC03C9F5}" destId="{DD9EB447-8EEC-410B-A735-DCBD03BF96AB}" srcOrd="4" destOrd="0" presId="urn:microsoft.com/office/officeart/2005/8/layout/hChevron3"/>
    <dgm:cxn modelId="{18D7B729-63E6-43A3-BFB6-0B54FB2C8B4C}" type="presParOf" srcId="{D253D754-121A-4018-871E-2AB7BC03C9F5}" destId="{F4347961-84C7-4936-9103-EC3CD317AC85}" srcOrd="5" destOrd="0" presId="urn:microsoft.com/office/officeart/2005/8/layout/hChevron3"/>
    <dgm:cxn modelId="{BA8A224E-0396-45F0-8C8B-6A0CBD09E480}" type="presParOf" srcId="{D253D754-121A-4018-871E-2AB7BC03C9F5}" destId="{58C56884-B678-490F-B574-E81E45BC34E4}" srcOrd="6" destOrd="0" presId="urn:microsoft.com/office/officeart/2005/8/layout/hChevron3"/>
    <dgm:cxn modelId="{1874F8A7-80CC-4B36-819E-1F85CBB929DE}" type="presParOf" srcId="{D253D754-121A-4018-871E-2AB7BC03C9F5}" destId="{63A144B4-897B-4855-937B-309C7309D925}" srcOrd="7" destOrd="0" presId="urn:microsoft.com/office/officeart/2005/8/layout/hChevron3"/>
    <dgm:cxn modelId="{336D0763-B923-46EE-AA15-C55BC73A7FA1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7B1C532C-F043-4E45-B071-80525B9BED32}" type="presOf" srcId="{07930132-43F0-4B13-95E7-0571C11556A0}" destId="{C8A4867B-3476-4DB0-9C18-633284582DB1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F56DB29F-8FB6-4B54-B226-DB194715B490}" type="presOf" srcId="{2F4287E6-BA3F-45E2-96A4-263966F2C29D}" destId="{58C56884-B678-490F-B574-E81E45BC34E4}" srcOrd="0" destOrd="0" presId="urn:microsoft.com/office/officeart/2005/8/layout/hChevron3"/>
    <dgm:cxn modelId="{D200C61B-634E-4861-9A0E-CBE47794CC34}" type="presOf" srcId="{2F9920BB-9EBE-4B92-93AA-DCC8BA09D87F}" destId="{D253D754-121A-4018-871E-2AB7BC03C9F5}" srcOrd="0" destOrd="0" presId="urn:microsoft.com/office/officeart/2005/8/layout/hChevron3"/>
    <dgm:cxn modelId="{D186A0CE-EF0E-4B91-BB0B-9A8F67D83ADE}" type="presOf" srcId="{F1A43469-A84F-4116-B50A-34B21F631B56}" destId="{28B4A023-641A-49AD-9A01-7CC62CBE45A5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EFF74033-7230-41B8-83EC-F723579B7552}" type="presOf" srcId="{278BB68B-7C57-4EEC-8BB5-9BE804125076}" destId="{556ED2A3-8DD5-4C67-8A1B-8C034B957A99}" srcOrd="0" destOrd="0" presId="urn:microsoft.com/office/officeart/2005/8/layout/hChevron3"/>
    <dgm:cxn modelId="{AD3FB4C8-292A-42EC-912F-EDAD1F72E6D9}" type="presOf" srcId="{00F12939-DE38-4EC3-B538-EAD339B049D5}" destId="{DD9EB447-8EEC-410B-A735-DCBD03BF96AB}" srcOrd="0" destOrd="0" presId="urn:microsoft.com/office/officeart/2005/8/layout/hChevron3"/>
    <dgm:cxn modelId="{FDCBAF6A-5EC0-437F-A9C3-290C0DB1C72E}" type="presParOf" srcId="{D253D754-121A-4018-871E-2AB7BC03C9F5}" destId="{C8A4867B-3476-4DB0-9C18-633284582DB1}" srcOrd="0" destOrd="0" presId="urn:microsoft.com/office/officeart/2005/8/layout/hChevron3"/>
    <dgm:cxn modelId="{BB5D430B-5353-40CE-8A22-BAAC63DA7E5C}" type="presParOf" srcId="{D253D754-121A-4018-871E-2AB7BC03C9F5}" destId="{14072271-D48C-465D-80E2-9D74DBA818CE}" srcOrd="1" destOrd="0" presId="urn:microsoft.com/office/officeart/2005/8/layout/hChevron3"/>
    <dgm:cxn modelId="{B5A2B3FD-98E9-4A81-B288-AEE930A0EACD}" type="presParOf" srcId="{D253D754-121A-4018-871E-2AB7BC03C9F5}" destId="{28B4A023-641A-49AD-9A01-7CC62CBE45A5}" srcOrd="2" destOrd="0" presId="urn:microsoft.com/office/officeart/2005/8/layout/hChevron3"/>
    <dgm:cxn modelId="{405B859D-E4BC-42A0-96F5-E998482B7CB7}" type="presParOf" srcId="{D253D754-121A-4018-871E-2AB7BC03C9F5}" destId="{BEE5239C-7908-47F9-8B35-8461D11F9C43}" srcOrd="3" destOrd="0" presId="urn:microsoft.com/office/officeart/2005/8/layout/hChevron3"/>
    <dgm:cxn modelId="{F4137BDC-5E75-4E58-BB0A-FBFD05A0AF2E}" type="presParOf" srcId="{D253D754-121A-4018-871E-2AB7BC03C9F5}" destId="{DD9EB447-8EEC-410B-A735-DCBD03BF96AB}" srcOrd="4" destOrd="0" presId="urn:microsoft.com/office/officeart/2005/8/layout/hChevron3"/>
    <dgm:cxn modelId="{A340EBC6-DA9B-4304-B49C-AB911C5CBC6F}" type="presParOf" srcId="{D253D754-121A-4018-871E-2AB7BC03C9F5}" destId="{F4347961-84C7-4936-9103-EC3CD317AC85}" srcOrd="5" destOrd="0" presId="urn:microsoft.com/office/officeart/2005/8/layout/hChevron3"/>
    <dgm:cxn modelId="{D5E21233-B839-4CD7-8414-F14E5494E2A7}" type="presParOf" srcId="{D253D754-121A-4018-871E-2AB7BC03C9F5}" destId="{58C56884-B678-490F-B574-E81E45BC34E4}" srcOrd="6" destOrd="0" presId="urn:microsoft.com/office/officeart/2005/8/layout/hChevron3"/>
    <dgm:cxn modelId="{9FD3614A-5326-4F45-B679-D6F94049CD79}" type="presParOf" srcId="{D253D754-121A-4018-871E-2AB7BC03C9F5}" destId="{63A144B4-897B-4855-937B-309C7309D925}" srcOrd="7" destOrd="0" presId="urn:microsoft.com/office/officeart/2005/8/layout/hChevron3"/>
    <dgm:cxn modelId="{9D4EC356-10EF-43F9-8BAD-D94C82C0559B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CEDB97A1-9100-4C79-8EFC-78422FF4BA03}" type="presOf" srcId="{2F4287E6-BA3F-45E2-96A4-263966F2C29D}" destId="{58C56884-B678-490F-B574-E81E45BC34E4}" srcOrd="0" destOrd="0" presId="urn:microsoft.com/office/officeart/2005/8/layout/hChevron3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F322E8DA-3F01-4B69-AE29-101BAE627FBF}" type="presOf" srcId="{07930132-43F0-4B13-95E7-0571C11556A0}" destId="{C8A4867B-3476-4DB0-9C18-633284582DB1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7893132A-5E8A-411E-B8AE-EB27DC23438A}" type="presOf" srcId="{2F9920BB-9EBE-4B92-93AA-DCC8BA09D87F}" destId="{D253D754-121A-4018-871E-2AB7BC03C9F5}" srcOrd="0" destOrd="0" presId="urn:microsoft.com/office/officeart/2005/8/layout/hChevron3"/>
    <dgm:cxn modelId="{145369D2-7DE2-4827-A7D5-7FF79114F7B8}" type="presOf" srcId="{F1A43469-A84F-4116-B50A-34B21F631B56}" destId="{28B4A023-641A-49AD-9A01-7CC62CBE45A5}" srcOrd="0" destOrd="0" presId="urn:microsoft.com/office/officeart/2005/8/layout/hChevron3"/>
    <dgm:cxn modelId="{153F40BC-DFA8-4552-BB38-A674AE61EEE0}" type="presOf" srcId="{00F12939-DE38-4EC3-B538-EAD339B049D5}" destId="{DD9EB447-8EEC-410B-A735-DCBD03BF96AB}" srcOrd="0" destOrd="0" presId="urn:microsoft.com/office/officeart/2005/8/layout/hChevron3"/>
    <dgm:cxn modelId="{8D80DC81-096C-4E62-A9DD-2A0E66938C61}" type="presOf" srcId="{278BB68B-7C57-4EEC-8BB5-9BE804125076}" destId="{556ED2A3-8DD5-4C67-8A1B-8C034B957A99}" srcOrd="0" destOrd="0" presId="urn:microsoft.com/office/officeart/2005/8/layout/hChevron3"/>
    <dgm:cxn modelId="{D7C95438-D969-408B-8C7A-E4EF07EF6BE5}" type="presParOf" srcId="{D253D754-121A-4018-871E-2AB7BC03C9F5}" destId="{C8A4867B-3476-4DB0-9C18-633284582DB1}" srcOrd="0" destOrd="0" presId="urn:microsoft.com/office/officeart/2005/8/layout/hChevron3"/>
    <dgm:cxn modelId="{9C13E8D9-E60E-4D7D-98EC-81E510300A19}" type="presParOf" srcId="{D253D754-121A-4018-871E-2AB7BC03C9F5}" destId="{14072271-D48C-465D-80E2-9D74DBA818CE}" srcOrd="1" destOrd="0" presId="urn:microsoft.com/office/officeart/2005/8/layout/hChevron3"/>
    <dgm:cxn modelId="{D602CF49-5C87-4B6A-A032-B407A29F0E08}" type="presParOf" srcId="{D253D754-121A-4018-871E-2AB7BC03C9F5}" destId="{28B4A023-641A-49AD-9A01-7CC62CBE45A5}" srcOrd="2" destOrd="0" presId="urn:microsoft.com/office/officeart/2005/8/layout/hChevron3"/>
    <dgm:cxn modelId="{D17313AB-5608-4D25-A207-885653F67330}" type="presParOf" srcId="{D253D754-121A-4018-871E-2AB7BC03C9F5}" destId="{BEE5239C-7908-47F9-8B35-8461D11F9C43}" srcOrd="3" destOrd="0" presId="urn:microsoft.com/office/officeart/2005/8/layout/hChevron3"/>
    <dgm:cxn modelId="{98FCF988-A7D8-429C-9561-130B3A69EB27}" type="presParOf" srcId="{D253D754-121A-4018-871E-2AB7BC03C9F5}" destId="{DD9EB447-8EEC-410B-A735-DCBD03BF96AB}" srcOrd="4" destOrd="0" presId="urn:microsoft.com/office/officeart/2005/8/layout/hChevron3"/>
    <dgm:cxn modelId="{059FBC78-D852-4807-BABF-4A162B758334}" type="presParOf" srcId="{D253D754-121A-4018-871E-2AB7BC03C9F5}" destId="{F4347961-84C7-4936-9103-EC3CD317AC85}" srcOrd="5" destOrd="0" presId="urn:microsoft.com/office/officeart/2005/8/layout/hChevron3"/>
    <dgm:cxn modelId="{1317426F-B9E9-4B01-8A20-5EE440E1C7E8}" type="presParOf" srcId="{D253D754-121A-4018-871E-2AB7BC03C9F5}" destId="{58C56884-B678-490F-B574-E81E45BC34E4}" srcOrd="6" destOrd="0" presId="urn:microsoft.com/office/officeart/2005/8/layout/hChevron3"/>
    <dgm:cxn modelId="{78C2C36F-7E40-4524-ACE9-21B2A274F5D3}" type="presParOf" srcId="{D253D754-121A-4018-871E-2AB7BC03C9F5}" destId="{63A144B4-897B-4855-937B-309C7309D925}" srcOrd="7" destOrd="0" presId="urn:microsoft.com/office/officeart/2005/8/layout/hChevron3"/>
    <dgm:cxn modelId="{38C5593A-277A-42C3-9C42-1F89FA9E8DCF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 custLinFactNeighborY="-2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B28C9564-E4DB-4501-98C0-6742B6EFA363}" type="presOf" srcId="{2F9920BB-9EBE-4B92-93AA-DCC8BA09D87F}" destId="{D253D754-121A-4018-871E-2AB7BC03C9F5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7B9618C2-5267-4691-8DA8-3317EDD64AB0}" type="presOf" srcId="{00F12939-DE38-4EC3-B538-EAD339B049D5}" destId="{DD9EB447-8EEC-410B-A735-DCBD03BF96AB}" srcOrd="0" destOrd="0" presId="urn:microsoft.com/office/officeart/2005/8/layout/hChevron3"/>
    <dgm:cxn modelId="{79838307-5388-4D0C-97C0-F3572377A533}" type="presOf" srcId="{F1A43469-A84F-4116-B50A-34B21F631B56}" destId="{28B4A023-641A-49AD-9A01-7CC62CBE45A5}" srcOrd="0" destOrd="0" presId="urn:microsoft.com/office/officeart/2005/8/layout/hChevron3"/>
    <dgm:cxn modelId="{860E0D08-AF4E-47E9-96CC-92E8FD8F9F14}" type="presOf" srcId="{278BB68B-7C57-4EEC-8BB5-9BE804125076}" destId="{556ED2A3-8DD5-4C67-8A1B-8C034B957A99}" srcOrd="0" destOrd="0" presId="urn:microsoft.com/office/officeart/2005/8/layout/hChevron3"/>
    <dgm:cxn modelId="{0EBF3E26-21AA-47E9-84BB-1EE12161AE99}" type="presOf" srcId="{2F4287E6-BA3F-45E2-96A4-263966F2C29D}" destId="{58C56884-B678-490F-B574-E81E45BC34E4}" srcOrd="0" destOrd="0" presId="urn:microsoft.com/office/officeart/2005/8/layout/hChevron3"/>
    <dgm:cxn modelId="{3DE8E4E2-4F24-48B1-AB7D-D3B8150C078F}" type="presOf" srcId="{07930132-43F0-4B13-95E7-0571C11556A0}" destId="{C8A4867B-3476-4DB0-9C18-633284582DB1}" srcOrd="0" destOrd="0" presId="urn:microsoft.com/office/officeart/2005/8/layout/hChevron3"/>
    <dgm:cxn modelId="{AF3701A3-833C-4F7F-B200-BA18526AE02A}" type="presParOf" srcId="{D253D754-121A-4018-871E-2AB7BC03C9F5}" destId="{C8A4867B-3476-4DB0-9C18-633284582DB1}" srcOrd="0" destOrd="0" presId="urn:microsoft.com/office/officeart/2005/8/layout/hChevron3"/>
    <dgm:cxn modelId="{5A23B9D9-2020-47CC-AE9D-329DB7ACBA55}" type="presParOf" srcId="{D253D754-121A-4018-871E-2AB7BC03C9F5}" destId="{14072271-D48C-465D-80E2-9D74DBA818CE}" srcOrd="1" destOrd="0" presId="urn:microsoft.com/office/officeart/2005/8/layout/hChevron3"/>
    <dgm:cxn modelId="{0F92765B-975A-4D7B-A8FD-ADEC43C31B4E}" type="presParOf" srcId="{D253D754-121A-4018-871E-2AB7BC03C9F5}" destId="{28B4A023-641A-49AD-9A01-7CC62CBE45A5}" srcOrd="2" destOrd="0" presId="urn:microsoft.com/office/officeart/2005/8/layout/hChevron3"/>
    <dgm:cxn modelId="{8F6C48A3-7D21-4D90-868F-0658257726F8}" type="presParOf" srcId="{D253D754-121A-4018-871E-2AB7BC03C9F5}" destId="{BEE5239C-7908-47F9-8B35-8461D11F9C43}" srcOrd="3" destOrd="0" presId="urn:microsoft.com/office/officeart/2005/8/layout/hChevron3"/>
    <dgm:cxn modelId="{9E6A9F27-844C-4FFC-A01C-F0FEB5231F26}" type="presParOf" srcId="{D253D754-121A-4018-871E-2AB7BC03C9F5}" destId="{DD9EB447-8EEC-410B-A735-DCBD03BF96AB}" srcOrd="4" destOrd="0" presId="urn:microsoft.com/office/officeart/2005/8/layout/hChevron3"/>
    <dgm:cxn modelId="{6DCEA5D0-297C-4FBC-9F17-999AAF87CBB9}" type="presParOf" srcId="{D253D754-121A-4018-871E-2AB7BC03C9F5}" destId="{F4347961-84C7-4936-9103-EC3CD317AC85}" srcOrd="5" destOrd="0" presId="urn:microsoft.com/office/officeart/2005/8/layout/hChevron3"/>
    <dgm:cxn modelId="{24CF8710-2A89-4235-9FD0-5EA60507640C}" type="presParOf" srcId="{D253D754-121A-4018-871E-2AB7BC03C9F5}" destId="{58C56884-B678-490F-B574-E81E45BC34E4}" srcOrd="6" destOrd="0" presId="urn:microsoft.com/office/officeart/2005/8/layout/hChevron3"/>
    <dgm:cxn modelId="{40D9BF4E-508B-452D-804F-DE37FD44F1AF}" type="presParOf" srcId="{D253D754-121A-4018-871E-2AB7BC03C9F5}" destId="{63A144B4-897B-4855-937B-309C7309D925}" srcOrd="7" destOrd="0" presId="urn:microsoft.com/office/officeart/2005/8/layout/hChevron3"/>
    <dgm:cxn modelId="{222EBDD7-6A1A-43BF-8841-F6A83E8FB73C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07930132-43F0-4B13-95E7-0571C11556A0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 custLinFactNeighborX="-2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13F31531-F6AA-4EDA-9D23-05D02BE9C751}" type="presOf" srcId="{2F4287E6-BA3F-45E2-96A4-263966F2C29D}" destId="{58C56884-B678-490F-B574-E81E45BC34E4}" srcOrd="0" destOrd="0" presId="urn:microsoft.com/office/officeart/2005/8/layout/hChevron3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7F058CB9-7B5B-4D72-ADE0-EBF817B4D44D}" type="presOf" srcId="{2F9920BB-9EBE-4B92-93AA-DCC8BA09D87F}" destId="{D253D754-121A-4018-871E-2AB7BC03C9F5}" srcOrd="0" destOrd="0" presId="urn:microsoft.com/office/officeart/2005/8/layout/hChevron3"/>
    <dgm:cxn modelId="{5E6EB64F-EFAC-4E4C-9F88-ABEF80E209AB}" type="presOf" srcId="{00F12939-DE38-4EC3-B538-EAD339B049D5}" destId="{DD9EB447-8EEC-410B-A735-DCBD03BF96AB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32D0F77D-5C1E-4C3F-9EA7-3137723B12B6}" type="presOf" srcId="{F1A43469-A84F-4116-B50A-34B21F631B56}" destId="{28B4A023-641A-49AD-9A01-7CC62CBE45A5}" srcOrd="0" destOrd="0" presId="urn:microsoft.com/office/officeart/2005/8/layout/hChevron3"/>
    <dgm:cxn modelId="{3ECF3DA5-E87A-4E3D-B2E4-BDB4276075DF}" type="presOf" srcId="{278BB68B-7C57-4EEC-8BB5-9BE804125076}" destId="{556ED2A3-8DD5-4C67-8A1B-8C034B957A99}" srcOrd="0" destOrd="0" presId="urn:microsoft.com/office/officeart/2005/8/layout/hChevron3"/>
    <dgm:cxn modelId="{681116EE-04A1-483F-9044-76387C5B94BA}" type="presOf" srcId="{07930132-43F0-4B13-95E7-0571C11556A0}" destId="{C8A4867B-3476-4DB0-9C18-633284582DB1}" srcOrd="0" destOrd="0" presId="urn:microsoft.com/office/officeart/2005/8/layout/hChevron3"/>
    <dgm:cxn modelId="{8AB83EF5-C67F-4BBA-88D9-6D5ACB031433}" type="presParOf" srcId="{D253D754-121A-4018-871E-2AB7BC03C9F5}" destId="{C8A4867B-3476-4DB0-9C18-633284582DB1}" srcOrd="0" destOrd="0" presId="urn:microsoft.com/office/officeart/2005/8/layout/hChevron3"/>
    <dgm:cxn modelId="{22ACBA7A-62FB-4956-A8CE-879657D311A1}" type="presParOf" srcId="{D253D754-121A-4018-871E-2AB7BC03C9F5}" destId="{14072271-D48C-465D-80E2-9D74DBA818CE}" srcOrd="1" destOrd="0" presId="urn:microsoft.com/office/officeart/2005/8/layout/hChevron3"/>
    <dgm:cxn modelId="{CC873713-DF59-4591-951F-A8CC293B6174}" type="presParOf" srcId="{D253D754-121A-4018-871E-2AB7BC03C9F5}" destId="{28B4A023-641A-49AD-9A01-7CC62CBE45A5}" srcOrd="2" destOrd="0" presId="urn:microsoft.com/office/officeart/2005/8/layout/hChevron3"/>
    <dgm:cxn modelId="{7A9AFF63-914B-4735-AEA9-AE4388896248}" type="presParOf" srcId="{D253D754-121A-4018-871E-2AB7BC03C9F5}" destId="{BEE5239C-7908-47F9-8B35-8461D11F9C43}" srcOrd="3" destOrd="0" presId="urn:microsoft.com/office/officeart/2005/8/layout/hChevron3"/>
    <dgm:cxn modelId="{89505CAD-3A62-4089-92A1-897BC8B34B8B}" type="presParOf" srcId="{D253D754-121A-4018-871E-2AB7BC03C9F5}" destId="{DD9EB447-8EEC-410B-A735-DCBD03BF96AB}" srcOrd="4" destOrd="0" presId="urn:microsoft.com/office/officeart/2005/8/layout/hChevron3"/>
    <dgm:cxn modelId="{90B12421-3C76-4440-8BF5-2D9DF9BE1936}" type="presParOf" srcId="{D253D754-121A-4018-871E-2AB7BC03C9F5}" destId="{F4347961-84C7-4936-9103-EC3CD317AC85}" srcOrd="5" destOrd="0" presId="urn:microsoft.com/office/officeart/2005/8/layout/hChevron3"/>
    <dgm:cxn modelId="{1470DD68-EE09-4780-A814-9400AEB744C5}" type="presParOf" srcId="{D253D754-121A-4018-871E-2AB7BC03C9F5}" destId="{58C56884-B678-490F-B574-E81E45BC34E4}" srcOrd="6" destOrd="0" presId="urn:microsoft.com/office/officeart/2005/8/layout/hChevron3"/>
    <dgm:cxn modelId="{0B5A436B-C9A3-4FD5-A1AD-B5F83938B1FA}" type="presParOf" srcId="{D253D754-121A-4018-871E-2AB7BC03C9F5}" destId="{63A144B4-897B-4855-937B-309C7309D925}" srcOrd="7" destOrd="0" presId="urn:microsoft.com/office/officeart/2005/8/layout/hChevron3"/>
    <dgm:cxn modelId="{7215A73A-4BD2-42C4-9B12-E609FAA4F658}" type="presParOf" srcId="{D253D754-121A-4018-871E-2AB7BC03C9F5}" destId="{556ED2A3-8DD5-4C67-8A1B-8C034B957A99}" srcOrd="8" destOrd="0" presId="urn:microsoft.com/office/officeart/2005/8/layout/hChevron3"/>
  </dgm:cxnLst>
  <dgm:bg>
    <a:noFill/>
  </dgm:bg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AA7E18-7DF0-495B-A2FE-59D8AD4DF362}" type="presOf" srcId="{07930132-43F0-4B13-95E7-0571C11556A0}" destId="{C8A4867B-3476-4DB0-9C18-633284582DB1}" srcOrd="0" destOrd="0" presId="urn:microsoft.com/office/officeart/2005/8/layout/hChevron3"/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C40FF888-92C4-4528-A444-A4AD6CF2E016}" type="presOf" srcId="{F1A43469-A84F-4116-B50A-34B21F631B56}" destId="{28B4A023-641A-49AD-9A01-7CC62CBE45A5}" srcOrd="0" destOrd="0" presId="urn:microsoft.com/office/officeart/2005/8/layout/hChevron3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D9642806-9629-4560-80FF-4F3684FBAE17}" type="presOf" srcId="{2F4287E6-BA3F-45E2-96A4-263966F2C29D}" destId="{58C56884-B678-490F-B574-E81E45BC34E4}" srcOrd="0" destOrd="0" presId="urn:microsoft.com/office/officeart/2005/8/layout/hChevron3"/>
    <dgm:cxn modelId="{FB4C31F5-6A03-4C08-93A9-A997046DEFBA}" type="presOf" srcId="{2F9920BB-9EBE-4B92-93AA-DCC8BA09D87F}" destId="{D253D754-121A-4018-871E-2AB7BC03C9F5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739ACA01-3620-4CEF-8A0F-34BFA2A0521B}" type="presOf" srcId="{278BB68B-7C57-4EEC-8BB5-9BE804125076}" destId="{556ED2A3-8DD5-4C67-8A1B-8C034B957A99}" srcOrd="0" destOrd="0" presId="urn:microsoft.com/office/officeart/2005/8/layout/hChevron3"/>
    <dgm:cxn modelId="{B463E06C-351E-45F5-8548-9AFB44CB71E9}" type="presOf" srcId="{00F12939-DE38-4EC3-B538-EAD339B049D5}" destId="{DD9EB447-8EEC-410B-A735-DCBD03BF96AB}" srcOrd="0" destOrd="0" presId="urn:microsoft.com/office/officeart/2005/8/layout/hChevron3"/>
    <dgm:cxn modelId="{2D405E7D-FB57-4395-B2C3-0A8F5A777115}" type="presParOf" srcId="{D253D754-121A-4018-871E-2AB7BC03C9F5}" destId="{C8A4867B-3476-4DB0-9C18-633284582DB1}" srcOrd="0" destOrd="0" presId="urn:microsoft.com/office/officeart/2005/8/layout/hChevron3"/>
    <dgm:cxn modelId="{537F9647-2825-48B9-A325-6E17FCC5A32A}" type="presParOf" srcId="{D253D754-121A-4018-871E-2AB7BC03C9F5}" destId="{14072271-D48C-465D-80E2-9D74DBA818CE}" srcOrd="1" destOrd="0" presId="urn:microsoft.com/office/officeart/2005/8/layout/hChevron3"/>
    <dgm:cxn modelId="{FBB223DF-7684-4687-9F48-578483E13E5D}" type="presParOf" srcId="{D253D754-121A-4018-871E-2AB7BC03C9F5}" destId="{28B4A023-641A-49AD-9A01-7CC62CBE45A5}" srcOrd="2" destOrd="0" presId="urn:microsoft.com/office/officeart/2005/8/layout/hChevron3"/>
    <dgm:cxn modelId="{46AF3144-6EE5-4470-95BC-DA802581EC69}" type="presParOf" srcId="{D253D754-121A-4018-871E-2AB7BC03C9F5}" destId="{BEE5239C-7908-47F9-8B35-8461D11F9C43}" srcOrd="3" destOrd="0" presId="urn:microsoft.com/office/officeart/2005/8/layout/hChevron3"/>
    <dgm:cxn modelId="{EE326F1B-3491-4B2C-A5C3-990C2BC86274}" type="presParOf" srcId="{D253D754-121A-4018-871E-2AB7BC03C9F5}" destId="{DD9EB447-8EEC-410B-A735-DCBD03BF96AB}" srcOrd="4" destOrd="0" presId="urn:microsoft.com/office/officeart/2005/8/layout/hChevron3"/>
    <dgm:cxn modelId="{7676D33F-513A-40A1-8EFE-B414F90748C5}" type="presParOf" srcId="{D253D754-121A-4018-871E-2AB7BC03C9F5}" destId="{F4347961-84C7-4936-9103-EC3CD317AC85}" srcOrd="5" destOrd="0" presId="urn:microsoft.com/office/officeart/2005/8/layout/hChevron3"/>
    <dgm:cxn modelId="{E25521B0-44C9-45D7-B84C-58B9CFCFA280}" type="presParOf" srcId="{D253D754-121A-4018-871E-2AB7BC03C9F5}" destId="{58C56884-B678-490F-B574-E81E45BC34E4}" srcOrd="6" destOrd="0" presId="urn:microsoft.com/office/officeart/2005/8/layout/hChevron3"/>
    <dgm:cxn modelId="{18A7A70F-F116-4365-B3E9-C111BFDC24A5}" type="presParOf" srcId="{D253D754-121A-4018-871E-2AB7BC03C9F5}" destId="{63A144B4-897B-4855-937B-309C7309D925}" srcOrd="7" destOrd="0" presId="urn:microsoft.com/office/officeart/2005/8/layout/hChevron3"/>
    <dgm:cxn modelId="{B8F32EAC-6D2D-4D7C-94BF-C44187F971E1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CAD1D24C-8DA4-4500-90E0-0BBDBA0B121B}" type="presOf" srcId="{2F4287E6-BA3F-45E2-96A4-263966F2C29D}" destId="{58C56884-B678-490F-B574-E81E45BC34E4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8B32F6FA-393F-4D18-999E-92D0B2F758D2}" type="presOf" srcId="{2F9920BB-9EBE-4B92-93AA-DCC8BA09D87F}" destId="{D253D754-121A-4018-871E-2AB7BC03C9F5}" srcOrd="0" destOrd="0" presId="urn:microsoft.com/office/officeart/2005/8/layout/hChevron3"/>
    <dgm:cxn modelId="{ACC5D27B-0846-4CCB-9083-9AE221F34E14}" type="presOf" srcId="{278BB68B-7C57-4EEC-8BB5-9BE804125076}" destId="{556ED2A3-8DD5-4C67-8A1B-8C034B957A99}" srcOrd="0" destOrd="0" presId="urn:microsoft.com/office/officeart/2005/8/layout/hChevron3"/>
    <dgm:cxn modelId="{29DDB9E9-3CC8-4691-8609-B78E207C0932}" type="presOf" srcId="{F1A43469-A84F-4116-B50A-34B21F631B56}" destId="{28B4A023-641A-49AD-9A01-7CC62CBE45A5}" srcOrd="0" destOrd="0" presId="urn:microsoft.com/office/officeart/2005/8/layout/hChevron3"/>
    <dgm:cxn modelId="{333BE689-848D-45A7-B146-850C5B04DA84}" type="presOf" srcId="{07930132-43F0-4B13-95E7-0571C11556A0}" destId="{C8A4867B-3476-4DB0-9C18-633284582DB1}" srcOrd="0" destOrd="0" presId="urn:microsoft.com/office/officeart/2005/8/layout/hChevron3"/>
    <dgm:cxn modelId="{C79BDFC6-2626-4F21-9751-C5AD9D175F8E}" type="presOf" srcId="{00F12939-DE38-4EC3-B538-EAD339B049D5}" destId="{DD9EB447-8EEC-410B-A735-DCBD03BF96AB}" srcOrd="0" destOrd="0" presId="urn:microsoft.com/office/officeart/2005/8/layout/hChevron3"/>
    <dgm:cxn modelId="{B4DE684F-C6D3-4840-8F40-A9D593BB33A3}" type="presParOf" srcId="{D253D754-121A-4018-871E-2AB7BC03C9F5}" destId="{C8A4867B-3476-4DB0-9C18-633284582DB1}" srcOrd="0" destOrd="0" presId="urn:microsoft.com/office/officeart/2005/8/layout/hChevron3"/>
    <dgm:cxn modelId="{1259C156-9FA7-482B-B870-81B108CBE4F5}" type="presParOf" srcId="{D253D754-121A-4018-871E-2AB7BC03C9F5}" destId="{14072271-D48C-465D-80E2-9D74DBA818CE}" srcOrd="1" destOrd="0" presId="urn:microsoft.com/office/officeart/2005/8/layout/hChevron3"/>
    <dgm:cxn modelId="{CFAE9C35-5CFD-42DA-9A67-87417C3112CF}" type="presParOf" srcId="{D253D754-121A-4018-871E-2AB7BC03C9F5}" destId="{28B4A023-641A-49AD-9A01-7CC62CBE45A5}" srcOrd="2" destOrd="0" presId="urn:microsoft.com/office/officeart/2005/8/layout/hChevron3"/>
    <dgm:cxn modelId="{2BD5066B-A402-495A-8B78-57C7630498F7}" type="presParOf" srcId="{D253D754-121A-4018-871E-2AB7BC03C9F5}" destId="{BEE5239C-7908-47F9-8B35-8461D11F9C43}" srcOrd="3" destOrd="0" presId="urn:microsoft.com/office/officeart/2005/8/layout/hChevron3"/>
    <dgm:cxn modelId="{11135266-AACC-4F5E-AE89-763305A1B23D}" type="presParOf" srcId="{D253D754-121A-4018-871E-2AB7BC03C9F5}" destId="{DD9EB447-8EEC-410B-A735-DCBD03BF96AB}" srcOrd="4" destOrd="0" presId="urn:microsoft.com/office/officeart/2005/8/layout/hChevron3"/>
    <dgm:cxn modelId="{22B896AB-F5E6-4974-AC25-7C7C73012263}" type="presParOf" srcId="{D253D754-121A-4018-871E-2AB7BC03C9F5}" destId="{F4347961-84C7-4936-9103-EC3CD317AC85}" srcOrd="5" destOrd="0" presId="urn:microsoft.com/office/officeart/2005/8/layout/hChevron3"/>
    <dgm:cxn modelId="{7F22614D-B290-4EFD-870C-0C0589A9D267}" type="presParOf" srcId="{D253D754-121A-4018-871E-2AB7BC03C9F5}" destId="{58C56884-B678-490F-B574-E81E45BC34E4}" srcOrd="6" destOrd="0" presId="urn:microsoft.com/office/officeart/2005/8/layout/hChevron3"/>
    <dgm:cxn modelId="{078566E6-3D21-4A90-AA01-C4B330D27A07}" type="presParOf" srcId="{D253D754-121A-4018-871E-2AB7BC03C9F5}" destId="{63A144B4-897B-4855-937B-309C7309D925}" srcOrd="7" destOrd="0" presId="urn:microsoft.com/office/officeart/2005/8/layout/hChevron3"/>
    <dgm:cxn modelId="{26706992-DA10-4FC9-B4D4-DCC9BA435DA3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/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/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746890F1-DFF1-4880-9D24-ABC2614EA05D}" type="presOf" srcId="{278BB68B-7C57-4EEC-8BB5-9BE804125076}" destId="{556ED2A3-8DD5-4C67-8A1B-8C034B957A99}" srcOrd="0" destOrd="0" presId="urn:microsoft.com/office/officeart/2005/8/layout/hChevron3"/>
    <dgm:cxn modelId="{9812EDE0-9880-431A-8F7D-0860F072DD45}" type="presOf" srcId="{07930132-43F0-4B13-95E7-0571C11556A0}" destId="{C8A4867B-3476-4DB0-9C18-633284582DB1}" srcOrd="0" destOrd="0" presId="urn:microsoft.com/office/officeart/2005/8/layout/hChevron3"/>
    <dgm:cxn modelId="{34E92DBA-BB94-4E01-A77A-CDF1B63A5950}" type="presOf" srcId="{2F9920BB-9EBE-4B92-93AA-DCC8BA09D87F}" destId="{D253D754-121A-4018-871E-2AB7BC03C9F5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A23C9C7B-E947-4488-ABC9-737660806979}" type="presOf" srcId="{2F4287E6-BA3F-45E2-96A4-263966F2C29D}" destId="{58C56884-B678-490F-B574-E81E45BC34E4}" srcOrd="0" destOrd="0" presId="urn:microsoft.com/office/officeart/2005/8/layout/hChevron3"/>
    <dgm:cxn modelId="{E3A407B4-3B44-43A3-959D-2570CEC8F38D}" type="presOf" srcId="{00F12939-DE38-4EC3-B538-EAD339B049D5}" destId="{DD9EB447-8EEC-410B-A735-DCBD03BF96AB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557E5639-C870-4A26-9332-B96FEE840372}" type="presOf" srcId="{F1A43469-A84F-4116-B50A-34B21F631B56}" destId="{28B4A023-641A-49AD-9A01-7CC62CBE45A5}" srcOrd="0" destOrd="0" presId="urn:microsoft.com/office/officeart/2005/8/layout/hChevron3"/>
    <dgm:cxn modelId="{71364ED9-6025-4D39-A1AF-C5F26A87064C}" type="presParOf" srcId="{D253D754-121A-4018-871E-2AB7BC03C9F5}" destId="{C8A4867B-3476-4DB0-9C18-633284582DB1}" srcOrd="0" destOrd="0" presId="urn:microsoft.com/office/officeart/2005/8/layout/hChevron3"/>
    <dgm:cxn modelId="{7DE66A9F-CFE4-4363-A425-006DB1050CF2}" type="presParOf" srcId="{D253D754-121A-4018-871E-2AB7BC03C9F5}" destId="{14072271-D48C-465D-80E2-9D74DBA818CE}" srcOrd="1" destOrd="0" presId="urn:microsoft.com/office/officeart/2005/8/layout/hChevron3"/>
    <dgm:cxn modelId="{93F82D9C-E881-47E7-AF15-639EFC772FFF}" type="presParOf" srcId="{D253D754-121A-4018-871E-2AB7BC03C9F5}" destId="{28B4A023-641A-49AD-9A01-7CC62CBE45A5}" srcOrd="2" destOrd="0" presId="urn:microsoft.com/office/officeart/2005/8/layout/hChevron3"/>
    <dgm:cxn modelId="{0536397D-E096-49E6-9A52-8ABC746EDCD5}" type="presParOf" srcId="{D253D754-121A-4018-871E-2AB7BC03C9F5}" destId="{BEE5239C-7908-47F9-8B35-8461D11F9C43}" srcOrd="3" destOrd="0" presId="urn:microsoft.com/office/officeart/2005/8/layout/hChevron3"/>
    <dgm:cxn modelId="{54CD17D0-E97B-4799-A5D5-B4F9D732485B}" type="presParOf" srcId="{D253D754-121A-4018-871E-2AB7BC03C9F5}" destId="{DD9EB447-8EEC-410B-A735-DCBD03BF96AB}" srcOrd="4" destOrd="0" presId="urn:microsoft.com/office/officeart/2005/8/layout/hChevron3"/>
    <dgm:cxn modelId="{4D274DFC-5ED4-4340-8CD5-84182DB8F410}" type="presParOf" srcId="{D253D754-121A-4018-871E-2AB7BC03C9F5}" destId="{F4347961-84C7-4936-9103-EC3CD317AC85}" srcOrd="5" destOrd="0" presId="urn:microsoft.com/office/officeart/2005/8/layout/hChevron3"/>
    <dgm:cxn modelId="{856BFA8F-EFED-44D8-9418-4F35E954BE98}" type="presParOf" srcId="{D253D754-121A-4018-871E-2AB7BC03C9F5}" destId="{58C56884-B678-490F-B574-E81E45BC34E4}" srcOrd="6" destOrd="0" presId="urn:microsoft.com/office/officeart/2005/8/layout/hChevron3"/>
    <dgm:cxn modelId="{0E990969-1FD1-410C-9B95-C8D60AE148DB}" type="presParOf" srcId="{D253D754-121A-4018-871E-2AB7BC03C9F5}" destId="{63A144B4-897B-4855-937B-309C7309D925}" srcOrd="7" destOrd="0" presId="urn:microsoft.com/office/officeart/2005/8/layout/hChevron3"/>
    <dgm:cxn modelId="{1D5BC30F-FB41-46B5-BEFB-D4AA5D0973C9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/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/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1BC8D4C9-ACEF-47FC-AFC6-2708F30C3558}" type="presOf" srcId="{278BB68B-7C57-4EEC-8BB5-9BE804125076}" destId="{556ED2A3-8DD5-4C67-8A1B-8C034B957A99}" srcOrd="0" destOrd="0" presId="urn:microsoft.com/office/officeart/2005/8/layout/hChevron3"/>
    <dgm:cxn modelId="{24FE086C-D48B-4E78-96FE-A63F48E92F96}" type="presOf" srcId="{07930132-43F0-4B13-95E7-0571C11556A0}" destId="{C8A4867B-3476-4DB0-9C18-633284582DB1}" srcOrd="0" destOrd="0" presId="urn:microsoft.com/office/officeart/2005/8/layout/hChevron3"/>
    <dgm:cxn modelId="{03C3588E-219F-4109-A4B8-E80B7D7D37EB}" type="presOf" srcId="{F1A43469-A84F-4116-B50A-34B21F631B56}" destId="{28B4A023-641A-49AD-9A01-7CC62CBE45A5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2C11BD41-799A-4ADE-B322-3FFDFC0D038D}" type="presOf" srcId="{00F12939-DE38-4EC3-B538-EAD339B049D5}" destId="{DD9EB447-8EEC-410B-A735-DCBD03BF96AB}" srcOrd="0" destOrd="0" presId="urn:microsoft.com/office/officeart/2005/8/layout/hChevron3"/>
    <dgm:cxn modelId="{24B7DE89-A838-405E-B36B-7AFEDD123E4E}" type="presOf" srcId="{2F9920BB-9EBE-4B92-93AA-DCC8BA09D87F}" destId="{D253D754-121A-4018-871E-2AB7BC03C9F5}" srcOrd="0" destOrd="0" presId="urn:microsoft.com/office/officeart/2005/8/layout/hChevron3"/>
    <dgm:cxn modelId="{783E1728-124C-40BE-BD6E-EBE48B20B992}" type="presOf" srcId="{2F4287E6-BA3F-45E2-96A4-263966F2C29D}" destId="{58C56884-B678-490F-B574-E81E45BC34E4}" srcOrd="0" destOrd="0" presId="urn:microsoft.com/office/officeart/2005/8/layout/hChevron3"/>
    <dgm:cxn modelId="{94335831-A776-49D0-8970-9FB6803292E2}" type="presParOf" srcId="{D253D754-121A-4018-871E-2AB7BC03C9F5}" destId="{C8A4867B-3476-4DB0-9C18-633284582DB1}" srcOrd="0" destOrd="0" presId="urn:microsoft.com/office/officeart/2005/8/layout/hChevron3"/>
    <dgm:cxn modelId="{F99B787A-1493-4B3E-BE65-E1F6C7A67952}" type="presParOf" srcId="{D253D754-121A-4018-871E-2AB7BC03C9F5}" destId="{14072271-D48C-465D-80E2-9D74DBA818CE}" srcOrd="1" destOrd="0" presId="urn:microsoft.com/office/officeart/2005/8/layout/hChevron3"/>
    <dgm:cxn modelId="{643580B4-5826-4C6A-BE55-AC17AB031DBD}" type="presParOf" srcId="{D253D754-121A-4018-871E-2AB7BC03C9F5}" destId="{28B4A023-641A-49AD-9A01-7CC62CBE45A5}" srcOrd="2" destOrd="0" presId="urn:microsoft.com/office/officeart/2005/8/layout/hChevron3"/>
    <dgm:cxn modelId="{E0B08583-7758-4CC9-8AEE-3D9BD894A013}" type="presParOf" srcId="{D253D754-121A-4018-871E-2AB7BC03C9F5}" destId="{BEE5239C-7908-47F9-8B35-8461D11F9C43}" srcOrd="3" destOrd="0" presId="urn:microsoft.com/office/officeart/2005/8/layout/hChevron3"/>
    <dgm:cxn modelId="{A14AF122-C2DA-447E-8BAA-608350B2FE12}" type="presParOf" srcId="{D253D754-121A-4018-871E-2AB7BC03C9F5}" destId="{DD9EB447-8EEC-410B-A735-DCBD03BF96AB}" srcOrd="4" destOrd="0" presId="urn:microsoft.com/office/officeart/2005/8/layout/hChevron3"/>
    <dgm:cxn modelId="{DFBEA174-13D2-4140-86F4-9AB5A41771C4}" type="presParOf" srcId="{D253D754-121A-4018-871E-2AB7BC03C9F5}" destId="{F4347961-84C7-4936-9103-EC3CD317AC85}" srcOrd="5" destOrd="0" presId="urn:microsoft.com/office/officeart/2005/8/layout/hChevron3"/>
    <dgm:cxn modelId="{298FC4A3-5820-4D39-B056-8DBA9BB54003}" type="presParOf" srcId="{D253D754-121A-4018-871E-2AB7BC03C9F5}" destId="{58C56884-B678-490F-B574-E81E45BC34E4}" srcOrd="6" destOrd="0" presId="urn:microsoft.com/office/officeart/2005/8/layout/hChevron3"/>
    <dgm:cxn modelId="{F5830DCA-5717-407F-89B1-801E1F6DD8E8}" type="presParOf" srcId="{D253D754-121A-4018-871E-2AB7BC03C9F5}" destId="{63A144B4-897B-4855-937B-309C7309D925}" srcOrd="7" destOrd="0" presId="urn:microsoft.com/office/officeart/2005/8/layout/hChevron3"/>
    <dgm:cxn modelId="{8193FC76-FFEA-4CC6-8970-D988A8C18781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/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/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A4AD168A-93DA-4113-9AC7-8758A6541601}" type="presOf" srcId="{F1A43469-A84F-4116-B50A-34B21F631B56}" destId="{28B4A023-641A-49AD-9A01-7CC62CBE45A5}" srcOrd="0" destOrd="0" presId="urn:microsoft.com/office/officeart/2005/8/layout/hChevron3"/>
    <dgm:cxn modelId="{E514CF50-A838-416B-A79E-31927731A430}" type="presOf" srcId="{2F4287E6-BA3F-45E2-96A4-263966F2C29D}" destId="{58C56884-B678-490F-B574-E81E45BC34E4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0101DC46-B317-4E76-94CC-2574FC173AF6}" type="presOf" srcId="{2F9920BB-9EBE-4B92-93AA-DCC8BA09D87F}" destId="{D253D754-121A-4018-871E-2AB7BC03C9F5}" srcOrd="0" destOrd="0" presId="urn:microsoft.com/office/officeart/2005/8/layout/hChevron3"/>
    <dgm:cxn modelId="{5AD81569-7F84-409D-B65B-5AC151994809}" type="presOf" srcId="{00F12939-DE38-4EC3-B538-EAD339B049D5}" destId="{DD9EB447-8EEC-410B-A735-DCBD03BF96AB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9E6B7392-EA54-4D6C-9D17-DFA3639BEA40}" type="presOf" srcId="{278BB68B-7C57-4EEC-8BB5-9BE804125076}" destId="{556ED2A3-8DD5-4C67-8A1B-8C034B957A99}" srcOrd="0" destOrd="0" presId="urn:microsoft.com/office/officeart/2005/8/layout/hChevron3"/>
    <dgm:cxn modelId="{6DFCAB2F-FFB1-4A55-8302-8D51828D1087}" type="presOf" srcId="{07930132-43F0-4B13-95E7-0571C11556A0}" destId="{C8A4867B-3476-4DB0-9C18-633284582DB1}" srcOrd="0" destOrd="0" presId="urn:microsoft.com/office/officeart/2005/8/layout/hChevron3"/>
    <dgm:cxn modelId="{E654F7DF-58A2-41BA-9E9B-FF052FA14EFA}" type="presParOf" srcId="{D253D754-121A-4018-871E-2AB7BC03C9F5}" destId="{C8A4867B-3476-4DB0-9C18-633284582DB1}" srcOrd="0" destOrd="0" presId="urn:microsoft.com/office/officeart/2005/8/layout/hChevron3"/>
    <dgm:cxn modelId="{55CE596C-BA6F-4A51-95C4-7578F83DE13F}" type="presParOf" srcId="{D253D754-121A-4018-871E-2AB7BC03C9F5}" destId="{14072271-D48C-465D-80E2-9D74DBA818CE}" srcOrd="1" destOrd="0" presId="urn:microsoft.com/office/officeart/2005/8/layout/hChevron3"/>
    <dgm:cxn modelId="{B20EAC5E-7DEF-4A17-9E4E-0C22E986F18B}" type="presParOf" srcId="{D253D754-121A-4018-871E-2AB7BC03C9F5}" destId="{28B4A023-641A-49AD-9A01-7CC62CBE45A5}" srcOrd="2" destOrd="0" presId="urn:microsoft.com/office/officeart/2005/8/layout/hChevron3"/>
    <dgm:cxn modelId="{D632E6BC-7607-43CA-96A6-A10D438EA2F7}" type="presParOf" srcId="{D253D754-121A-4018-871E-2AB7BC03C9F5}" destId="{BEE5239C-7908-47F9-8B35-8461D11F9C43}" srcOrd="3" destOrd="0" presId="urn:microsoft.com/office/officeart/2005/8/layout/hChevron3"/>
    <dgm:cxn modelId="{E07506B6-06CE-4142-9F96-D7A33AEAF80C}" type="presParOf" srcId="{D253D754-121A-4018-871E-2AB7BC03C9F5}" destId="{DD9EB447-8EEC-410B-A735-DCBD03BF96AB}" srcOrd="4" destOrd="0" presId="urn:microsoft.com/office/officeart/2005/8/layout/hChevron3"/>
    <dgm:cxn modelId="{1DAC6A91-DD1C-406E-A9DB-0F05F73CFC29}" type="presParOf" srcId="{D253D754-121A-4018-871E-2AB7BC03C9F5}" destId="{F4347961-84C7-4936-9103-EC3CD317AC85}" srcOrd="5" destOrd="0" presId="urn:microsoft.com/office/officeart/2005/8/layout/hChevron3"/>
    <dgm:cxn modelId="{45E0B482-5981-4462-94CA-D744914BB41A}" type="presParOf" srcId="{D253D754-121A-4018-871E-2AB7BC03C9F5}" destId="{58C56884-B678-490F-B574-E81E45BC34E4}" srcOrd="6" destOrd="0" presId="urn:microsoft.com/office/officeart/2005/8/layout/hChevron3"/>
    <dgm:cxn modelId="{DD3FC53E-4756-4A3E-8D13-AD0B7DC2908B}" type="presParOf" srcId="{D253D754-121A-4018-871E-2AB7BC03C9F5}" destId="{63A144B4-897B-4855-937B-309C7309D925}" srcOrd="7" destOrd="0" presId="urn:microsoft.com/office/officeart/2005/8/layout/hChevron3"/>
    <dgm:cxn modelId="{DBF455C1-9CA5-4591-B863-C26458E1AE87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2AE8154C-70B3-432A-87C9-1C67450A5C09}" type="presOf" srcId="{278BB68B-7C57-4EEC-8BB5-9BE804125076}" destId="{556ED2A3-8DD5-4C67-8A1B-8C034B957A99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0F6984C3-729C-4AA8-96A3-DB2B1354AE92}" type="presOf" srcId="{00F12939-DE38-4EC3-B538-EAD339B049D5}" destId="{DD9EB447-8EEC-410B-A735-DCBD03BF96AB}" srcOrd="0" destOrd="0" presId="urn:microsoft.com/office/officeart/2005/8/layout/hChevron3"/>
    <dgm:cxn modelId="{5F1E3129-4D96-4F9D-B85C-136071D70BB4}" type="presOf" srcId="{2F4287E6-BA3F-45E2-96A4-263966F2C29D}" destId="{58C56884-B678-490F-B574-E81E45BC34E4}" srcOrd="0" destOrd="0" presId="urn:microsoft.com/office/officeart/2005/8/layout/hChevron3"/>
    <dgm:cxn modelId="{DE024A67-1105-4FD5-BEF2-8CE0AF4F4CB3}" type="presOf" srcId="{2F9920BB-9EBE-4B92-93AA-DCC8BA09D87F}" destId="{D253D754-121A-4018-871E-2AB7BC03C9F5}" srcOrd="0" destOrd="0" presId="urn:microsoft.com/office/officeart/2005/8/layout/hChevron3"/>
    <dgm:cxn modelId="{8A98860D-F393-4532-B32E-967B555D1CC6}" type="presOf" srcId="{07930132-43F0-4B13-95E7-0571C11556A0}" destId="{C8A4867B-3476-4DB0-9C18-633284582DB1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8D24B2CB-8666-40D2-901B-E335332D1F99}" type="presOf" srcId="{F1A43469-A84F-4116-B50A-34B21F631B56}" destId="{28B4A023-641A-49AD-9A01-7CC62CBE45A5}" srcOrd="0" destOrd="0" presId="urn:microsoft.com/office/officeart/2005/8/layout/hChevron3"/>
    <dgm:cxn modelId="{DA11663F-56C1-4156-BEA3-A453A0C1F638}" type="presParOf" srcId="{D253D754-121A-4018-871E-2AB7BC03C9F5}" destId="{C8A4867B-3476-4DB0-9C18-633284582DB1}" srcOrd="0" destOrd="0" presId="urn:microsoft.com/office/officeart/2005/8/layout/hChevron3"/>
    <dgm:cxn modelId="{519FE813-3CC5-4445-8529-8A72FEF46918}" type="presParOf" srcId="{D253D754-121A-4018-871E-2AB7BC03C9F5}" destId="{14072271-D48C-465D-80E2-9D74DBA818CE}" srcOrd="1" destOrd="0" presId="urn:microsoft.com/office/officeart/2005/8/layout/hChevron3"/>
    <dgm:cxn modelId="{9477D5D8-E536-4837-9A57-40A452C5CE1F}" type="presParOf" srcId="{D253D754-121A-4018-871E-2AB7BC03C9F5}" destId="{28B4A023-641A-49AD-9A01-7CC62CBE45A5}" srcOrd="2" destOrd="0" presId="urn:microsoft.com/office/officeart/2005/8/layout/hChevron3"/>
    <dgm:cxn modelId="{4EFBEA61-01EB-4AD5-898E-60FBA51F149E}" type="presParOf" srcId="{D253D754-121A-4018-871E-2AB7BC03C9F5}" destId="{BEE5239C-7908-47F9-8B35-8461D11F9C43}" srcOrd="3" destOrd="0" presId="urn:microsoft.com/office/officeart/2005/8/layout/hChevron3"/>
    <dgm:cxn modelId="{52AF972B-639E-486A-B665-905A39EBCA34}" type="presParOf" srcId="{D253D754-121A-4018-871E-2AB7BC03C9F5}" destId="{DD9EB447-8EEC-410B-A735-DCBD03BF96AB}" srcOrd="4" destOrd="0" presId="urn:microsoft.com/office/officeart/2005/8/layout/hChevron3"/>
    <dgm:cxn modelId="{B1FCBBF3-0E12-45EC-91F8-7842A6D83B7A}" type="presParOf" srcId="{D253D754-121A-4018-871E-2AB7BC03C9F5}" destId="{F4347961-84C7-4936-9103-EC3CD317AC85}" srcOrd="5" destOrd="0" presId="urn:microsoft.com/office/officeart/2005/8/layout/hChevron3"/>
    <dgm:cxn modelId="{E7EC2D8C-5C10-4216-9651-6F3C10C09081}" type="presParOf" srcId="{D253D754-121A-4018-871E-2AB7BC03C9F5}" destId="{58C56884-B678-490F-B574-E81E45BC34E4}" srcOrd="6" destOrd="0" presId="urn:microsoft.com/office/officeart/2005/8/layout/hChevron3"/>
    <dgm:cxn modelId="{726E1856-CDD0-4518-B8E1-10DBFB4347F4}" type="presParOf" srcId="{D253D754-121A-4018-871E-2AB7BC03C9F5}" destId="{63A144B4-897B-4855-937B-309C7309D925}" srcOrd="7" destOrd="0" presId="urn:microsoft.com/office/officeart/2005/8/layout/hChevron3"/>
    <dgm:cxn modelId="{B6443868-C901-4C77-947C-BBDE1BD21A28}" type="presParOf" srcId="{D253D754-121A-4018-871E-2AB7BC03C9F5}" destId="{556ED2A3-8DD5-4C67-8A1B-8C034B957A99}" srcOrd="8" destOrd="0" presId="urn:microsoft.com/office/officeart/2005/8/layout/hChevron3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BA86D98E-EADB-4757-9460-24165514D25E}" type="presOf" srcId="{F1A43469-A84F-4116-B50A-34B21F631B56}" destId="{28B4A023-641A-49AD-9A01-7CC62CBE45A5}" srcOrd="0" destOrd="0" presId="urn:microsoft.com/office/officeart/2005/8/layout/hChevron3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0C633B9F-93DA-4058-9F41-5C38B2F774B5}" type="presOf" srcId="{278BB68B-7C57-4EEC-8BB5-9BE804125076}" destId="{556ED2A3-8DD5-4C67-8A1B-8C034B957A99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2F8EDEE4-47B6-442E-B6F1-2934A226746A}" type="presOf" srcId="{2F9920BB-9EBE-4B92-93AA-DCC8BA09D87F}" destId="{D253D754-121A-4018-871E-2AB7BC03C9F5}" srcOrd="0" destOrd="0" presId="urn:microsoft.com/office/officeart/2005/8/layout/hChevron3"/>
    <dgm:cxn modelId="{2D50B6CA-6C90-4B67-9782-F4A96D85EF5A}" type="presOf" srcId="{00F12939-DE38-4EC3-B538-EAD339B049D5}" destId="{DD9EB447-8EEC-410B-A735-DCBD03BF96AB}" srcOrd="0" destOrd="0" presId="urn:microsoft.com/office/officeart/2005/8/layout/hChevron3"/>
    <dgm:cxn modelId="{8068B6D0-90A1-4A34-8D52-DBBFE048D349}" type="presOf" srcId="{2F4287E6-BA3F-45E2-96A4-263966F2C29D}" destId="{58C56884-B678-490F-B574-E81E45BC34E4}" srcOrd="0" destOrd="0" presId="urn:microsoft.com/office/officeart/2005/8/layout/hChevron3"/>
    <dgm:cxn modelId="{FD67AE89-76A4-420B-AFC3-E4FBDAA223E0}" type="presOf" srcId="{07930132-43F0-4B13-95E7-0571C11556A0}" destId="{C8A4867B-3476-4DB0-9C18-633284582DB1}" srcOrd="0" destOrd="0" presId="urn:microsoft.com/office/officeart/2005/8/layout/hChevron3"/>
    <dgm:cxn modelId="{A66E5405-9435-4149-9AC6-76A12185F9F6}" type="presParOf" srcId="{D253D754-121A-4018-871E-2AB7BC03C9F5}" destId="{C8A4867B-3476-4DB0-9C18-633284582DB1}" srcOrd="0" destOrd="0" presId="urn:microsoft.com/office/officeart/2005/8/layout/hChevron3"/>
    <dgm:cxn modelId="{6085A2D1-8CB9-4282-8F12-59B25B77963C}" type="presParOf" srcId="{D253D754-121A-4018-871E-2AB7BC03C9F5}" destId="{14072271-D48C-465D-80E2-9D74DBA818CE}" srcOrd="1" destOrd="0" presId="urn:microsoft.com/office/officeart/2005/8/layout/hChevron3"/>
    <dgm:cxn modelId="{709883DF-8077-4394-B7D2-3AB767CD0333}" type="presParOf" srcId="{D253D754-121A-4018-871E-2AB7BC03C9F5}" destId="{28B4A023-641A-49AD-9A01-7CC62CBE45A5}" srcOrd="2" destOrd="0" presId="urn:microsoft.com/office/officeart/2005/8/layout/hChevron3"/>
    <dgm:cxn modelId="{AFB2C7D3-44C1-44EC-BB10-97249CC7A112}" type="presParOf" srcId="{D253D754-121A-4018-871E-2AB7BC03C9F5}" destId="{BEE5239C-7908-47F9-8B35-8461D11F9C43}" srcOrd="3" destOrd="0" presId="urn:microsoft.com/office/officeart/2005/8/layout/hChevron3"/>
    <dgm:cxn modelId="{AC3A53E2-EA13-4A33-B731-E1D96580CB8F}" type="presParOf" srcId="{D253D754-121A-4018-871E-2AB7BC03C9F5}" destId="{DD9EB447-8EEC-410B-A735-DCBD03BF96AB}" srcOrd="4" destOrd="0" presId="urn:microsoft.com/office/officeart/2005/8/layout/hChevron3"/>
    <dgm:cxn modelId="{AD09FDC1-18F2-460A-8EAE-760E36109DD8}" type="presParOf" srcId="{D253D754-121A-4018-871E-2AB7BC03C9F5}" destId="{F4347961-84C7-4936-9103-EC3CD317AC85}" srcOrd="5" destOrd="0" presId="urn:microsoft.com/office/officeart/2005/8/layout/hChevron3"/>
    <dgm:cxn modelId="{19884D13-B92D-4656-931E-BC57FC345BA9}" type="presParOf" srcId="{D253D754-121A-4018-871E-2AB7BC03C9F5}" destId="{58C56884-B678-490F-B574-E81E45BC34E4}" srcOrd="6" destOrd="0" presId="urn:microsoft.com/office/officeart/2005/8/layout/hChevron3"/>
    <dgm:cxn modelId="{564C94BC-B727-47F0-AF91-78F97F455528}" type="presParOf" srcId="{D253D754-121A-4018-871E-2AB7BC03C9F5}" destId="{63A144B4-897B-4855-937B-309C7309D925}" srcOrd="7" destOrd="0" presId="urn:microsoft.com/office/officeart/2005/8/layout/hChevron3"/>
    <dgm:cxn modelId="{CA2A7F31-DBF3-4C8F-9F94-3F513DF09B27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08FF6D-DEE2-4255-802B-1195C54BB74F}" type="presOf" srcId="{2F9920BB-9EBE-4B92-93AA-DCC8BA09D87F}" destId="{D253D754-121A-4018-871E-2AB7BC03C9F5}" srcOrd="0" destOrd="0" presId="urn:microsoft.com/office/officeart/2005/8/layout/hChevron3"/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71E6B515-0F48-4C79-8077-F13B3CE3DC3A}" type="presOf" srcId="{F1A43469-A84F-4116-B50A-34B21F631B56}" destId="{28B4A023-641A-49AD-9A01-7CC62CBE45A5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0D5EF9C9-6551-4534-9496-DC953CB90845}" type="presOf" srcId="{2F4287E6-BA3F-45E2-96A4-263966F2C29D}" destId="{58C56884-B678-490F-B574-E81E45BC34E4}" srcOrd="0" destOrd="0" presId="urn:microsoft.com/office/officeart/2005/8/layout/hChevron3"/>
    <dgm:cxn modelId="{ACAAEF9F-51A5-4FCB-B88F-1093407D85FB}" type="presOf" srcId="{278BB68B-7C57-4EEC-8BB5-9BE804125076}" destId="{556ED2A3-8DD5-4C67-8A1B-8C034B957A99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6E5921C5-D502-496A-8C08-2BD96F3A6F3B}" type="presOf" srcId="{00F12939-DE38-4EC3-B538-EAD339B049D5}" destId="{DD9EB447-8EEC-410B-A735-DCBD03BF96AB}" srcOrd="0" destOrd="0" presId="urn:microsoft.com/office/officeart/2005/8/layout/hChevron3"/>
    <dgm:cxn modelId="{720E2107-77CF-4B0B-9243-19B16310AAE3}" type="presOf" srcId="{07930132-43F0-4B13-95E7-0571C11556A0}" destId="{C8A4867B-3476-4DB0-9C18-633284582DB1}" srcOrd="0" destOrd="0" presId="urn:microsoft.com/office/officeart/2005/8/layout/hChevron3"/>
    <dgm:cxn modelId="{9D6C2B97-31FD-417D-B927-B480F602CD6C}" type="presParOf" srcId="{D253D754-121A-4018-871E-2AB7BC03C9F5}" destId="{C8A4867B-3476-4DB0-9C18-633284582DB1}" srcOrd="0" destOrd="0" presId="urn:microsoft.com/office/officeart/2005/8/layout/hChevron3"/>
    <dgm:cxn modelId="{ADA0BBD8-9A96-45E2-A482-814125BC5557}" type="presParOf" srcId="{D253D754-121A-4018-871E-2AB7BC03C9F5}" destId="{14072271-D48C-465D-80E2-9D74DBA818CE}" srcOrd="1" destOrd="0" presId="urn:microsoft.com/office/officeart/2005/8/layout/hChevron3"/>
    <dgm:cxn modelId="{EA76C61E-F298-48F4-B8D2-6345943A1C38}" type="presParOf" srcId="{D253D754-121A-4018-871E-2AB7BC03C9F5}" destId="{28B4A023-641A-49AD-9A01-7CC62CBE45A5}" srcOrd="2" destOrd="0" presId="urn:microsoft.com/office/officeart/2005/8/layout/hChevron3"/>
    <dgm:cxn modelId="{C3C572B9-832C-4C0F-838D-C286BBC064A4}" type="presParOf" srcId="{D253D754-121A-4018-871E-2AB7BC03C9F5}" destId="{BEE5239C-7908-47F9-8B35-8461D11F9C43}" srcOrd="3" destOrd="0" presId="urn:microsoft.com/office/officeart/2005/8/layout/hChevron3"/>
    <dgm:cxn modelId="{19221A35-3FDC-42F6-8B9B-57C27E680458}" type="presParOf" srcId="{D253D754-121A-4018-871E-2AB7BC03C9F5}" destId="{DD9EB447-8EEC-410B-A735-DCBD03BF96AB}" srcOrd="4" destOrd="0" presId="urn:microsoft.com/office/officeart/2005/8/layout/hChevron3"/>
    <dgm:cxn modelId="{3765325C-7F36-430E-8D9A-97650E1AD920}" type="presParOf" srcId="{D253D754-121A-4018-871E-2AB7BC03C9F5}" destId="{F4347961-84C7-4936-9103-EC3CD317AC85}" srcOrd="5" destOrd="0" presId="urn:microsoft.com/office/officeart/2005/8/layout/hChevron3"/>
    <dgm:cxn modelId="{B1D54CA0-DFDE-4DFD-884F-1881425DD942}" type="presParOf" srcId="{D253D754-121A-4018-871E-2AB7BC03C9F5}" destId="{58C56884-B678-490F-B574-E81E45BC34E4}" srcOrd="6" destOrd="0" presId="urn:microsoft.com/office/officeart/2005/8/layout/hChevron3"/>
    <dgm:cxn modelId="{9A7ED380-BFCB-4B4A-A186-EB87C046091E}" type="presParOf" srcId="{D253D754-121A-4018-871E-2AB7BC03C9F5}" destId="{63A144B4-897B-4855-937B-309C7309D925}" srcOrd="7" destOrd="0" presId="urn:microsoft.com/office/officeart/2005/8/layout/hChevron3"/>
    <dgm:cxn modelId="{9A021411-23A1-48C5-B364-C18F5581E752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D79DD1D1-466F-417A-ADDD-880EBC1D9839}" type="presOf" srcId="{00F12939-DE38-4EC3-B538-EAD339B049D5}" destId="{DD9EB447-8EEC-410B-A735-DCBD03BF96AB}" srcOrd="0" destOrd="0" presId="urn:microsoft.com/office/officeart/2005/8/layout/hChevron3"/>
    <dgm:cxn modelId="{3748BF3B-D56D-4BB8-91CF-51C3E3430016}" type="presOf" srcId="{2F9920BB-9EBE-4B92-93AA-DCC8BA09D87F}" destId="{D253D754-121A-4018-871E-2AB7BC03C9F5}" srcOrd="0" destOrd="0" presId="urn:microsoft.com/office/officeart/2005/8/layout/hChevron3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E9EFCA71-E4BD-4F33-A47E-D084DA39E236}" type="presOf" srcId="{07930132-43F0-4B13-95E7-0571C11556A0}" destId="{C8A4867B-3476-4DB0-9C18-633284582DB1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6A8750FC-C610-4DDC-B072-262D98D627EB}" type="presOf" srcId="{2F4287E6-BA3F-45E2-96A4-263966F2C29D}" destId="{58C56884-B678-490F-B574-E81E45BC34E4}" srcOrd="0" destOrd="0" presId="urn:microsoft.com/office/officeart/2005/8/layout/hChevron3"/>
    <dgm:cxn modelId="{C51DEF16-633A-44E4-A20E-AD6358B51373}" type="presOf" srcId="{278BB68B-7C57-4EEC-8BB5-9BE804125076}" destId="{556ED2A3-8DD5-4C67-8A1B-8C034B957A99}" srcOrd="0" destOrd="0" presId="urn:microsoft.com/office/officeart/2005/8/layout/hChevron3"/>
    <dgm:cxn modelId="{6C66E451-A54B-45F4-94E5-CDE35C34FA5C}" type="presOf" srcId="{F1A43469-A84F-4116-B50A-34B21F631B56}" destId="{28B4A023-641A-49AD-9A01-7CC62CBE45A5}" srcOrd="0" destOrd="0" presId="urn:microsoft.com/office/officeart/2005/8/layout/hChevron3"/>
    <dgm:cxn modelId="{691FB0BD-6A9E-493E-A581-BC4F87BD9336}" type="presParOf" srcId="{D253D754-121A-4018-871E-2AB7BC03C9F5}" destId="{C8A4867B-3476-4DB0-9C18-633284582DB1}" srcOrd="0" destOrd="0" presId="urn:microsoft.com/office/officeart/2005/8/layout/hChevron3"/>
    <dgm:cxn modelId="{1DE5CE67-443B-4E61-A393-8359B5CB6D35}" type="presParOf" srcId="{D253D754-121A-4018-871E-2AB7BC03C9F5}" destId="{14072271-D48C-465D-80E2-9D74DBA818CE}" srcOrd="1" destOrd="0" presId="urn:microsoft.com/office/officeart/2005/8/layout/hChevron3"/>
    <dgm:cxn modelId="{DB9B8D53-8008-4FE8-9BD4-2BA509E00D6B}" type="presParOf" srcId="{D253D754-121A-4018-871E-2AB7BC03C9F5}" destId="{28B4A023-641A-49AD-9A01-7CC62CBE45A5}" srcOrd="2" destOrd="0" presId="urn:microsoft.com/office/officeart/2005/8/layout/hChevron3"/>
    <dgm:cxn modelId="{3E879A45-3D48-4137-B013-7BE5DDF8715C}" type="presParOf" srcId="{D253D754-121A-4018-871E-2AB7BC03C9F5}" destId="{BEE5239C-7908-47F9-8B35-8461D11F9C43}" srcOrd="3" destOrd="0" presId="urn:microsoft.com/office/officeart/2005/8/layout/hChevron3"/>
    <dgm:cxn modelId="{18248187-724D-47E0-9A6D-6D68867D15B6}" type="presParOf" srcId="{D253D754-121A-4018-871E-2AB7BC03C9F5}" destId="{DD9EB447-8EEC-410B-A735-DCBD03BF96AB}" srcOrd="4" destOrd="0" presId="urn:microsoft.com/office/officeart/2005/8/layout/hChevron3"/>
    <dgm:cxn modelId="{DF15C797-D1EE-4EFD-99E3-A6A7ADDCB089}" type="presParOf" srcId="{D253D754-121A-4018-871E-2AB7BC03C9F5}" destId="{F4347961-84C7-4936-9103-EC3CD317AC85}" srcOrd="5" destOrd="0" presId="urn:microsoft.com/office/officeart/2005/8/layout/hChevron3"/>
    <dgm:cxn modelId="{6C17CCCF-BDB9-4B6E-8BC0-444DC9497D4F}" type="presParOf" srcId="{D253D754-121A-4018-871E-2AB7BC03C9F5}" destId="{58C56884-B678-490F-B574-E81E45BC34E4}" srcOrd="6" destOrd="0" presId="urn:microsoft.com/office/officeart/2005/8/layout/hChevron3"/>
    <dgm:cxn modelId="{204D8A43-ACC0-47CC-864A-267A760E3027}" type="presParOf" srcId="{D253D754-121A-4018-871E-2AB7BC03C9F5}" destId="{63A144B4-897B-4855-937B-309C7309D925}" srcOrd="7" destOrd="0" presId="urn:microsoft.com/office/officeart/2005/8/layout/hChevron3"/>
    <dgm:cxn modelId="{7931B72C-4F42-44CE-BB79-3B0BB752DC1C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9920BB-9EBE-4B92-93AA-DCC8BA09D87F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930132-43F0-4B13-95E7-0571C11556A0}">
      <dgm:prSet/>
      <dgm:spPr/>
      <dgm:t>
        <a:bodyPr/>
        <a:lstStyle/>
        <a:p>
          <a:pPr rtl="0"/>
          <a:r>
            <a:rPr lang="pt-BR" dirty="0" smtClean="0"/>
            <a:t>20%</a:t>
          </a:r>
          <a:endParaRPr lang="pt-BR" dirty="0"/>
        </a:p>
      </dgm:t>
    </dgm:pt>
    <dgm:pt modelId="{9732B258-4FBA-448C-BDAA-C027CBA63DC6}" type="parTrans" cxnId="{4C9FC847-B28F-44E8-AEAE-0C4967A8F4FC}">
      <dgm:prSet/>
      <dgm:spPr/>
      <dgm:t>
        <a:bodyPr/>
        <a:lstStyle/>
        <a:p>
          <a:endParaRPr lang="pt-BR"/>
        </a:p>
      </dgm:t>
    </dgm:pt>
    <dgm:pt modelId="{A54AAC14-AC70-45CB-AB93-46901EBF6324}" type="sibTrans" cxnId="{4C9FC847-B28F-44E8-AEAE-0C4967A8F4FC}">
      <dgm:prSet/>
      <dgm:spPr/>
      <dgm:t>
        <a:bodyPr/>
        <a:lstStyle/>
        <a:p>
          <a:endParaRPr lang="pt-BR"/>
        </a:p>
      </dgm:t>
    </dgm:pt>
    <dgm:pt modelId="{F1A43469-A84F-4116-B50A-34B21F631B56}">
      <dgm:prSet/>
      <dgm:spPr/>
      <dgm:t>
        <a:bodyPr/>
        <a:lstStyle/>
        <a:p>
          <a:pPr rtl="0"/>
          <a:r>
            <a:rPr lang="pt-BR" dirty="0" smtClean="0"/>
            <a:t>40%</a:t>
          </a:r>
          <a:endParaRPr lang="pt-BR" dirty="0"/>
        </a:p>
      </dgm:t>
    </dgm:pt>
    <dgm:pt modelId="{BEC2E188-C68B-4F8D-81CB-665FEC8BFB74}" type="parTrans" cxnId="{18182D84-060D-4B51-A2FB-E1DBA2090104}">
      <dgm:prSet/>
      <dgm:spPr/>
      <dgm:t>
        <a:bodyPr/>
        <a:lstStyle/>
        <a:p>
          <a:endParaRPr lang="pt-BR"/>
        </a:p>
      </dgm:t>
    </dgm:pt>
    <dgm:pt modelId="{21668BAA-56E9-45AA-8CA0-AEBC4760FE60}" type="sibTrans" cxnId="{18182D84-060D-4B51-A2FB-E1DBA2090104}">
      <dgm:prSet/>
      <dgm:spPr/>
      <dgm:t>
        <a:bodyPr/>
        <a:lstStyle/>
        <a:p>
          <a:endParaRPr lang="pt-BR"/>
        </a:p>
      </dgm:t>
    </dgm:pt>
    <dgm:pt modelId="{00F12939-DE38-4EC3-B538-EAD339B049D5}">
      <dgm:prSet/>
      <dgm:spPr/>
      <dgm:t>
        <a:bodyPr/>
        <a:lstStyle/>
        <a:p>
          <a:pPr rtl="0"/>
          <a:r>
            <a:rPr lang="pt-BR" dirty="0" smtClean="0"/>
            <a:t>60%</a:t>
          </a:r>
          <a:endParaRPr lang="pt-BR" dirty="0"/>
        </a:p>
      </dgm:t>
    </dgm:pt>
    <dgm:pt modelId="{458D1B75-6F89-4124-88A7-4520DA5866D7}" type="parTrans" cxnId="{F51CF9A2-45CC-431A-A07F-357FF224068B}">
      <dgm:prSet/>
      <dgm:spPr/>
      <dgm:t>
        <a:bodyPr/>
        <a:lstStyle/>
        <a:p>
          <a:endParaRPr lang="pt-BR"/>
        </a:p>
      </dgm:t>
    </dgm:pt>
    <dgm:pt modelId="{2CBF1344-60F6-41D0-A041-F8121B2DA13A}" type="sibTrans" cxnId="{F51CF9A2-45CC-431A-A07F-357FF224068B}">
      <dgm:prSet/>
      <dgm:spPr/>
      <dgm:t>
        <a:bodyPr/>
        <a:lstStyle/>
        <a:p>
          <a:endParaRPr lang="pt-BR"/>
        </a:p>
      </dgm:t>
    </dgm:pt>
    <dgm:pt modelId="{2F4287E6-BA3F-45E2-96A4-263966F2C29D}">
      <dgm:prSet/>
      <dgm:spPr/>
      <dgm:t>
        <a:bodyPr/>
        <a:lstStyle/>
        <a:p>
          <a:pPr rtl="0"/>
          <a:r>
            <a:rPr lang="pt-BR" dirty="0" smtClean="0"/>
            <a:t>80%</a:t>
          </a:r>
          <a:endParaRPr lang="pt-BR" dirty="0"/>
        </a:p>
      </dgm:t>
    </dgm:pt>
    <dgm:pt modelId="{93167AA4-940A-4752-9168-CD1DA382A15C}" type="parTrans" cxnId="{AD6F912A-FF51-4BAE-A276-71753C58F0EE}">
      <dgm:prSet/>
      <dgm:spPr/>
      <dgm:t>
        <a:bodyPr/>
        <a:lstStyle/>
        <a:p>
          <a:endParaRPr lang="pt-BR"/>
        </a:p>
      </dgm:t>
    </dgm:pt>
    <dgm:pt modelId="{A7BCC4B3-C592-465E-8BFB-2CDAA9F1077E}" type="sibTrans" cxnId="{AD6F912A-FF51-4BAE-A276-71753C58F0EE}">
      <dgm:prSet/>
      <dgm:spPr/>
      <dgm:t>
        <a:bodyPr/>
        <a:lstStyle/>
        <a:p>
          <a:endParaRPr lang="pt-BR"/>
        </a:p>
      </dgm:t>
    </dgm:pt>
    <dgm:pt modelId="{278BB68B-7C57-4EEC-8BB5-9BE804125076}">
      <dgm:prSet/>
      <dgm:spPr/>
      <dgm:t>
        <a:bodyPr/>
        <a:lstStyle/>
        <a:p>
          <a:pPr rtl="0"/>
          <a:r>
            <a:rPr lang="pt-BR" dirty="0" smtClean="0"/>
            <a:t>100%</a:t>
          </a:r>
          <a:endParaRPr lang="pt-BR" dirty="0"/>
        </a:p>
      </dgm:t>
    </dgm:pt>
    <dgm:pt modelId="{B3B38997-E415-45AB-87AE-5B61DF8BDC1C}" type="parTrans" cxnId="{E1E5DCDE-5448-4461-9101-2A9DFE3FCF67}">
      <dgm:prSet/>
      <dgm:spPr/>
      <dgm:t>
        <a:bodyPr/>
        <a:lstStyle/>
        <a:p>
          <a:endParaRPr lang="pt-BR"/>
        </a:p>
      </dgm:t>
    </dgm:pt>
    <dgm:pt modelId="{3C71AF0D-19C7-4A79-B819-2E283E693E30}" type="sibTrans" cxnId="{E1E5DCDE-5448-4461-9101-2A9DFE3FCF67}">
      <dgm:prSet/>
      <dgm:spPr/>
      <dgm:t>
        <a:bodyPr/>
        <a:lstStyle/>
        <a:p>
          <a:endParaRPr lang="pt-BR"/>
        </a:p>
      </dgm:t>
    </dgm:pt>
    <dgm:pt modelId="{D253D754-121A-4018-871E-2AB7BC03C9F5}" type="pres">
      <dgm:prSet presAssocID="{2F9920BB-9EBE-4B92-93AA-DCC8BA09D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8A4867B-3476-4DB0-9C18-633284582DB1}" type="pres">
      <dgm:prSet presAssocID="{07930132-43F0-4B13-95E7-0571C11556A0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72271-D48C-465D-80E2-9D74DBA818CE}" type="pres">
      <dgm:prSet presAssocID="{A54AAC14-AC70-45CB-AB93-46901EBF6324}" presName="parSpace" presStyleCnt="0"/>
      <dgm:spPr/>
    </dgm:pt>
    <dgm:pt modelId="{28B4A023-641A-49AD-9A01-7CC62CBE45A5}" type="pres">
      <dgm:prSet presAssocID="{F1A43469-A84F-4116-B50A-34B21F631B56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5239C-7908-47F9-8B35-8461D11F9C43}" type="pres">
      <dgm:prSet presAssocID="{21668BAA-56E9-45AA-8CA0-AEBC4760FE60}" presName="parSpace" presStyleCnt="0"/>
      <dgm:spPr/>
    </dgm:pt>
    <dgm:pt modelId="{DD9EB447-8EEC-410B-A735-DCBD03BF96AB}" type="pres">
      <dgm:prSet presAssocID="{00F12939-DE38-4EC3-B538-EAD339B049D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47961-84C7-4936-9103-EC3CD317AC85}" type="pres">
      <dgm:prSet presAssocID="{2CBF1344-60F6-41D0-A041-F8121B2DA13A}" presName="parSpace" presStyleCnt="0"/>
      <dgm:spPr/>
    </dgm:pt>
    <dgm:pt modelId="{58C56884-B678-490F-B574-E81E45BC34E4}" type="pres">
      <dgm:prSet presAssocID="{2F4287E6-BA3F-45E2-96A4-263966F2C29D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A144B4-897B-4855-937B-309C7309D925}" type="pres">
      <dgm:prSet presAssocID="{A7BCC4B3-C592-465E-8BFB-2CDAA9F1077E}" presName="parSpace" presStyleCnt="0"/>
      <dgm:spPr/>
    </dgm:pt>
    <dgm:pt modelId="{556ED2A3-8DD5-4C67-8A1B-8C034B957A99}" type="pres">
      <dgm:prSet presAssocID="{278BB68B-7C57-4EEC-8BB5-9BE80412507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E5DCDE-5448-4461-9101-2A9DFE3FCF67}" srcId="{2F9920BB-9EBE-4B92-93AA-DCC8BA09D87F}" destId="{278BB68B-7C57-4EEC-8BB5-9BE804125076}" srcOrd="4" destOrd="0" parTransId="{B3B38997-E415-45AB-87AE-5B61DF8BDC1C}" sibTransId="{3C71AF0D-19C7-4A79-B819-2E283E693E30}"/>
    <dgm:cxn modelId="{F51CF9A2-45CC-431A-A07F-357FF224068B}" srcId="{2F9920BB-9EBE-4B92-93AA-DCC8BA09D87F}" destId="{00F12939-DE38-4EC3-B538-EAD339B049D5}" srcOrd="2" destOrd="0" parTransId="{458D1B75-6F89-4124-88A7-4520DA5866D7}" sibTransId="{2CBF1344-60F6-41D0-A041-F8121B2DA13A}"/>
    <dgm:cxn modelId="{CBA340F6-7838-4983-9379-A59B5DB03B31}" type="presOf" srcId="{278BB68B-7C57-4EEC-8BB5-9BE804125076}" destId="{556ED2A3-8DD5-4C67-8A1B-8C034B957A99}" srcOrd="0" destOrd="0" presId="urn:microsoft.com/office/officeart/2005/8/layout/hChevron3"/>
    <dgm:cxn modelId="{4E9BF6B4-4E99-4FFD-A7D4-9EEE5C83043F}" type="presOf" srcId="{2F9920BB-9EBE-4B92-93AA-DCC8BA09D87F}" destId="{D253D754-121A-4018-871E-2AB7BC03C9F5}" srcOrd="0" destOrd="0" presId="urn:microsoft.com/office/officeart/2005/8/layout/hChevron3"/>
    <dgm:cxn modelId="{18182D84-060D-4B51-A2FB-E1DBA2090104}" srcId="{2F9920BB-9EBE-4B92-93AA-DCC8BA09D87F}" destId="{F1A43469-A84F-4116-B50A-34B21F631B56}" srcOrd="1" destOrd="0" parTransId="{BEC2E188-C68B-4F8D-81CB-665FEC8BFB74}" sibTransId="{21668BAA-56E9-45AA-8CA0-AEBC4760FE60}"/>
    <dgm:cxn modelId="{AD6F912A-FF51-4BAE-A276-71753C58F0EE}" srcId="{2F9920BB-9EBE-4B92-93AA-DCC8BA09D87F}" destId="{2F4287E6-BA3F-45E2-96A4-263966F2C29D}" srcOrd="3" destOrd="0" parTransId="{93167AA4-940A-4752-9168-CD1DA382A15C}" sibTransId="{A7BCC4B3-C592-465E-8BFB-2CDAA9F1077E}"/>
    <dgm:cxn modelId="{D1A12C8F-06EF-45A3-B172-34F7D4A48CC5}" type="presOf" srcId="{2F4287E6-BA3F-45E2-96A4-263966F2C29D}" destId="{58C56884-B678-490F-B574-E81E45BC34E4}" srcOrd="0" destOrd="0" presId="urn:microsoft.com/office/officeart/2005/8/layout/hChevron3"/>
    <dgm:cxn modelId="{A65C3864-D6A0-4FAF-B485-6818E1AE523A}" type="presOf" srcId="{F1A43469-A84F-4116-B50A-34B21F631B56}" destId="{28B4A023-641A-49AD-9A01-7CC62CBE45A5}" srcOrd="0" destOrd="0" presId="urn:microsoft.com/office/officeart/2005/8/layout/hChevron3"/>
    <dgm:cxn modelId="{4C9FC847-B28F-44E8-AEAE-0C4967A8F4FC}" srcId="{2F9920BB-9EBE-4B92-93AA-DCC8BA09D87F}" destId="{07930132-43F0-4B13-95E7-0571C11556A0}" srcOrd="0" destOrd="0" parTransId="{9732B258-4FBA-448C-BDAA-C027CBA63DC6}" sibTransId="{A54AAC14-AC70-45CB-AB93-46901EBF6324}"/>
    <dgm:cxn modelId="{A10F708E-E8B2-407D-BC7C-45F7C35D3BFD}" type="presOf" srcId="{07930132-43F0-4B13-95E7-0571C11556A0}" destId="{C8A4867B-3476-4DB0-9C18-633284582DB1}" srcOrd="0" destOrd="0" presId="urn:microsoft.com/office/officeart/2005/8/layout/hChevron3"/>
    <dgm:cxn modelId="{6746BDA0-5149-403E-843A-08CDEEFDFCB8}" type="presOf" srcId="{00F12939-DE38-4EC3-B538-EAD339B049D5}" destId="{DD9EB447-8EEC-410B-A735-DCBD03BF96AB}" srcOrd="0" destOrd="0" presId="urn:microsoft.com/office/officeart/2005/8/layout/hChevron3"/>
    <dgm:cxn modelId="{30277465-62E6-4691-9526-AA4394D92AE4}" type="presParOf" srcId="{D253D754-121A-4018-871E-2AB7BC03C9F5}" destId="{C8A4867B-3476-4DB0-9C18-633284582DB1}" srcOrd="0" destOrd="0" presId="urn:microsoft.com/office/officeart/2005/8/layout/hChevron3"/>
    <dgm:cxn modelId="{974ED600-6234-4299-8E2A-440C4D22DBFB}" type="presParOf" srcId="{D253D754-121A-4018-871E-2AB7BC03C9F5}" destId="{14072271-D48C-465D-80E2-9D74DBA818CE}" srcOrd="1" destOrd="0" presId="urn:microsoft.com/office/officeart/2005/8/layout/hChevron3"/>
    <dgm:cxn modelId="{0BC1256A-8154-44F6-AF31-C304E1DF2685}" type="presParOf" srcId="{D253D754-121A-4018-871E-2AB7BC03C9F5}" destId="{28B4A023-641A-49AD-9A01-7CC62CBE45A5}" srcOrd="2" destOrd="0" presId="urn:microsoft.com/office/officeart/2005/8/layout/hChevron3"/>
    <dgm:cxn modelId="{00F29675-511C-496B-B239-2926DB1A3F79}" type="presParOf" srcId="{D253D754-121A-4018-871E-2AB7BC03C9F5}" destId="{BEE5239C-7908-47F9-8B35-8461D11F9C43}" srcOrd="3" destOrd="0" presId="urn:microsoft.com/office/officeart/2005/8/layout/hChevron3"/>
    <dgm:cxn modelId="{525B8ADC-BE9F-4EE4-A256-8A8A8965F671}" type="presParOf" srcId="{D253D754-121A-4018-871E-2AB7BC03C9F5}" destId="{DD9EB447-8EEC-410B-A735-DCBD03BF96AB}" srcOrd="4" destOrd="0" presId="urn:microsoft.com/office/officeart/2005/8/layout/hChevron3"/>
    <dgm:cxn modelId="{2687740C-4F9E-4919-B678-8513DD5130B9}" type="presParOf" srcId="{D253D754-121A-4018-871E-2AB7BC03C9F5}" destId="{F4347961-84C7-4936-9103-EC3CD317AC85}" srcOrd="5" destOrd="0" presId="urn:microsoft.com/office/officeart/2005/8/layout/hChevron3"/>
    <dgm:cxn modelId="{4A992883-C3DC-4FC5-9C93-AB3C606E7AF1}" type="presParOf" srcId="{D253D754-121A-4018-871E-2AB7BC03C9F5}" destId="{58C56884-B678-490F-B574-E81E45BC34E4}" srcOrd="6" destOrd="0" presId="urn:microsoft.com/office/officeart/2005/8/layout/hChevron3"/>
    <dgm:cxn modelId="{7400B9AB-B420-4530-AB91-E0A5371C2AB9}" type="presParOf" srcId="{D253D754-121A-4018-871E-2AB7BC03C9F5}" destId="{63A144B4-897B-4855-937B-309C7309D925}" srcOrd="7" destOrd="0" presId="urn:microsoft.com/office/officeart/2005/8/layout/hChevron3"/>
    <dgm:cxn modelId="{289F530E-6900-4B2D-8FB2-2305EDB6E263}" type="presParOf" srcId="{D253D754-121A-4018-871E-2AB7BC03C9F5}" destId="{556ED2A3-8DD5-4C67-8A1B-8C034B957A99}" srcOrd="8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A29F-AFCE-4FC6-88CA-C420D657CFC4}" type="datetimeFigureOut">
              <a:rPr lang="pt-BR" smtClean="0"/>
              <a:t>22/9/2008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C53AC-513B-45BA-907F-7BEA2AF2DA4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C53AC-513B-45BA-907F-7BEA2AF2DA41}" type="slidenum">
              <a:rPr lang="pt-BR" smtClean="0"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0E77-2CE0-43EE-9744-900A088F049B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A063-831B-4025-9884-F9C0C98D82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FAD9-1B25-4978-95C6-03163B4177F5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753C-0C2F-4507-B020-81FB77D870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85D2-D51E-4F13-95D6-AD217D72E732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E3D4-14C2-43F3-8405-4F65A1FB19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2EEC-1522-4333-98D4-F7D598A9A666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04F8-8832-4779-97FB-8962E4801A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1F41-4D18-433D-9E2E-3E25A0A12F08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4F89D-A978-4E1D-8D20-8BB760902C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5308-DF0B-4F90-8E76-F20CC0D91783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8E16-61F3-41B7-8853-4B411F2572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080D-B3F6-40A3-8C57-2FB96A466BD5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9A71-FFC2-4F01-ACE0-F97A0D5196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290F-5269-4826-A880-D9953B1FE10D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A5CB-02BD-4EDD-8FD5-7EB566C60C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DD53-B5D6-4C75-84BC-1B83AF126471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DE49-866B-428F-BA27-4F2C82B2A9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CFD04-62EC-4311-80BB-BC0D6B8508C6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7AEF9-83A4-4074-8002-9A2FB16D80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120B-D842-4292-8576-D25B88047919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F2E-F1B6-43FA-A99B-98AE451CC3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200D-B1E3-46CC-A1CC-D432BF8FD967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D908E-39B2-4205-A0DB-E909B5B69E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9D747B-6E9B-4FCB-93A9-CD77DEBA6D29}" type="datetimeFigureOut">
              <a:rPr lang="pt-BR"/>
              <a:pPr>
                <a:defRPr/>
              </a:pPr>
              <a:t>22/9/2008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9C7774-AFD9-4797-BA08-F12DE02908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QuickStyle" Target="../diagrams/quickStyle16.xml"/><Relationship Id="rId18" Type="http://schemas.openxmlformats.org/officeDocument/2006/relationships/diagramColors" Target="../diagrams/colors17.xml"/><Relationship Id="rId3" Type="http://schemas.openxmlformats.org/officeDocument/2006/relationships/diagramData" Target="../diagrams/data14.xml"/><Relationship Id="rId7" Type="http://schemas.openxmlformats.org/officeDocument/2006/relationships/diagramData" Target="../diagrams/data15.xml"/><Relationship Id="rId12" Type="http://schemas.openxmlformats.org/officeDocument/2006/relationships/diagramLayout" Target="../diagrams/layout16.xml"/><Relationship Id="rId17" Type="http://schemas.openxmlformats.org/officeDocument/2006/relationships/diagramQuickStyle" Target="../diagrams/quickStyle17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Data" Target="../diagrams/data16.xml"/><Relationship Id="rId5" Type="http://schemas.openxmlformats.org/officeDocument/2006/relationships/diagramQuickStyle" Target="../diagrams/quickStyle14.xml"/><Relationship Id="rId15" Type="http://schemas.openxmlformats.org/officeDocument/2006/relationships/diagramData" Target="../diagrams/data17.xml"/><Relationship Id="rId10" Type="http://schemas.openxmlformats.org/officeDocument/2006/relationships/diagramColors" Target="../diagrams/colors15.xml"/><Relationship Id="rId4" Type="http://schemas.openxmlformats.org/officeDocument/2006/relationships/diagramLayout" Target="../diagrams/layout14.xml"/><Relationship Id="rId9" Type="http://schemas.openxmlformats.org/officeDocument/2006/relationships/diagramQuickStyle" Target="../diagrams/quickStyle15.xml"/><Relationship Id="rId14" Type="http://schemas.openxmlformats.org/officeDocument/2006/relationships/diagramColors" Target="../diagrams/colors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QuickStyle" Target="../diagrams/quickStyle7.xml"/><Relationship Id="rId18" Type="http://schemas.openxmlformats.org/officeDocument/2006/relationships/diagramColors" Target="../diagrams/colors8.xml"/><Relationship Id="rId3" Type="http://schemas.openxmlformats.org/officeDocument/2006/relationships/diagramData" Target="../diagrams/data5.xml"/><Relationship Id="rId7" Type="http://schemas.openxmlformats.org/officeDocument/2006/relationships/diagramData" Target="../diagrams/data6.xml"/><Relationship Id="rId12" Type="http://schemas.openxmlformats.org/officeDocument/2006/relationships/diagramLayout" Target="../diagrams/layout7.xml"/><Relationship Id="rId17" Type="http://schemas.openxmlformats.org/officeDocument/2006/relationships/diagramQuickStyle" Target="../diagrams/quickStyle8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Data" Target="../diagrams/data7.xml"/><Relationship Id="rId5" Type="http://schemas.openxmlformats.org/officeDocument/2006/relationships/diagramQuickStyle" Target="../diagrams/quickStyle5.xml"/><Relationship Id="rId15" Type="http://schemas.openxmlformats.org/officeDocument/2006/relationships/diagramData" Target="../diagrams/data8.xml"/><Relationship Id="rId10" Type="http://schemas.openxmlformats.org/officeDocument/2006/relationships/diagramColors" Target="../diagrams/colors6.xml"/><Relationship Id="rId4" Type="http://schemas.openxmlformats.org/officeDocument/2006/relationships/diagramLayout" Target="../diagrams/layout5.xml"/><Relationship Id="rId9" Type="http://schemas.openxmlformats.org/officeDocument/2006/relationships/diagramQuickStyle" Target="../diagrams/quickStyle6.xml"/><Relationship Id="rId14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QuickStyle" Target="../diagrams/quickStyle12.xml"/><Relationship Id="rId18" Type="http://schemas.openxmlformats.org/officeDocument/2006/relationships/diagramColors" Target="../diagrams/colors13.xml"/><Relationship Id="rId3" Type="http://schemas.openxmlformats.org/officeDocument/2006/relationships/diagramData" Target="../diagrams/data10.xml"/><Relationship Id="rId7" Type="http://schemas.openxmlformats.org/officeDocument/2006/relationships/diagramData" Target="../diagrams/data11.xml"/><Relationship Id="rId12" Type="http://schemas.openxmlformats.org/officeDocument/2006/relationships/diagramLayout" Target="../diagrams/layout12.xml"/><Relationship Id="rId17" Type="http://schemas.openxmlformats.org/officeDocument/2006/relationships/diagramQuickStyle" Target="../diagrams/quickStyle13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Data" Target="../diagrams/data12.xml"/><Relationship Id="rId5" Type="http://schemas.openxmlformats.org/officeDocument/2006/relationships/diagramQuickStyle" Target="../diagrams/quickStyle10.xml"/><Relationship Id="rId15" Type="http://schemas.openxmlformats.org/officeDocument/2006/relationships/diagramData" Target="../diagrams/data13.xml"/><Relationship Id="rId10" Type="http://schemas.openxmlformats.org/officeDocument/2006/relationships/diagramColors" Target="../diagrams/colors11.xml"/><Relationship Id="rId4" Type="http://schemas.openxmlformats.org/officeDocument/2006/relationships/diagramLayout" Target="../diagrams/layout10.xml"/><Relationship Id="rId9" Type="http://schemas.openxmlformats.org/officeDocument/2006/relationships/diagramQuickStyle" Target="../diagrams/quickStyle11.xml"/><Relationship Id="rId14" Type="http://schemas.openxmlformats.org/officeDocument/2006/relationships/diagramColors" Target="../diagrams/colors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7"/>
          <p:cNvSpPr txBox="1">
            <a:spLocks noChangeArrowheads="1"/>
          </p:cNvSpPr>
          <p:nvPr/>
        </p:nvSpPr>
        <p:spPr bwMode="auto">
          <a:xfrm>
            <a:off x="428625" y="2020888"/>
            <a:ext cx="82867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sp>
        <p:nvSpPr>
          <p:cNvPr id="2051" name="CaixaDeTexto 8"/>
          <p:cNvSpPr txBox="1">
            <a:spLocks noChangeArrowheads="1"/>
          </p:cNvSpPr>
          <p:nvPr/>
        </p:nvSpPr>
        <p:spPr bwMode="auto">
          <a:xfrm>
            <a:off x="71438" y="1000125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>
              <a:latin typeface="Calibri" pitchFamily="34" charset="0"/>
            </a:endParaRPr>
          </a:p>
        </p:txBody>
      </p:sp>
      <p:grpSp>
        <p:nvGrpSpPr>
          <p:cNvPr id="2052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8" name="Picture 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3" name="Grupo 13"/>
          <p:cNvGrpSpPr>
            <a:grpSpLocks/>
          </p:cNvGrpSpPr>
          <p:nvPr/>
        </p:nvGrpSpPr>
        <p:grpSpPr bwMode="auto">
          <a:xfrm>
            <a:off x="2271713" y="2428875"/>
            <a:ext cx="4762500" cy="1643063"/>
            <a:chOff x="2500298" y="2071678"/>
            <a:chExt cx="4761854" cy="1643074"/>
          </a:xfrm>
        </p:grpSpPr>
        <p:sp>
          <p:nvSpPr>
            <p:cNvPr id="11" name="CaixaDeTexto 10"/>
            <p:cNvSpPr txBox="1"/>
            <p:nvPr/>
          </p:nvSpPr>
          <p:spPr>
            <a:xfrm>
              <a:off x="2500298" y="2071678"/>
              <a:ext cx="4500594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latin typeface="+mj-lt"/>
                </a:rPr>
                <a:t>Locus</a:t>
              </a:r>
              <a:endParaRPr lang="pt-BR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5461914" y="3129977"/>
              <a:ext cx="180023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err="1">
                  <a:ln w="1905"/>
                  <a:solidFill>
                    <a:srgbClr val="FF993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32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32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5143504" y="142852"/>
            <a:ext cx="36433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i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Status </a:t>
            </a:r>
            <a:r>
              <a:rPr lang="pt-BR" sz="2800" b="1" i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Report</a:t>
            </a:r>
            <a:r>
              <a:rPr lang="pt-BR" sz="2800" b="1" i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28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1.2</a:t>
            </a:r>
            <a:endParaRPr lang="pt-BR" sz="28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upo 11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99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11305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1300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11301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18" name="CaixaDeTexto 17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19" name="CaixaDeTexto 18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17" name="Retângulo 16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 err="1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Sprint</a:t>
                </a: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03</a:t>
                </a:r>
              </a:p>
            </p:txBody>
          </p:sp>
        </p:grpSp>
      </p:grp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428625" y="2000250"/>
          <a:ext cx="8429683" cy="263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52"/>
                <a:gridCol w="3793357"/>
                <a:gridCol w="2037174"/>
              </a:tblGrid>
              <a:tr h="6367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Tarefa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Porcentagem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Responsável</a:t>
                      </a:r>
                      <a:endParaRPr lang="pt-BR" sz="2000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H029 - Sugestão</a:t>
                      </a:r>
                      <a:r>
                        <a:rPr lang="pt-BR" sz="1400" b="1" baseline="0" dirty="0" smtClean="0"/>
                        <a:t> de Tags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Nelson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H019</a:t>
                      </a:r>
                      <a:r>
                        <a:rPr lang="pt-BR" sz="1400" b="1" baseline="0" dirty="0" smtClean="0"/>
                        <a:t> - </a:t>
                      </a:r>
                      <a:r>
                        <a:rPr lang="pt-BR" sz="1400" b="1" dirty="0" smtClean="0"/>
                        <a:t>Treinamento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Rudiney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H025 - Marca e Logotipo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 smtClean="0"/>
                        <a:t>Edemilson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H022-Padrão</a:t>
                      </a:r>
                      <a:r>
                        <a:rPr lang="pt-BR" sz="1400" b="1" baseline="0" dirty="0" smtClean="0"/>
                        <a:t> das Apresentações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João</a:t>
                      </a:r>
                      <a:endParaRPr lang="pt-BR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" name="CaixaDeTexto 4"/>
          <p:cNvSpPr txBox="1"/>
          <p:nvPr/>
        </p:nvSpPr>
        <p:spPr>
          <a:xfrm>
            <a:off x="428596" y="1428736"/>
            <a:ext cx="35004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Tarefas Iniciadas</a:t>
            </a:r>
            <a:endParaRPr lang="pt-BR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28" name="Diagrama 27"/>
          <p:cNvGraphicFramePr/>
          <p:nvPr/>
        </p:nvGraphicFramePr>
        <p:xfrm>
          <a:off x="3143240" y="2714620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a 28"/>
          <p:cNvGraphicFramePr/>
          <p:nvPr/>
        </p:nvGraphicFramePr>
        <p:xfrm>
          <a:off x="3143240" y="3214686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Diagrama 29"/>
          <p:cNvGraphicFramePr/>
          <p:nvPr/>
        </p:nvGraphicFramePr>
        <p:xfrm>
          <a:off x="3143240" y="3714752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31" name="Diagrama 30"/>
          <p:cNvGraphicFramePr/>
          <p:nvPr/>
        </p:nvGraphicFramePr>
        <p:xfrm>
          <a:off x="3143240" y="4214818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77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28678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28769" name="Group 97"/>
          <p:cNvGraphicFramePr>
            <a:graphicFrameLocks noGrp="1"/>
          </p:cNvGraphicFramePr>
          <p:nvPr/>
        </p:nvGraphicFramePr>
        <p:xfrm>
          <a:off x="395288" y="1341438"/>
          <a:ext cx="8229600" cy="2767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03/09/08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03/09/08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03/09/08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Planning</a:t>
                      </a: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03/09/08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03/09/08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04/09/08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Documento de Requisitos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04/09/08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Localização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04/09/08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1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29702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29799" name="Group 103"/>
          <p:cNvGraphicFramePr>
            <a:graphicFrameLocks noGrp="1"/>
          </p:cNvGraphicFramePr>
          <p:nvPr/>
        </p:nvGraphicFramePr>
        <p:xfrm>
          <a:off x="395288" y="1341438"/>
          <a:ext cx="8229600" cy="1624013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Documento de Arquitetura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04/09/08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  <a:endParaRPr kumimoji="0" 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25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0726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0811" name="Group 91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SAB 13/09/08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18/09/08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Treinamento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SAB 13/09/08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18/09/08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Pesquisa com usuários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SAB 17/09/08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18/09/08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Documento de Requisitos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SAB 13/09/08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18/09/08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Documento de Arquitetura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SAB 13/09/08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18/09/08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749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1750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1839" name="Group 95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Montagem de aba de vias (adm.)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SAB 13/09/08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18/09/08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EPF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SAB 13/09/08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18/09/08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19/09/08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22/09/08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73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2774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2875" name="Group 107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Treinamento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28/09/08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Documento de Requisitos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28/09/08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Documento de Arquitetura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28/09/08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Monitoramento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Localização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23/09/08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797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3798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3877" name="Group 85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29/09/08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30/09/08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Monitoramento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30/09/08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Localização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30/09/08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30/09/08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1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4822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4917" name="Group 101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06/10/08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07/10/08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Mobilidade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07/10/08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Personalização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07/10/08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Identidade Visual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07/10/08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45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5846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5948" name="Group 108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13/10/08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Mobilidade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Personalização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5928" name="Rectangl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			</a:t>
            </a:r>
            <a:endParaRPr lang="en-US" smtClean="0"/>
          </a:p>
        </p:txBody>
      </p:sp>
      <p:sp>
        <p:nvSpPr>
          <p:cNvPr id="15" name="Retângulo 14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27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6928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7011" name="Group 147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Identidade Visual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15/10/08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27/10/08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29/10/08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29/10/08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29/10/08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29/10/08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QUA 29/10/08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30/10/08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06/11/08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Mashups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30/10/08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06/11/08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31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8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3104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3099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3100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39" name="CaixaDeTexto 38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40" name="CaixaDeTexto 39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38" name="Retângulo 37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Cenário</a:t>
                </a:r>
              </a:p>
            </p:txBody>
          </p:sp>
        </p:grp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143500"/>
            <a:ext cx="525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2500313" y="2357438"/>
            <a:ext cx="4286250" cy="2714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286248" y="3071810"/>
            <a:ext cx="114300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X</a:t>
            </a:r>
          </a:p>
        </p:txBody>
      </p:sp>
      <p:grpSp>
        <p:nvGrpSpPr>
          <p:cNvPr id="7" name="Grupo 37"/>
          <p:cNvGrpSpPr>
            <a:grpSpLocks/>
          </p:cNvGrpSpPr>
          <p:nvPr/>
        </p:nvGrpSpPr>
        <p:grpSpPr bwMode="auto">
          <a:xfrm>
            <a:off x="928688" y="1500188"/>
            <a:ext cx="1319212" cy="1471612"/>
            <a:chOff x="928662" y="1500174"/>
            <a:chExt cx="1319216" cy="1471613"/>
          </a:xfrm>
        </p:grpSpPr>
        <p:pic>
          <p:nvPicPr>
            <p:cNvPr id="309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1571612"/>
              <a:ext cx="819150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62" y="1500174"/>
              <a:ext cx="524201" cy="542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7" name="Conector de seta reta 26"/>
          <p:cNvCxnSpPr/>
          <p:nvPr/>
        </p:nvCxnSpPr>
        <p:spPr>
          <a:xfrm>
            <a:off x="2500313" y="2000250"/>
            <a:ext cx="27146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rot="5400000">
            <a:off x="4893469" y="2607469"/>
            <a:ext cx="785812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de seta reta 5"/>
          <p:cNvCxnSpPr/>
          <p:nvPr/>
        </p:nvCxnSpPr>
        <p:spPr>
          <a:xfrm rot="16200000" flipH="1">
            <a:off x="5643563" y="2928937"/>
            <a:ext cx="2071688" cy="13573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" name="Grupo 38"/>
          <p:cNvGrpSpPr>
            <a:grpSpLocks/>
          </p:cNvGrpSpPr>
          <p:nvPr/>
        </p:nvGrpSpPr>
        <p:grpSpPr bwMode="auto">
          <a:xfrm>
            <a:off x="6929438" y="4572000"/>
            <a:ext cx="1100137" cy="1133475"/>
            <a:chOff x="6929454" y="4572008"/>
            <a:chExt cx="1100632" cy="1133477"/>
          </a:xfrm>
        </p:grpSpPr>
        <p:pic>
          <p:nvPicPr>
            <p:cNvPr id="3093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29454" y="4857760"/>
              <a:ext cx="8096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43834" y="4572008"/>
              <a:ext cx="386252" cy="40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50" y="3357563"/>
            <a:ext cx="5715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0" y="1428750"/>
            <a:ext cx="8763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CaixaDeTexto 40"/>
          <p:cNvSpPr txBox="1"/>
          <p:nvPr/>
        </p:nvSpPr>
        <p:spPr>
          <a:xfrm>
            <a:off x="7811094" y="5000636"/>
            <a:ext cx="47568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X</a:t>
            </a:r>
          </a:p>
        </p:txBody>
      </p:sp>
      <p:pic>
        <p:nvPicPr>
          <p:cNvPr id="1034" name="Picture 10" descr="\\cin01\scratch_prss$\cenario\acordand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895360"/>
            <a:ext cx="7462054" cy="489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\\cin01\scratch_prss$\cenario\protest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1505" y="904857"/>
            <a:ext cx="7536709" cy="502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7" name="Picture 13" descr="\\cin01\scratch_prss$\cenario\estrad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24" y="646648"/>
            <a:ext cx="7429552" cy="5564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\\cin01\scratch_jrcn$\reuniã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33" y="785794"/>
            <a:ext cx="8106177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\\cin01\scratch_prss$\cenario\sm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7475" y="785794"/>
            <a:ext cx="8089050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9" name="Picture 15" descr="\\cin01\scratch_jrcn$\reclamaca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1472" y="714356"/>
            <a:ext cx="7935816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472" y="357166"/>
            <a:ext cx="7972533" cy="608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893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37894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37985" name="Group 97"/>
          <p:cNvGraphicFramePr>
            <a:graphicFrameLocks noGrp="1"/>
          </p:cNvGraphicFramePr>
          <p:nvPr/>
        </p:nvGraphicFramePr>
        <p:xfrm>
          <a:off x="395288" y="1341438"/>
          <a:ext cx="8229600" cy="3529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Colaboração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30/10/08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06/11/08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Identidade Visual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30/10/08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QUI 06/11/08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SEX 07/11/08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10/11/08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10/11/08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10/11/08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Sprint Planning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10/11/08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10/11/08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Desenvolvimento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11/11/08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857250"/>
            <a:ext cx="507206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5" name="Grupo 18"/>
          <p:cNvGrpSpPr>
            <a:grpSpLocks/>
          </p:cNvGrpSpPr>
          <p:nvPr/>
        </p:nvGrpSpPr>
        <p:grpSpPr bwMode="auto">
          <a:xfrm>
            <a:off x="0" y="3105150"/>
            <a:ext cx="9144000" cy="3752850"/>
            <a:chOff x="0" y="3105126"/>
            <a:chExt cx="9143999" cy="3752874"/>
          </a:xfrm>
        </p:grpSpPr>
        <p:pic>
          <p:nvPicPr>
            <p:cNvPr id="40966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105126"/>
              <a:ext cx="6067425" cy="375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9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6014372" y="4922250"/>
              <a:ext cx="3129627" cy="19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CaixaDeTexto 17"/>
          <p:cNvSpPr txBox="1"/>
          <p:nvPr/>
        </p:nvSpPr>
        <p:spPr>
          <a:xfrm>
            <a:off x="6857733" y="142753"/>
            <a:ext cx="2144149" cy="64611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rPr>
              <a:t>Locus</a:t>
            </a:r>
            <a:endParaRPr lang="pt-BR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43594" y="600338"/>
            <a:ext cx="858282" cy="337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16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aphicFrame>
        <p:nvGraphicFramePr>
          <p:cNvPr id="41034" name="Group 74"/>
          <p:cNvGraphicFramePr>
            <a:graphicFrameLocks noGrp="1"/>
          </p:cNvGraphicFramePr>
          <p:nvPr/>
        </p:nvGraphicFramePr>
        <p:xfrm>
          <a:off x="395288" y="1341438"/>
          <a:ext cx="8229600" cy="2767014"/>
        </p:xfrm>
        <a:graphic>
          <a:graphicData uri="http://schemas.openxmlformats.org/drawingml/2006/table">
            <a:tbl>
              <a:tblPr/>
              <a:tblGrid>
                <a:gridCol w="2979737"/>
                <a:gridCol w="1276350"/>
                <a:gridCol w="1916113"/>
                <a:gridCol w="205740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Tarefa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Duração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Início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Fim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Mashups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11/11/08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Colaboração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11/11/08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Identidade Visual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11/11/08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Preparar Apresentação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 11/11/08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Adjust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 Dias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SEG 17/11/08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0" y="272480"/>
            <a:ext cx="5072067" cy="584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i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Cronograma</a:t>
            </a:r>
            <a:endParaRPr lang="pt-BR" sz="3200" b="1" i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22"/>
          <p:cNvGrpSpPr>
            <a:grpSpLocks/>
          </p:cNvGrpSpPr>
          <p:nvPr/>
        </p:nvGrpSpPr>
        <p:grpSpPr bwMode="auto">
          <a:xfrm>
            <a:off x="0" y="272480"/>
            <a:ext cx="9144000" cy="6585520"/>
            <a:chOff x="0" y="272457"/>
            <a:chExt cx="9143999" cy="6585543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92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12298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3" name="Retângulo 32"/>
            <p:cNvSpPr/>
            <p:nvPr/>
          </p:nvSpPr>
          <p:spPr bwMode="auto">
            <a:xfrm>
              <a:off x="0" y="272457"/>
              <a:ext cx="5072066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i="1" dirty="0">
                  <a:ln w="10541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Equipe</a:t>
              </a:r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642910" y="1214422"/>
            <a:ext cx="40719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latin typeface="+mn-lt"/>
              </a:rPr>
              <a:t>Andresson</a:t>
            </a:r>
            <a:r>
              <a:rPr lang="pt-BR" sz="2000" dirty="0" smtClean="0">
                <a:latin typeface="+mn-lt"/>
              </a:rPr>
              <a:t> Firmino</a:t>
            </a:r>
          </a:p>
          <a:p>
            <a:r>
              <a:rPr lang="pt-BR" sz="2000" dirty="0" err="1" smtClean="0">
                <a:latin typeface="+mn-lt"/>
              </a:rPr>
              <a:t>Edemilson</a:t>
            </a:r>
            <a:r>
              <a:rPr lang="pt-BR" sz="2000" dirty="0" smtClean="0">
                <a:latin typeface="+mn-lt"/>
              </a:rPr>
              <a:t> Dantas</a:t>
            </a:r>
          </a:p>
          <a:p>
            <a:r>
              <a:rPr lang="pt-BR" sz="2000" dirty="0" smtClean="0">
                <a:latin typeface="+mn-lt"/>
              </a:rPr>
              <a:t>Eduardo </a:t>
            </a:r>
            <a:r>
              <a:rPr lang="pt-BR" sz="2000" dirty="0" err="1" smtClean="0">
                <a:latin typeface="+mn-lt"/>
              </a:rPr>
              <a:t>Gade</a:t>
            </a:r>
            <a:endParaRPr lang="pt-BR" sz="2000" dirty="0" smtClean="0">
              <a:latin typeface="+mn-lt"/>
            </a:endParaRPr>
          </a:p>
          <a:p>
            <a:r>
              <a:rPr lang="pt-BR" sz="2000" dirty="0" err="1" smtClean="0">
                <a:latin typeface="+mn-lt"/>
              </a:rPr>
              <a:t>Eudes</a:t>
            </a:r>
            <a:r>
              <a:rPr lang="pt-BR" sz="2000" dirty="0" smtClean="0">
                <a:latin typeface="+mn-lt"/>
              </a:rPr>
              <a:t> Cavalcanti</a:t>
            </a:r>
          </a:p>
          <a:p>
            <a:r>
              <a:rPr lang="pt-BR" sz="2000" dirty="0" smtClean="0">
                <a:latin typeface="+mn-lt"/>
              </a:rPr>
              <a:t>Felipe </a:t>
            </a:r>
            <a:r>
              <a:rPr lang="pt-BR" sz="2000" dirty="0" err="1" smtClean="0">
                <a:latin typeface="+mn-lt"/>
              </a:rPr>
              <a:t>Kühner</a:t>
            </a:r>
            <a:endParaRPr lang="pt-BR" sz="2000" dirty="0" smtClean="0">
              <a:latin typeface="+mn-lt"/>
            </a:endParaRPr>
          </a:p>
          <a:p>
            <a:r>
              <a:rPr lang="pt-BR" sz="2000" dirty="0" smtClean="0">
                <a:latin typeface="+mn-lt"/>
              </a:rPr>
              <a:t>Gilson Medeiros</a:t>
            </a:r>
          </a:p>
          <a:p>
            <a:r>
              <a:rPr lang="pt-BR" sz="2000" dirty="0" smtClean="0">
                <a:latin typeface="+mn-lt"/>
              </a:rPr>
              <a:t>João Rufino</a:t>
            </a:r>
          </a:p>
          <a:p>
            <a:r>
              <a:rPr lang="pt-BR" sz="2000" dirty="0" smtClean="0">
                <a:latin typeface="+mn-lt"/>
              </a:rPr>
              <a:t>Lucas Marinho</a:t>
            </a:r>
          </a:p>
          <a:p>
            <a:r>
              <a:rPr lang="pt-BR" sz="2000" dirty="0" smtClean="0">
                <a:latin typeface="+mn-lt"/>
              </a:rPr>
              <a:t>Nelson </a:t>
            </a:r>
            <a:r>
              <a:rPr lang="pt-BR" sz="2000" dirty="0" err="1" smtClean="0">
                <a:latin typeface="+mn-lt"/>
              </a:rPr>
              <a:t>Gutemberg</a:t>
            </a:r>
            <a:endParaRPr lang="pt-BR" sz="2000" dirty="0" smtClean="0">
              <a:latin typeface="+mn-lt"/>
            </a:endParaRPr>
          </a:p>
          <a:p>
            <a:r>
              <a:rPr lang="pt-BR" sz="2000" dirty="0" smtClean="0">
                <a:latin typeface="+mn-lt"/>
              </a:rPr>
              <a:t>Paulo Ricardo</a:t>
            </a:r>
          </a:p>
          <a:p>
            <a:r>
              <a:rPr lang="pt-BR" sz="2000" dirty="0" err="1" smtClean="0">
                <a:latin typeface="+mn-lt"/>
              </a:rPr>
              <a:t>Rocir</a:t>
            </a:r>
            <a:r>
              <a:rPr lang="pt-BR" sz="2000" dirty="0" smtClean="0">
                <a:latin typeface="+mn-lt"/>
              </a:rPr>
              <a:t>  Leite</a:t>
            </a:r>
          </a:p>
          <a:p>
            <a:r>
              <a:rPr lang="pt-BR" sz="2000" dirty="0" err="1" smtClean="0">
                <a:latin typeface="+mn-lt"/>
              </a:rPr>
              <a:t>Rudiney</a:t>
            </a:r>
            <a:r>
              <a:rPr lang="pt-BR" sz="2000" dirty="0" smtClean="0">
                <a:latin typeface="+mn-lt"/>
              </a:rPr>
              <a:t> Lacerda</a:t>
            </a:r>
            <a:endParaRPr lang="pt-BR" sz="2000" dirty="0">
              <a:latin typeface="+mn-lt"/>
            </a:endParaRPr>
          </a:p>
        </p:txBody>
      </p:sp>
      <p:grpSp>
        <p:nvGrpSpPr>
          <p:cNvPr id="13" name="Grupo 13"/>
          <p:cNvGrpSpPr>
            <a:grpSpLocks/>
          </p:cNvGrpSpPr>
          <p:nvPr/>
        </p:nvGrpSpPr>
        <p:grpSpPr bwMode="auto">
          <a:xfrm>
            <a:off x="3595714" y="2214554"/>
            <a:ext cx="4762500" cy="1643063"/>
            <a:chOff x="2500298" y="2071678"/>
            <a:chExt cx="4761854" cy="1643074"/>
          </a:xfrm>
        </p:grpSpPr>
        <p:sp>
          <p:nvSpPr>
            <p:cNvPr id="14" name="CaixaDeTexto 13"/>
            <p:cNvSpPr txBox="1"/>
            <p:nvPr/>
          </p:nvSpPr>
          <p:spPr>
            <a:xfrm>
              <a:off x="2500298" y="2071678"/>
              <a:ext cx="4500594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cap="all" dirty="0" err="1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latin typeface="+mj-lt"/>
                </a:rPr>
                <a:t>Locus</a:t>
              </a:r>
              <a:endParaRPr lang="pt-BR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461914" y="3129977"/>
              <a:ext cx="1800238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3200" b="1" dirty="0" err="1">
                  <a:ln w="1905"/>
                  <a:solidFill>
                    <a:srgbClr val="FF9933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Wi</a:t>
              </a:r>
              <a:r>
                <a:rPr lang="pt-BR" sz="3200" b="1" i="1" dirty="0" err="1">
                  <a:ln w="1905"/>
                  <a:solidFill>
                    <a:schemeClr val="bg1">
                      <a:lumMod val="9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+mn-lt"/>
                </a:rPr>
                <a:t>doo</a:t>
              </a:r>
              <a:endParaRPr lang="pt-BR" sz="3200" i="1" dirty="0">
                <a:solidFill>
                  <a:schemeClr val="bg1">
                    <a:lumMod val="95000"/>
                  </a:schemeClr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18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01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4107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102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4103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25" name="CaixaDeTexto 24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26" name="CaixaDeTexto 25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24" name="Retângulo 23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Nome da Empresa</a:t>
                </a:r>
              </a:p>
            </p:txBody>
          </p:sp>
        </p:grpSp>
      </p:grpSp>
      <p:sp>
        <p:nvSpPr>
          <p:cNvPr id="18" name="CaixaDeTexto 17"/>
          <p:cNvSpPr txBox="1"/>
          <p:nvPr/>
        </p:nvSpPr>
        <p:spPr>
          <a:xfrm>
            <a:off x="3000364" y="2428868"/>
            <a:ext cx="350046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800" b="1" dirty="0" err="1">
                <a:ln w="1905"/>
                <a:solidFill>
                  <a:srgbClr val="FF99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Wi</a:t>
            </a:r>
            <a:r>
              <a:rPr lang="pt-BR" sz="8800" b="1" i="1" dirty="0" err="1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doo</a:t>
            </a:r>
            <a:endParaRPr lang="pt-BR" sz="88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o 20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25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5131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5126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5127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27" name="CaixaDeTexto 26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28" name="CaixaDeTexto 27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26" name="Retângulo 25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Requisitos</a:t>
                </a:r>
              </a:p>
            </p:txBody>
          </p:sp>
        </p:grpSp>
      </p:grpSp>
      <p:pic>
        <p:nvPicPr>
          <p:cNvPr id="5123" name="Picture 2" descr="C:\Documents and Settings\prss\Desktop\publ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o 27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49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6155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6150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6151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34" name="CaixaDeTexto 33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35" name="CaixaDeTexto 34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33" name="Retângulo 32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Requisitos</a:t>
                </a:r>
              </a:p>
            </p:txBody>
          </p:sp>
        </p:grpSp>
      </p:grpSp>
      <p:pic>
        <p:nvPicPr>
          <p:cNvPr id="6147" name="Picture 3" descr="C:\Documents and Settings\prss\Desktop\ad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upo 10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03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7209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204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7205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18" name="CaixaDeTexto 17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19" name="CaixaDeTexto 18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17" name="Retângulo 16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 err="1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Sprint</a:t>
                </a: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02</a:t>
                </a:r>
              </a:p>
            </p:txBody>
          </p:sp>
        </p:grpSp>
      </p:grp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61950" y="2000250"/>
          <a:ext cx="8429685" cy="292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759"/>
                <a:gridCol w="3632303"/>
                <a:gridCol w="2261623"/>
              </a:tblGrid>
              <a:tr h="6367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Tarefa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Porcentagem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Responsável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58013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H008 - Plano de Projeto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Nelson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518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H003</a:t>
                      </a:r>
                      <a:r>
                        <a:rPr lang="pt-BR" sz="1400" b="1" baseline="0" dirty="0" smtClean="0">
                          <a:latin typeface="+mn-lt"/>
                        </a:rPr>
                        <a:t> - </a:t>
                      </a:r>
                      <a:r>
                        <a:rPr lang="pt-BR" sz="1400" b="1" dirty="0" smtClean="0">
                          <a:latin typeface="+mn-lt"/>
                        </a:rPr>
                        <a:t>Regras</a:t>
                      </a:r>
                      <a:r>
                        <a:rPr lang="pt-BR" sz="1400" b="1" baseline="0" dirty="0" smtClean="0">
                          <a:latin typeface="+mn-lt"/>
                        </a:rPr>
                        <a:t> de SCRUM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Todos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8013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H002 - </a:t>
                      </a:r>
                      <a:r>
                        <a:rPr lang="pt-BR" sz="1400" b="1" dirty="0" err="1" smtClean="0">
                          <a:latin typeface="+mn-lt"/>
                        </a:rPr>
                        <a:t>Serttel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Edemilson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8013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H004 - Site</a:t>
                      </a:r>
                      <a:r>
                        <a:rPr lang="pt-BR" sz="1400" b="1" baseline="0" dirty="0" smtClean="0">
                          <a:latin typeface="+mn-lt"/>
                        </a:rPr>
                        <a:t> da Empresa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Rocir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3005353" y="2758152"/>
          <a:ext cx="350046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3005353" y="3318770"/>
          <a:ext cx="350046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3005353" y="3857616"/>
          <a:ext cx="350046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3005353" y="4429120"/>
          <a:ext cx="350046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28596" y="1428736"/>
            <a:ext cx="35004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Tarefas Finalizadas</a:t>
            </a:r>
            <a:endParaRPr lang="pt-BR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upo 10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27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8233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228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8229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17" name="CaixaDeTexto 16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18" name="CaixaDeTexto 17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16" name="Retângulo 15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 err="1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Sprint</a:t>
                </a: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02</a:t>
                </a:r>
              </a:p>
            </p:txBody>
          </p:sp>
        </p:grpSp>
      </p:grpSp>
      <p:sp>
        <p:nvSpPr>
          <p:cNvPr id="5" name="CaixaDeTexto 4"/>
          <p:cNvSpPr txBox="1"/>
          <p:nvPr/>
        </p:nvSpPr>
        <p:spPr>
          <a:xfrm>
            <a:off x="428596" y="1428736"/>
            <a:ext cx="35004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Tarefas Iniciadas</a:t>
            </a:r>
            <a:endParaRPr lang="pt-BR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61950" y="2000250"/>
          <a:ext cx="8429683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52"/>
                <a:gridCol w="3793357"/>
                <a:gridCol w="2037174"/>
              </a:tblGrid>
              <a:tr h="6367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Tarefa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Porcentagem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Responsável</a:t>
                      </a:r>
                      <a:endParaRPr lang="pt-BR" sz="2000" dirty="0"/>
                    </a:p>
                  </a:txBody>
                  <a:tcPr anchor="ctr"/>
                </a:tc>
              </a:tr>
              <a:tr h="50627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H007 - Arquitetura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Lucas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H006 - Requisitos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Edemilson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H011 - Abas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Nelson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H010 - Contato</a:t>
                      </a:r>
                      <a:r>
                        <a:rPr lang="pt-BR" sz="1400" b="1" baseline="0" dirty="0" smtClean="0"/>
                        <a:t> com Cliente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Edemilson</a:t>
                      </a:r>
                      <a:endParaRPr lang="pt-BR" sz="14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3077138" y="2714620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3077138" y="3214686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a 8"/>
          <p:cNvGraphicFramePr/>
          <p:nvPr/>
        </p:nvGraphicFramePr>
        <p:xfrm>
          <a:off x="3077138" y="3714752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0" name="Diagrama 9"/>
          <p:cNvGraphicFramePr/>
          <p:nvPr/>
        </p:nvGraphicFramePr>
        <p:xfrm>
          <a:off x="3077138" y="4214818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o 7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9" name="Conector reto 8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36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9242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9237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9238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14" name="CaixaDeTexto 13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15" name="CaixaDeTexto 14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13" name="Retângulo 12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 err="1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Sprint</a:t>
                </a: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03</a:t>
                </a:r>
              </a:p>
            </p:txBody>
          </p:sp>
        </p:grpSp>
      </p:grpSp>
      <p:sp>
        <p:nvSpPr>
          <p:cNvPr id="5" name="CaixaDeTexto 4"/>
          <p:cNvSpPr txBox="1"/>
          <p:nvPr/>
        </p:nvSpPr>
        <p:spPr>
          <a:xfrm>
            <a:off x="428596" y="1428736"/>
            <a:ext cx="35004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Tarefas Finalizadas</a:t>
            </a:r>
            <a:endParaRPr lang="pt-BR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61950" y="2000250"/>
          <a:ext cx="8429685" cy="121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759"/>
                <a:gridCol w="3632303"/>
                <a:gridCol w="2261623"/>
              </a:tblGrid>
              <a:tr h="6367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Tarefa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Porcentagem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Responsável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580131">
                <a:tc>
                  <a:txBody>
                    <a:bodyPr/>
                    <a:lstStyle/>
                    <a:p>
                      <a:pPr algn="ctr"/>
                      <a:r>
                        <a:rPr lang="pt-BR" sz="1400" b="1" baseline="0" dirty="0" smtClean="0">
                          <a:latin typeface="+mn-lt"/>
                        </a:rPr>
                        <a:t>Nome da Empresa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latin typeface="+mn-lt"/>
                        </a:rPr>
                        <a:t>Todos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Diagrama 6"/>
          <p:cNvGraphicFramePr/>
          <p:nvPr/>
        </p:nvGraphicFramePr>
        <p:xfrm>
          <a:off x="3005353" y="2758152"/>
          <a:ext cx="3500462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upo 21"/>
          <p:cNvGrpSpPr>
            <a:grpSpLocks/>
          </p:cNvGrpSpPr>
          <p:nvPr/>
        </p:nvGrpSpPr>
        <p:grpSpPr bwMode="auto">
          <a:xfrm>
            <a:off x="0" y="142875"/>
            <a:ext cx="9144000" cy="6715125"/>
            <a:chOff x="0" y="142852"/>
            <a:chExt cx="9143999" cy="6715148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0" y="857229"/>
              <a:ext cx="507206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75" name="Grupo 18"/>
            <p:cNvGrpSpPr>
              <a:grpSpLocks/>
            </p:cNvGrpSpPr>
            <p:nvPr/>
          </p:nvGrpSpPr>
          <p:grpSpPr bwMode="auto">
            <a:xfrm>
              <a:off x="0" y="3105126"/>
              <a:ext cx="9143999" cy="3752874"/>
              <a:chOff x="0" y="3105126"/>
              <a:chExt cx="9143999" cy="3752874"/>
            </a:xfrm>
          </p:grpSpPr>
          <p:pic>
            <p:nvPicPr>
              <p:cNvPr id="10281" name="Picture 1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105126"/>
                <a:ext cx="6067425" cy="3752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6014372" y="4922250"/>
                <a:ext cx="3129627" cy="193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276" name="Grupo 23"/>
            <p:cNvGrpSpPr>
              <a:grpSpLocks/>
            </p:cNvGrpSpPr>
            <p:nvPr/>
          </p:nvGrpSpPr>
          <p:grpSpPr bwMode="auto">
            <a:xfrm>
              <a:off x="0" y="142852"/>
              <a:ext cx="9001156" cy="795758"/>
              <a:chOff x="0" y="142852"/>
              <a:chExt cx="9001156" cy="795758"/>
            </a:xfrm>
          </p:grpSpPr>
          <p:grpSp>
            <p:nvGrpSpPr>
              <p:cNvPr id="10277" name="Grupo 22"/>
              <p:cNvGrpSpPr>
                <a:grpSpLocks/>
              </p:cNvGrpSpPr>
              <p:nvPr/>
            </p:nvGrpSpPr>
            <p:grpSpPr bwMode="auto">
              <a:xfrm>
                <a:off x="6858016" y="142852"/>
                <a:ext cx="2143140" cy="795758"/>
                <a:chOff x="6715140" y="214290"/>
                <a:chExt cx="2143140" cy="795758"/>
              </a:xfrm>
            </p:grpSpPr>
            <p:sp>
              <p:nvSpPr>
                <p:cNvPr id="28" name="CaixaDeTexto 27"/>
                <p:cNvSpPr txBox="1"/>
                <p:nvPr/>
              </p:nvSpPr>
              <p:spPr>
                <a:xfrm>
                  <a:off x="6715140" y="214290"/>
                  <a:ext cx="2143140" cy="64633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4500000"/>
                    </a:lightRig>
                  </a:scene3d>
                  <a:sp3d contourW="6350" prstMaterial="metal">
                    <a:bevelT w="127000" h="31750" prst="relaxedInset"/>
                    <a:contourClr>
                      <a:schemeClr val="accent1">
                        <a:shade val="75000"/>
                      </a:schemeClr>
                    </a:contourClr>
                  </a:sp3d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3600" b="1" cap="all" dirty="0" err="1">
                      <a:ln w="0"/>
                      <a:gradFill flip="none">
                        <a:gsLst>
                          <a:gs pos="0">
                            <a:schemeClr val="accent1">
                              <a:tint val="75000"/>
                              <a:shade val="75000"/>
                              <a:satMod val="170000"/>
                            </a:schemeClr>
                          </a:gs>
                          <a:gs pos="49000">
                            <a:schemeClr val="accent1">
                              <a:tint val="88000"/>
                              <a:shade val="65000"/>
                              <a:satMod val="172000"/>
                            </a:schemeClr>
                          </a:gs>
                          <a:gs pos="50000">
                            <a:schemeClr val="accent1">
                              <a:shade val="65000"/>
                              <a:satMod val="130000"/>
                            </a:schemeClr>
                          </a:gs>
                          <a:gs pos="92000">
                            <a:schemeClr val="accent1">
                              <a:shade val="50000"/>
                              <a:satMod val="120000"/>
                            </a:schemeClr>
                          </a:gs>
                          <a:gs pos="100000">
                            <a:schemeClr val="accent1">
                              <a:shade val="48000"/>
                              <a:satMod val="120000"/>
                            </a:schemeClr>
                          </a:gs>
                        </a:gsLst>
                        <a:lin ang="5400000"/>
                      </a:gradFill>
                      <a:latin typeface="+mj-lt"/>
                    </a:rPr>
                    <a:t>Locus</a:t>
                  </a:r>
                  <a:endParaRPr lang="pt-BR" sz="3600" b="1" cap="all" dirty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latin typeface="+mj-lt"/>
                  </a:endParaRPr>
                </a:p>
              </p:txBody>
            </p:sp>
            <p:sp>
              <p:nvSpPr>
                <p:cNvPr id="29" name="CaixaDeTexto 28"/>
                <p:cNvSpPr txBox="1"/>
                <p:nvPr/>
              </p:nvSpPr>
              <p:spPr>
                <a:xfrm>
                  <a:off x="8001024" y="671494"/>
                  <a:ext cx="857256" cy="33855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600" b="1" dirty="0" err="1">
                      <a:ln w="1905"/>
                      <a:solidFill>
                        <a:srgbClr val="FF9933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Wi</a:t>
                  </a:r>
                  <a:r>
                    <a:rPr lang="pt-BR" sz="1600" b="1" i="1" dirty="0" err="1">
                      <a:ln w="1905"/>
                      <a:solidFill>
                        <a:schemeClr val="bg1">
                          <a:lumMod val="95000"/>
                        </a:schemeClr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+mn-lt"/>
                    </a:rPr>
                    <a:t>doo</a:t>
                  </a:r>
                  <a:endParaRPr lang="pt-BR" sz="1600" i="1" dirty="0">
                    <a:solidFill>
                      <a:schemeClr val="bg1">
                        <a:lumMod val="95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27" name="Retângulo 26"/>
              <p:cNvSpPr/>
              <p:nvPr/>
            </p:nvSpPr>
            <p:spPr>
              <a:xfrm>
                <a:off x="0" y="272457"/>
                <a:ext cx="5072066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3200" b="1" i="1" dirty="0" err="1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Sprint</a:t>
                </a:r>
                <a:r>
                  <a:rPr lang="pt-BR" sz="3200" b="1" i="1" dirty="0">
                    <a:ln w="10541" cmpd="sng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</a:ln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03</a:t>
                </a:r>
              </a:p>
            </p:txBody>
          </p:sp>
        </p:grpSp>
      </p:grp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625" y="2000250"/>
          <a:ext cx="8429683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152"/>
                <a:gridCol w="3793357"/>
                <a:gridCol w="2037174"/>
              </a:tblGrid>
              <a:tr h="63673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Tarefa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Porcentagem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Responsável</a:t>
                      </a:r>
                      <a:endParaRPr lang="pt-BR" sz="2000" dirty="0"/>
                    </a:p>
                  </a:txBody>
                  <a:tcPr anchor="ctr"/>
                </a:tc>
              </a:tr>
              <a:tr h="50627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H007 - Arquitetura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Lucas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H006 - Requisitos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Edemilson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H011 - Abas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Nelson</a:t>
                      </a:r>
                      <a:endParaRPr lang="pt-BR" sz="1400" b="1" dirty="0"/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H024 - Designer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Paulo</a:t>
                      </a:r>
                      <a:endParaRPr lang="pt-BR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28596" y="1428736"/>
            <a:ext cx="35004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Tarefas Iniciadas</a:t>
            </a:r>
            <a:endParaRPr lang="pt-BR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4" name="Diagrama 13"/>
          <p:cNvGraphicFramePr/>
          <p:nvPr/>
        </p:nvGraphicFramePr>
        <p:xfrm>
          <a:off x="3143240" y="2714620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a 14"/>
          <p:cNvGraphicFramePr/>
          <p:nvPr/>
        </p:nvGraphicFramePr>
        <p:xfrm>
          <a:off x="3143240" y="3214686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a 15"/>
          <p:cNvGraphicFramePr/>
          <p:nvPr/>
        </p:nvGraphicFramePr>
        <p:xfrm>
          <a:off x="3143240" y="3714752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7" name="Diagrama 16"/>
          <p:cNvGraphicFramePr/>
          <p:nvPr/>
        </p:nvGraphicFramePr>
        <p:xfrm>
          <a:off x="3143240" y="4214818"/>
          <a:ext cx="364333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1056</Words>
  <Application>Microsoft Office PowerPoint</Application>
  <PresentationFormat>Apresentação na tela (4:3)</PresentationFormat>
  <Paragraphs>599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</vt:lpstr>
      <vt:lpstr>Slide 19</vt:lpstr>
      <vt:lpstr>Slide 20</vt:lpstr>
      <vt:lpstr>Slide 21</vt:lpstr>
      <vt:lpstr>Slide 22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prss</dc:creator>
  <cp:lastModifiedBy>Eudes</cp:lastModifiedBy>
  <cp:revision>81</cp:revision>
  <dcterms:created xsi:type="dcterms:W3CDTF">2008-09-20T11:11:29Z</dcterms:created>
  <dcterms:modified xsi:type="dcterms:W3CDTF">2008-09-22T11:42:34Z</dcterms:modified>
</cp:coreProperties>
</file>