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3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997700" cy="92837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      <p15:guide id="1" orient="horz" pos="3456">
          <p15:clr>
            <a:srgbClr val="000000"/>
          </p15:clr>
        </p15:guide>
        <p15:guide id="2" pos="504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 showComments="0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-2344" y="-96"/>
      </p:cViewPr>
      <p:guideLst>
        <p:guide orient="horz" pos="3456"/>
        <p:guide pos="50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032125" cy="463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963988" y="0"/>
            <a:ext cx="3032125" cy="463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77925" y="696913"/>
            <a:ext cx="4641850" cy="34813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700088" y="4410075"/>
            <a:ext cx="5597525" cy="4176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818563"/>
            <a:ext cx="3032125" cy="463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963988" y="8818563"/>
            <a:ext cx="3032125" cy="463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14907673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:notes"/>
          <p:cNvSpPr txBox="1">
            <a:spLocks noGrp="1"/>
          </p:cNvSpPr>
          <p:nvPr>
            <p:ph type="body" idx="1"/>
          </p:nvPr>
        </p:nvSpPr>
        <p:spPr>
          <a:xfrm>
            <a:off x="700088" y="4410075"/>
            <a:ext cx="5597525" cy="4176713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6913"/>
            <a:ext cx="4641850" cy="34813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10:notes"/>
          <p:cNvSpPr txBox="1">
            <a:spLocks noGrp="1"/>
          </p:cNvSpPr>
          <p:nvPr>
            <p:ph type="body" idx="1"/>
          </p:nvPr>
        </p:nvSpPr>
        <p:spPr>
          <a:xfrm>
            <a:off x="700088" y="4410075"/>
            <a:ext cx="5597525" cy="4176713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7" name="Google Shape;187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6913"/>
            <a:ext cx="4641850" cy="34813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11:notes"/>
          <p:cNvSpPr txBox="1">
            <a:spLocks noGrp="1"/>
          </p:cNvSpPr>
          <p:nvPr>
            <p:ph type="body" idx="1"/>
          </p:nvPr>
        </p:nvSpPr>
        <p:spPr>
          <a:xfrm>
            <a:off x="700088" y="4410075"/>
            <a:ext cx="5597525" cy="4176713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3" name="Google Shape;193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6913"/>
            <a:ext cx="4641850" cy="34813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12:notes"/>
          <p:cNvSpPr txBox="1">
            <a:spLocks noGrp="1"/>
          </p:cNvSpPr>
          <p:nvPr>
            <p:ph type="body" idx="1"/>
          </p:nvPr>
        </p:nvSpPr>
        <p:spPr>
          <a:xfrm>
            <a:off x="700088" y="4410075"/>
            <a:ext cx="5597525" cy="4176713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9" name="Google Shape;199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6913"/>
            <a:ext cx="4641850" cy="34813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13:notes"/>
          <p:cNvSpPr txBox="1">
            <a:spLocks noGrp="1"/>
          </p:cNvSpPr>
          <p:nvPr>
            <p:ph type="body" idx="1"/>
          </p:nvPr>
        </p:nvSpPr>
        <p:spPr>
          <a:xfrm>
            <a:off x="700088" y="4410075"/>
            <a:ext cx="5597525" cy="4176713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5" name="Google Shape;205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6913"/>
            <a:ext cx="4641850" cy="34813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14:notes"/>
          <p:cNvSpPr txBox="1">
            <a:spLocks noGrp="1"/>
          </p:cNvSpPr>
          <p:nvPr>
            <p:ph type="body" idx="1"/>
          </p:nvPr>
        </p:nvSpPr>
        <p:spPr>
          <a:xfrm>
            <a:off x="700088" y="4410075"/>
            <a:ext cx="5597525" cy="4176713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1" name="Google Shape;211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6913"/>
            <a:ext cx="4641850" cy="34813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15:notes"/>
          <p:cNvSpPr txBox="1">
            <a:spLocks noGrp="1"/>
          </p:cNvSpPr>
          <p:nvPr>
            <p:ph type="body" idx="1"/>
          </p:nvPr>
        </p:nvSpPr>
        <p:spPr>
          <a:xfrm>
            <a:off x="700088" y="4410075"/>
            <a:ext cx="5597525" cy="4176713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7" name="Google Shape;217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6913"/>
            <a:ext cx="4641850" cy="34813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16:notes"/>
          <p:cNvSpPr txBox="1">
            <a:spLocks noGrp="1"/>
          </p:cNvSpPr>
          <p:nvPr>
            <p:ph type="body" idx="1"/>
          </p:nvPr>
        </p:nvSpPr>
        <p:spPr>
          <a:xfrm>
            <a:off x="700088" y="4410075"/>
            <a:ext cx="5597525" cy="4176713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3" name="Google Shape;223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6913"/>
            <a:ext cx="4641850" cy="34813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17:notes"/>
          <p:cNvSpPr txBox="1">
            <a:spLocks noGrp="1"/>
          </p:cNvSpPr>
          <p:nvPr>
            <p:ph type="body" idx="1"/>
          </p:nvPr>
        </p:nvSpPr>
        <p:spPr>
          <a:xfrm>
            <a:off x="700088" y="4410075"/>
            <a:ext cx="5597525" cy="4176713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9" name="Google Shape;229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6913"/>
            <a:ext cx="4641850" cy="34813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18:notes"/>
          <p:cNvSpPr txBox="1">
            <a:spLocks noGrp="1"/>
          </p:cNvSpPr>
          <p:nvPr>
            <p:ph type="body" idx="1"/>
          </p:nvPr>
        </p:nvSpPr>
        <p:spPr>
          <a:xfrm>
            <a:off x="700088" y="4410075"/>
            <a:ext cx="5597525" cy="4176713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5" name="Google Shape;235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6913"/>
            <a:ext cx="4641850" cy="34813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19:notes"/>
          <p:cNvSpPr txBox="1">
            <a:spLocks noGrp="1"/>
          </p:cNvSpPr>
          <p:nvPr>
            <p:ph type="body" idx="1"/>
          </p:nvPr>
        </p:nvSpPr>
        <p:spPr>
          <a:xfrm>
            <a:off x="700088" y="4410075"/>
            <a:ext cx="5597525" cy="4176713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1" name="Google Shape;241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6913"/>
            <a:ext cx="4641850" cy="34813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:notes"/>
          <p:cNvSpPr txBox="1">
            <a:spLocks noGrp="1"/>
          </p:cNvSpPr>
          <p:nvPr>
            <p:ph type="body" idx="1"/>
          </p:nvPr>
        </p:nvSpPr>
        <p:spPr>
          <a:xfrm>
            <a:off x="700088" y="4410075"/>
            <a:ext cx="5597525" cy="4176713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" name="Google Shape;13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6913"/>
            <a:ext cx="4641850" cy="34813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3:notes"/>
          <p:cNvSpPr txBox="1">
            <a:spLocks noGrp="1"/>
          </p:cNvSpPr>
          <p:nvPr>
            <p:ph type="body" idx="1"/>
          </p:nvPr>
        </p:nvSpPr>
        <p:spPr>
          <a:xfrm>
            <a:off x="700088" y="4410075"/>
            <a:ext cx="5597525" cy="4176713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2" name="Google Shape;14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6913"/>
            <a:ext cx="4641850" cy="34813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4:notes"/>
          <p:cNvSpPr txBox="1">
            <a:spLocks noGrp="1"/>
          </p:cNvSpPr>
          <p:nvPr>
            <p:ph type="body" idx="1"/>
          </p:nvPr>
        </p:nvSpPr>
        <p:spPr>
          <a:xfrm>
            <a:off x="700088" y="4410075"/>
            <a:ext cx="5597525" cy="4176713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8" name="Google Shape;148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6913"/>
            <a:ext cx="4641850" cy="34813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5:notes"/>
          <p:cNvSpPr txBox="1">
            <a:spLocks noGrp="1"/>
          </p:cNvSpPr>
          <p:nvPr>
            <p:ph type="body" idx="1"/>
          </p:nvPr>
        </p:nvSpPr>
        <p:spPr>
          <a:xfrm>
            <a:off x="700088" y="4410075"/>
            <a:ext cx="5597525" cy="4176713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4" name="Google Shape;154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6913"/>
            <a:ext cx="4641850" cy="34813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6:notes"/>
          <p:cNvSpPr txBox="1">
            <a:spLocks noGrp="1"/>
          </p:cNvSpPr>
          <p:nvPr>
            <p:ph type="body" idx="1"/>
          </p:nvPr>
        </p:nvSpPr>
        <p:spPr>
          <a:xfrm>
            <a:off x="700088" y="4410075"/>
            <a:ext cx="5597525" cy="4176713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0" name="Google Shape;16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6913"/>
            <a:ext cx="4641850" cy="34813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7:notes"/>
          <p:cNvSpPr txBox="1">
            <a:spLocks noGrp="1"/>
          </p:cNvSpPr>
          <p:nvPr>
            <p:ph type="body" idx="1"/>
          </p:nvPr>
        </p:nvSpPr>
        <p:spPr>
          <a:xfrm>
            <a:off x="700088" y="4410075"/>
            <a:ext cx="5597525" cy="4176713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" name="Google Shape;166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6913"/>
            <a:ext cx="4641850" cy="34813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8:notes"/>
          <p:cNvSpPr txBox="1">
            <a:spLocks noGrp="1"/>
          </p:cNvSpPr>
          <p:nvPr>
            <p:ph type="body" idx="1"/>
          </p:nvPr>
        </p:nvSpPr>
        <p:spPr>
          <a:xfrm>
            <a:off x="700088" y="4410075"/>
            <a:ext cx="5597525" cy="4176713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2" name="Google Shape;172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6913"/>
            <a:ext cx="4641850" cy="34813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9:notes"/>
          <p:cNvSpPr txBox="1">
            <a:spLocks noGrp="1"/>
          </p:cNvSpPr>
          <p:nvPr>
            <p:ph type="body" idx="1"/>
          </p:nvPr>
        </p:nvSpPr>
        <p:spPr>
          <a:xfrm>
            <a:off x="700088" y="4410075"/>
            <a:ext cx="5597525" cy="4176713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8" name="Google Shape;178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6913"/>
            <a:ext cx="4641850" cy="34813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lide de título">
  <p:cSld name="Slide de título">
    <p:bg>
      <p:bgPr>
        <a:gradFill>
          <a:gsLst>
            <a:gs pos="0">
              <a:srgbClr val="898989"/>
            </a:gs>
            <a:gs pos="45000">
              <a:srgbClr val="BABABA"/>
            </a:gs>
            <a:gs pos="100000">
              <a:srgbClr val="E8E8E8"/>
            </a:gs>
          </a:gsLst>
          <a:lin ang="16200000" scaled="0"/>
        </a:gradFill>
        <a:effectLst/>
      </p:bgPr>
    </p:bg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2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>
            <a:gsLst>
              <a:gs pos="0">
                <a:srgbClr val="FFFFFF"/>
              </a:gs>
              <a:gs pos="98000">
                <a:srgbClr val="FFFFFF"/>
              </a:gs>
              <a:gs pos="99055">
                <a:srgbClr val="F6F6F6"/>
              </a:gs>
              <a:gs pos="100000">
                <a:srgbClr val="D8D8D8"/>
              </a:gs>
            </a:gsLst>
            <a:lin ang="5400000" scaled="0"/>
          </a:gradFill>
          <a:ln w="9525" cap="rnd" cmpd="sng">
            <a:solidFill>
              <a:srgbClr val="A2A0A0"/>
            </a:solidFill>
            <a:prstDash val="solid"/>
            <a:round/>
            <a:headEnd type="none" w="sm" len="sm"/>
            <a:tailEnd type="none" w="sm" len="sm"/>
          </a:ln>
          <a:effectLst>
            <a:outerShdw blurRad="76200" dist="50800" dir="5400000" algn="tl" rotWithShape="0">
              <a:srgbClr val="000000">
                <a:alpha val="24705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0" name="Google Shape;20;p2"/>
          <p:cNvSpPr/>
          <p:nvPr/>
        </p:nvSpPr>
        <p:spPr>
          <a:xfrm>
            <a:off x="419100" y="433388"/>
            <a:ext cx="8305800" cy="3109912"/>
          </a:xfrm>
          <a:prstGeom prst="roundRect">
            <a:avLst>
              <a:gd name="adj" fmla="val 4578"/>
            </a:avLst>
          </a:prstGeom>
          <a:gradFill>
            <a:gsLst>
              <a:gs pos="0">
                <a:srgbClr val="2D688E"/>
              </a:gs>
              <a:gs pos="60000">
                <a:srgbClr val="4392C5"/>
              </a:gs>
              <a:gs pos="100000">
                <a:srgbClr val="50ABF1"/>
              </a:gs>
            </a:gsLst>
            <a:lin ang="16200000" scaled="0"/>
          </a:gradFill>
          <a:ln w="9525" cap="flat" cmpd="sng">
            <a:solidFill>
              <a:srgbClr val="4596CB"/>
            </a:solidFill>
            <a:prstDash val="solid"/>
            <a:round/>
            <a:headEnd type="none" w="sm" len="sm"/>
            <a:tailEnd type="none" w="sm" len="sm"/>
          </a:ln>
          <a:effectLst>
            <a:outerShdw blurRad="65500" dist="38100" dir="5400000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1" name="Google Shape;21;p2"/>
          <p:cNvSpPr txBox="1"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 sz="4500" b="1"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2"/>
          <p:cNvSpPr txBox="1">
            <a:spLocks noGrp="1"/>
          </p:cNvSpPr>
          <p:nvPr>
            <p:ph type="subTitle" idx="1"/>
          </p:nvPr>
        </p:nvSpPr>
        <p:spPr>
          <a:xfrm>
            <a:off x="722376" y="3685032"/>
            <a:ext cx="7772400" cy="19585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0" rIns="91425" bIns="45700" anchor="t" anchorCtr="0">
            <a:noAutofit/>
          </a:bodyPr>
          <a:lstStyle>
            <a:lvl1pPr lvl="0"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595959"/>
                </a:solidFill>
              </a:defRPr>
            </a:lvl1pPr>
            <a:lvl2pPr lvl="1" algn="ctr">
              <a:lnSpc>
                <a:spcPct val="150000"/>
              </a:lnSpc>
              <a:spcBef>
                <a:spcPts val="250"/>
              </a:spcBef>
              <a:spcAft>
                <a:spcPts val="0"/>
              </a:spcAft>
              <a:buSzPts val="1800"/>
              <a:buNone/>
              <a:defRPr/>
            </a:lvl2pPr>
            <a:lvl3pPr lvl="2" algn="ctr">
              <a:lnSpc>
                <a:spcPct val="150000"/>
              </a:lnSpc>
              <a:spcBef>
                <a:spcPts val="250"/>
              </a:spcBef>
              <a:spcAft>
                <a:spcPts val="0"/>
              </a:spcAft>
              <a:buSzPts val="1800"/>
              <a:buNone/>
              <a:defRPr/>
            </a:lvl3pPr>
            <a:lvl4pPr lvl="3" algn="ctr">
              <a:lnSpc>
                <a:spcPct val="150000"/>
              </a:lnSpc>
              <a:spcBef>
                <a:spcPts val="225"/>
              </a:spcBef>
              <a:spcAft>
                <a:spcPts val="0"/>
              </a:spcAft>
              <a:buSzPts val="2016"/>
              <a:buNone/>
              <a:defRPr/>
            </a:lvl4pPr>
            <a:lvl5pPr lvl="4" algn="ctr">
              <a:lnSpc>
                <a:spcPct val="150000"/>
              </a:lnSpc>
              <a:spcBef>
                <a:spcPts val="250"/>
              </a:spcBef>
              <a:spcAft>
                <a:spcPts val="0"/>
              </a:spcAft>
              <a:buSzPts val="1800"/>
              <a:buNone/>
              <a:defRPr/>
            </a:lvl5pPr>
            <a:lvl6pPr lvl="5" algn="ctr">
              <a:spcBef>
                <a:spcPts val="250"/>
              </a:spcBef>
              <a:spcAft>
                <a:spcPts val="0"/>
              </a:spcAft>
              <a:buSzPts val="1800"/>
              <a:buNone/>
              <a:defRPr/>
            </a:lvl6pPr>
            <a:lvl7pPr lvl="6" algn="ctr">
              <a:spcBef>
                <a:spcPts val="255"/>
              </a:spcBef>
              <a:spcAft>
                <a:spcPts val="0"/>
              </a:spcAft>
              <a:buSzPts val="1800"/>
              <a:buNone/>
              <a:defRPr/>
            </a:lvl7pPr>
            <a:lvl8pPr lvl="7" algn="ctr">
              <a:spcBef>
                <a:spcPts val="257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spcBef>
                <a:spcPts val="255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2"/>
          <p:cNvSpPr txBox="1">
            <a:spLocks noGrp="1"/>
          </p:cNvSpPr>
          <p:nvPr>
            <p:ph type="body" idx="2"/>
          </p:nvPr>
        </p:nvSpPr>
        <p:spPr>
          <a:xfrm>
            <a:off x="1643063" y="5715000"/>
            <a:ext cx="6858000" cy="500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91425" rIns="91425" bIns="45700" anchor="t" anchorCtr="0">
            <a:noAutofit/>
          </a:bodyPr>
          <a:lstStyle>
            <a:lvl1pPr marL="457200" lvl="0" indent="-228600"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1">
                <a:solidFill>
                  <a:srgbClr val="767676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914400" lvl="1" indent="-228600" algn="l">
              <a:lnSpc>
                <a:spcPct val="150000"/>
              </a:lnSpc>
              <a:spcBef>
                <a:spcPts val="250"/>
              </a:spcBef>
              <a:spcAft>
                <a:spcPts val="0"/>
              </a:spcAft>
              <a:buSzPts val="2400"/>
              <a:buNone/>
              <a:defRPr/>
            </a:lvl2pPr>
            <a:lvl3pPr marL="1371600" lvl="2" indent="-228600" algn="l">
              <a:lnSpc>
                <a:spcPct val="150000"/>
              </a:lnSpc>
              <a:spcBef>
                <a:spcPts val="250"/>
              </a:spcBef>
              <a:spcAft>
                <a:spcPts val="0"/>
              </a:spcAft>
              <a:buSzPts val="2200"/>
              <a:buNone/>
              <a:defRPr/>
            </a:lvl3pPr>
            <a:lvl4pPr marL="1828800" lvl="3" indent="-228600" algn="l">
              <a:lnSpc>
                <a:spcPct val="150000"/>
              </a:lnSpc>
              <a:spcBef>
                <a:spcPts val="225"/>
              </a:spcBef>
              <a:spcAft>
                <a:spcPts val="0"/>
              </a:spcAft>
              <a:buSzPts val="2128"/>
              <a:buNone/>
              <a:defRPr/>
            </a:lvl4pPr>
            <a:lvl5pPr marL="2286000" lvl="4" indent="-228600" algn="l">
              <a:lnSpc>
                <a:spcPct val="150000"/>
              </a:lnSpc>
              <a:spcBef>
                <a:spcPts val="250"/>
              </a:spcBef>
              <a:spcAft>
                <a:spcPts val="0"/>
              </a:spcAft>
              <a:buSzPts val="2000"/>
              <a:buNone/>
              <a:defRPr/>
            </a:lvl5pPr>
            <a:lvl6pPr marL="2743200" lvl="5" indent="-342900" algn="l">
              <a:spcBef>
                <a:spcPts val="25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spcBef>
                <a:spcPts val="257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24" name="Google Shape;24;p2"/>
          <p:cNvSpPr txBox="1">
            <a:spLocks noGrp="1"/>
          </p:cNvSpPr>
          <p:nvPr>
            <p:ph type="dt" idx="10"/>
          </p:nvPr>
        </p:nvSpPr>
        <p:spPr>
          <a:xfrm>
            <a:off x="4114800" y="6500813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2"/>
          <p:cNvSpPr txBox="1">
            <a:spLocks noGrp="1"/>
          </p:cNvSpPr>
          <p:nvPr>
            <p:ph type="ftr" idx="11"/>
          </p:nvPr>
        </p:nvSpPr>
        <p:spPr>
          <a:xfrm>
            <a:off x="6400800" y="6500813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2"/>
          <p:cNvSpPr txBox="1">
            <a:spLocks noGrp="1"/>
          </p:cNvSpPr>
          <p:nvPr>
            <p:ph type="sldNum" idx="12"/>
          </p:nvPr>
        </p:nvSpPr>
        <p:spPr>
          <a:xfrm>
            <a:off x="8686800" y="6500813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pic>
        <p:nvPicPr>
          <p:cNvPr id="27" name="Google Shape;27;p2" descr="E:\cin.gif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6286500"/>
            <a:ext cx="1724025" cy="571500"/>
          </a:xfrm>
          <a:prstGeom prst="rect">
            <a:avLst/>
          </a:prstGeom>
          <a:noFill/>
          <a:ln>
            <a:noFill/>
          </a:ln>
          <a:effectLst>
            <a:outerShdw blurRad="292100" dist="139700" dir="2700000" algn="tl" rotWithShape="0">
              <a:srgbClr val="333333">
                <a:alpha val="64705"/>
              </a:srgbClr>
            </a:outerShdw>
          </a:effec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l" type="vertTx">
  <p:cSld name="VERTICAL_TEXT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1"/>
          <p:cNvSpPr txBox="1">
            <a:spLocks noGrp="1"/>
          </p:cNvSpPr>
          <p:nvPr>
            <p:ph type="title"/>
          </p:nvPr>
        </p:nvSpPr>
        <p:spPr>
          <a:xfrm>
            <a:off x="500034" y="285728"/>
            <a:ext cx="8183880" cy="1051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1"/>
          <p:cNvSpPr txBox="1">
            <a:spLocks noGrp="1"/>
          </p:cNvSpPr>
          <p:nvPr>
            <p:ph type="body" idx="1"/>
          </p:nvPr>
        </p:nvSpPr>
        <p:spPr>
          <a:xfrm rot="5400000">
            <a:off x="2497998" y="-569228"/>
            <a:ext cx="4187952" cy="81838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91425" rIns="91425" bIns="45700" anchor="t" anchorCtr="0">
            <a:noAutofit/>
          </a:bodyPr>
          <a:lstStyle>
            <a:lvl1pPr marL="457200" lvl="0" indent="-320040" algn="l">
              <a:lnSpc>
                <a:spcPct val="150000"/>
              </a:lnSpc>
              <a:spcBef>
                <a:spcPts val="250"/>
              </a:spcBef>
              <a:spcAft>
                <a:spcPts val="0"/>
              </a:spcAft>
              <a:buSzPts val="1440"/>
              <a:buChar char="⚫"/>
              <a:defRPr/>
            </a:lvl1pPr>
            <a:lvl2pPr marL="914400" lvl="1" indent="-342900" algn="l">
              <a:lnSpc>
                <a:spcPct val="150000"/>
              </a:lnSpc>
              <a:spcBef>
                <a:spcPts val="250"/>
              </a:spcBef>
              <a:spcAft>
                <a:spcPts val="0"/>
              </a:spcAft>
              <a:buSzPts val="1800"/>
              <a:buChar char="◦"/>
              <a:defRPr/>
            </a:lvl2pPr>
            <a:lvl3pPr marL="1371600" lvl="2" indent="-342900" algn="l">
              <a:lnSpc>
                <a:spcPct val="15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3pPr>
            <a:lvl4pPr marL="1828800" lvl="3" indent="-356616" algn="l">
              <a:lnSpc>
                <a:spcPct val="150000"/>
              </a:lnSpc>
              <a:spcBef>
                <a:spcPts val="225"/>
              </a:spcBef>
              <a:spcAft>
                <a:spcPts val="0"/>
              </a:spcAft>
              <a:buSzPts val="2016"/>
              <a:buChar char="◦"/>
              <a:defRPr/>
            </a:lvl4pPr>
            <a:lvl5pPr marL="2286000" lvl="4" indent="-342900" algn="l">
              <a:lnSpc>
                <a:spcPct val="15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5pPr>
            <a:lvl6pPr marL="2743200" lvl="5" indent="-342900" algn="l">
              <a:spcBef>
                <a:spcPts val="25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spcBef>
                <a:spcPts val="257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90" name="Google Shape;90;p11"/>
          <p:cNvSpPr txBox="1">
            <a:spLocks noGrp="1"/>
          </p:cNvSpPr>
          <p:nvPr>
            <p:ph type="dt" idx="10"/>
          </p:nvPr>
        </p:nvSpPr>
        <p:spPr>
          <a:xfrm>
            <a:off x="4114800" y="6500813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1" name="Google Shape;91;p11"/>
          <p:cNvSpPr txBox="1">
            <a:spLocks noGrp="1"/>
          </p:cNvSpPr>
          <p:nvPr>
            <p:ph type="ftr" idx="11"/>
          </p:nvPr>
        </p:nvSpPr>
        <p:spPr>
          <a:xfrm>
            <a:off x="6400800" y="6500813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11"/>
          <p:cNvSpPr txBox="1">
            <a:spLocks noGrp="1"/>
          </p:cNvSpPr>
          <p:nvPr>
            <p:ph type="sldNum" idx="12"/>
          </p:nvPr>
        </p:nvSpPr>
        <p:spPr>
          <a:xfrm>
            <a:off x="8686800" y="6500813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is" type="vertTitleAndTx">
  <p:cSld name="VERTICAL_TITLE_AND_VERTICAL_TEXT"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2"/>
          <p:cNvSpPr txBox="1">
            <a:spLocks noGrp="1"/>
          </p:cNvSpPr>
          <p:nvPr>
            <p:ph type="title"/>
          </p:nvPr>
        </p:nvSpPr>
        <p:spPr>
          <a:xfrm rot="5400000">
            <a:off x="5098253" y="2759872"/>
            <a:ext cx="4929222" cy="198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accent6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12"/>
          <p:cNvSpPr txBox="1">
            <a:spLocks noGrp="1"/>
          </p:cNvSpPr>
          <p:nvPr>
            <p:ph type="body" idx="1"/>
          </p:nvPr>
        </p:nvSpPr>
        <p:spPr>
          <a:xfrm rot="5400000">
            <a:off x="1007223" y="778672"/>
            <a:ext cx="4929222" cy="594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91425" rIns="91425" bIns="45700" anchor="t" anchorCtr="0">
            <a:noAutofit/>
          </a:bodyPr>
          <a:lstStyle>
            <a:lvl1pPr marL="457200" lvl="0" indent="-320040" algn="l">
              <a:lnSpc>
                <a:spcPct val="150000"/>
              </a:lnSpc>
              <a:spcBef>
                <a:spcPts val="250"/>
              </a:spcBef>
              <a:spcAft>
                <a:spcPts val="0"/>
              </a:spcAft>
              <a:buSzPts val="1440"/>
              <a:buChar char="⚫"/>
              <a:defRPr/>
            </a:lvl1pPr>
            <a:lvl2pPr marL="914400" lvl="1" indent="-342900" algn="l">
              <a:lnSpc>
                <a:spcPct val="150000"/>
              </a:lnSpc>
              <a:spcBef>
                <a:spcPts val="250"/>
              </a:spcBef>
              <a:spcAft>
                <a:spcPts val="0"/>
              </a:spcAft>
              <a:buSzPts val="1800"/>
              <a:buChar char="◦"/>
              <a:defRPr/>
            </a:lvl2pPr>
            <a:lvl3pPr marL="1371600" lvl="2" indent="-342900" algn="l">
              <a:lnSpc>
                <a:spcPct val="15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3pPr>
            <a:lvl4pPr marL="1828800" lvl="3" indent="-356616" algn="l">
              <a:lnSpc>
                <a:spcPct val="150000"/>
              </a:lnSpc>
              <a:spcBef>
                <a:spcPts val="225"/>
              </a:spcBef>
              <a:spcAft>
                <a:spcPts val="0"/>
              </a:spcAft>
              <a:buSzPts val="2016"/>
              <a:buChar char="◦"/>
              <a:defRPr/>
            </a:lvl4pPr>
            <a:lvl5pPr marL="2286000" lvl="4" indent="-342900" algn="l">
              <a:lnSpc>
                <a:spcPct val="15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5pPr>
            <a:lvl6pPr marL="2743200" lvl="5" indent="-342900" algn="l">
              <a:spcBef>
                <a:spcPts val="25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spcBef>
                <a:spcPts val="257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96" name="Google Shape;96;p12"/>
          <p:cNvSpPr txBox="1">
            <a:spLocks noGrp="1"/>
          </p:cNvSpPr>
          <p:nvPr>
            <p:ph type="dt" idx="10"/>
          </p:nvPr>
        </p:nvSpPr>
        <p:spPr>
          <a:xfrm>
            <a:off x="4114800" y="6500813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7" name="Google Shape;97;p12"/>
          <p:cNvSpPr txBox="1">
            <a:spLocks noGrp="1"/>
          </p:cNvSpPr>
          <p:nvPr>
            <p:ph type="ftr" idx="11"/>
          </p:nvPr>
        </p:nvSpPr>
        <p:spPr>
          <a:xfrm>
            <a:off x="6400800" y="6500813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12"/>
          <p:cNvSpPr txBox="1">
            <a:spLocks noGrp="1"/>
          </p:cNvSpPr>
          <p:nvPr>
            <p:ph type="sldNum" idx="12"/>
          </p:nvPr>
        </p:nvSpPr>
        <p:spPr>
          <a:xfrm>
            <a:off x="8686800" y="6500813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1_Slide de título">
  <p:cSld name="1_Slide de título">
    <p:bg>
      <p:bgPr>
        <a:gradFill>
          <a:gsLst>
            <a:gs pos="0">
              <a:srgbClr val="898989"/>
            </a:gs>
            <a:gs pos="45000">
              <a:srgbClr val="BABABA"/>
            </a:gs>
            <a:gs pos="100000">
              <a:srgbClr val="E8E8E8"/>
            </a:gs>
          </a:gsLst>
          <a:lin ang="16200000" scaled="0"/>
        </a:gradFill>
        <a:effectLst/>
      </p:bgPr>
    </p:bg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>
            <a:gsLst>
              <a:gs pos="0">
                <a:srgbClr val="FFFFFF"/>
              </a:gs>
              <a:gs pos="98000">
                <a:srgbClr val="FFFFFF"/>
              </a:gs>
              <a:gs pos="99055">
                <a:srgbClr val="F6F6F6"/>
              </a:gs>
              <a:gs pos="100000">
                <a:srgbClr val="D8D8D8"/>
              </a:gs>
            </a:gsLst>
            <a:lin ang="5400000" scaled="0"/>
          </a:gradFill>
          <a:ln w="9525" cap="rnd" cmpd="sng">
            <a:solidFill>
              <a:srgbClr val="A2A0A0"/>
            </a:solidFill>
            <a:prstDash val="solid"/>
            <a:round/>
            <a:headEnd type="none" w="sm" len="sm"/>
            <a:tailEnd type="none" w="sm" len="sm"/>
          </a:ln>
          <a:effectLst>
            <a:outerShdw blurRad="76200" dist="50800" dir="5400000" algn="tl" rotWithShape="0">
              <a:srgbClr val="000000">
                <a:alpha val="24705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1" name="Google Shape;101;p13"/>
          <p:cNvSpPr/>
          <p:nvPr/>
        </p:nvSpPr>
        <p:spPr>
          <a:xfrm>
            <a:off x="419100" y="433388"/>
            <a:ext cx="8305800" cy="3109912"/>
          </a:xfrm>
          <a:prstGeom prst="roundRect">
            <a:avLst>
              <a:gd name="adj" fmla="val 4578"/>
            </a:avLst>
          </a:prstGeom>
          <a:gradFill>
            <a:gsLst>
              <a:gs pos="0">
                <a:srgbClr val="2D688E"/>
              </a:gs>
              <a:gs pos="60000">
                <a:srgbClr val="4392C5"/>
              </a:gs>
              <a:gs pos="100000">
                <a:srgbClr val="50ABF1"/>
              </a:gs>
            </a:gsLst>
            <a:lin ang="16200000" scaled="0"/>
          </a:gradFill>
          <a:ln w="9525" cap="flat" cmpd="sng">
            <a:solidFill>
              <a:srgbClr val="4596CB"/>
            </a:solidFill>
            <a:prstDash val="solid"/>
            <a:round/>
            <a:headEnd type="none" w="sm" len="sm"/>
            <a:tailEnd type="none" w="sm" len="sm"/>
          </a:ln>
          <a:effectLst>
            <a:outerShdw blurRad="65500" dist="38100" dir="5400000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02" name="Google Shape;102;p13" descr="E:\cin.gif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6203950"/>
            <a:ext cx="1447800" cy="654050"/>
          </a:xfrm>
          <a:prstGeom prst="rect">
            <a:avLst/>
          </a:prstGeom>
          <a:noFill/>
          <a:ln>
            <a:noFill/>
          </a:ln>
          <a:effectLst>
            <a:outerShdw blurRad="292100" dist="139700" dir="2700000" algn="tl" rotWithShape="0">
              <a:srgbClr val="333333">
                <a:alpha val="64705"/>
              </a:srgbClr>
            </a:outerShdw>
          </a:effectLst>
        </p:spPr>
      </p:pic>
      <p:sp>
        <p:nvSpPr>
          <p:cNvPr id="103" name="Google Shape;103;p13"/>
          <p:cNvSpPr txBox="1"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 sz="4500" b="1"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p13"/>
          <p:cNvSpPr txBox="1">
            <a:spLocks noGrp="1"/>
          </p:cNvSpPr>
          <p:nvPr>
            <p:ph type="subTitle" idx="1"/>
          </p:nvPr>
        </p:nvSpPr>
        <p:spPr>
          <a:xfrm>
            <a:off x="722376" y="3685032"/>
            <a:ext cx="7772400" cy="19585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0" rIns="91425" bIns="45700" anchor="t" anchorCtr="0">
            <a:noAutofit/>
          </a:bodyPr>
          <a:lstStyle>
            <a:lvl1pPr lvl="0"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767676"/>
                </a:solidFill>
              </a:defRPr>
            </a:lvl1pPr>
            <a:lvl2pPr lvl="1" algn="ctr">
              <a:lnSpc>
                <a:spcPct val="150000"/>
              </a:lnSpc>
              <a:spcBef>
                <a:spcPts val="250"/>
              </a:spcBef>
              <a:spcAft>
                <a:spcPts val="0"/>
              </a:spcAft>
              <a:buSzPts val="1800"/>
              <a:buNone/>
              <a:defRPr/>
            </a:lvl2pPr>
            <a:lvl3pPr lvl="2" algn="ctr">
              <a:lnSpc>
                <a:spcPct val="150000"/>
              </a:lnSpc>
              <a:spcBef>
                <a:spcPts val="250"/>
              </a:spcBef>
              <a:spcAft>
                <a:spcPts val="0"/>
              </a:spcAft>
              <a:buSzPts val="1800"/>
              <a:buNone/>
              <a:defRPr/>
            </a:lvl3pPr>
            <a:lvl4pPr lvl="3" algn="ctr">
              <a:lnSpc>
                <a:spcPct val="150000"/>
              </a:lnSpc>
              <a:spcBef>
                <a:spcPts val="225"/>
              </a:spcBef>
              <a:spcAft>
                <a:spcPts val="0"/>
              </a:spcAft>
              <a:buSzPts val="2016"/>
              <a:buNone/>
              <a:defRPr/>
            </a:lvl4pPr>
            <a:lvl5pPr lvl="4" algn="ctr">
              <a:lnSpc>
                <a:spcPct val="150000"/>
              </a:lnSpc>
              <a:spcBef>
                <a:spcPts val="250"/>
              </a:spcBef>
              <a:spcAft>
                <a:spcPts val="0"/>
              </a:spcAft>
              <a:buSzPts val="1800"/>
              <a:buNone/>
              <a:defRPr/>
            </a:lvl5pPr>
            <a:lvl6pPr lvl="5" algn="ctr">
              <a:spcBef>
                <a:spcPts val="250"/>
              </a:spcBef>
              <a:spcAft>
                <a:spcPts val="0"/>
              </a:spcAft>
              <a:buSzPts val="1800"/>
              <a:buNone/>
              <a:defRPr/>
            </a:lvl6pPr>
            <a:lvl7pPr lvl="6" algn="ctr">
              <a:spcBef>
                <a:spcPts val="255"/>
              </a:spcBef>
              <a:spcAft>
                <a:spcPts val="0"/>
              </a:spcAft>
              <a:buSzPts val="1800"/>
              <a:buNone/>
              <a:defRPr/>
            </a:lvl7pPr>
            <a:lvl8pPr lvl="7" algn="ctr">
              <a:spcBef>
                <a:spcPts val="257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spcBef>
                <a:spcPts val="255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105" name="Google Shape;105;p13"/>
          <p:cNvSpPr txBox="1">
            <a:spLocks noGrp="1"/>
          </p:cNvSpPr>
          <p:nvPr>
            <p:ph type="body" idx="2"/>
          </p:nvPr>
        </p:nvSpPr>
        <p:spPr>
          <a:xfrm>
            <a:off x="1643063" y="5715000"/>
            <a:ext cx="6858000" cy="500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91425" rIns="91425" bIns="45700" anchor="t" anchorCtr="0">
            <a:noAutofit/>
          </a:bodyPr>
          <a:lstStyle>
            <a:lvl1pPr marL="457200" lvl="0" indent="-228600"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1">
                <a:solidFill>
                  <a:srgbClr val="767676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914400" lvl="1" indent="-228600" algn="l">
              <a:lnSpc>
                <a:spcPct val="150000"/>
              </a:lnSpc>
              <a:spcBef>
                <a:spcPts val="250"/>
              </a:spcBef>
              <a:spcAft>
                <a:spcPts val="0"/>
              </a:spcAft>
              <a:buSzPts val="2400"/>
              <a:buNone/>
              <a:defRPr/>
            </a:lvl2pPr>
            <a:lvl3pPr marL="1371600" lvl="2" indent="-228600" algn="l">
              <a:lnSpc>
                <a:spcPct val="150000"/>
              </a:lnSpc>
              <a:spcBef>
                <a:spcPts val="250"/>
              </a:spcBef>
              <a:spcAft>
                <a:spcPts val="0"/>
              </a:spcAft>
              <a:buSzPts val="2200"/>
              <a:buNone/>
              <a:defRPr/>
            </a:lvl3pPr>
            <a:lvl4pPr marL="1828800" lvl="3" indent="-228600" algn="l">
              <a:lnSpc>
                <a:spcPct val="150000"/>
              </a:lnSpc>
              <a:spcBef>
                <a:spcPts val="225"/>
              </a:spcBef>
              <a:spcAft>
                <a:spcPts val="0"/>
              </a:spcAft>
              <a:buSzPts val="2128"/>
              <a:buNone/>
              <a:defRPr/>
            </a:lvl4pPr>
            <a:lvl5pPr marL="2286000" lvl="4" indent="-228600" algn="l">
              <a:lnSpc>
                <a:spcPct val="150000"/>
              </a:lnSpc>
              <a:spcBef>
                <a:spcPts val="250"/>
              </a:spcBef>
              <a:spcAft>
                <a:spcPts val="0"/>
              </a:spcAft>
              <a:buSzPts val="2000"/>
              <a:buNone/>
              <a:defRPr/>
            </a:lvl5pPr>
            <a:lvl6pPr marL="2743200" lvl="5" indent="-342900" algn="l">
              <a:spcBef>
                <a:spcPts val="25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spcBef>
                <a:spcPts val="257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106" name="Google Shape;106;p13"/>
          <p:cNvSpPr txBox="1">
            <a:spLocks noGrp="1"/>
          </p:cNvSpPr>
          <p:nvPr>
            <p:ph type="dt" idx="10"/>
          </p:nvPr>
        </p:nvSpPr>
        <p:spPr>
          <a:xfrm>
            <a:off x="4114800" y="6500813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7" name="Google Shape;107;p13"/>
          <p:cNvSpPr txBox="1">
            <a:spLocks noGrp="1"/>
          </p:cNvSpPr>
          <p:nvPr>
            <p:ph type="ftr" idx="11"/>
          </p:nvPr>
        </p:nvSpPr>
        <p:spPr>
          <a:xfrm>
            <a:off x="6400800" y="6500813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8" name="Google Shape;108;p13"/>
          <p:cNvSpPr txBox="1">
            <a:spLocks noGrp="1"/>
          </p:cNvSpPr>
          <p:nvPr>
            <p:ph type="sldNum" idx="12"/>
          </p:nvPr>
        </p:nvSpPr>
        <p:spPr>
          <a:xfrm>
            <a:off x="8686800" y="6500813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, texto e conteúdo" type="txAndObj">
  <p:cSld name="TEXT_AND_OBJECT"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4"/>
          <p:cNvSpPr txBox="1">
            <a:spLocks noGrp="1"/>
          </p:cNvSpPr>
          <p:nvPr>
            <p:ph type="title"/>
          </p:nvPr>
        </p:nvSpPr>
        <p:spPr>
          <a:xfrm>
            <a:off x="428625" y="428625"/>
            <a:ext cx="8286750" cy="7858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1" name="Google Shape;111;p14"/>
          <p:cNvSpPr txBox="1">
            <a:spLocks noGrp="1"/>
          </p:cNvSpPr>
          <p:nvPr>
            <p:ph type="body" idx="1"/>
          </p:nvPr>
        </p:nvSpPr>
        <p:spPr>
          <a:xfrm>
            <a:off x="500063" y="1285875"/>
            <a:ext cx="4014787" cy="5000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91425" rIns="91425" bIns="45700" anchor="t" anchorCtr="0">
            <a:noAutofit/>
          </a:bodyPr>
          <a:lstStyle>
            <a:lvl1pPr marL="457200" lvl="0" indent="-320040" algn="l">
              <a:lnSpc>
                <a:spcPct val="150000"/>
              </a:lnSpc>
              <a:spcBef>
                <a:spcPts val="250"/>
              </a:spcBef>
              <a:spcAft>
                <a:spcPts val="0"/>
              </a:spcAft>
              <a:buSzPts val="1440"/>
              <a:buChar char="⚫"/>
              <a:defRPr/>
            </a:lvl1pPr>
            <a:lvl2pPr marL="914400" lvl="1" indent="-342900" algn="l">
              <a:lnSpc>
                <a:spcPct val="150000"/>
              </a:lnSpc>
              <a:spcBef>
                <a:spcPts val="250"/>
              </a:spcBef>
              <a:spcAft>
                <a:spcPts val="0"/>
              </a:spcAft>
              <a:buSzPts val="1800"/>
              <a:buChar char="◦"/>
              <a:defRPr/>
            </a:lvl2pPr>
            <a:lvl3pPr marL="1371600" lvl="2" indent="-342900" algn="l">
              <a:lnSpc>
                <a:spcPct val="15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3pPr>
            <a:lvl4pPr marL="1828800" lvl="3" indent="-356616" algn="l">
              <a:lnSpc>
                <a:spcPct val="150000"/>
              </a:lnSpc>
              <a:spcBef>
                <a:spcPts val="225"/>
              </a:spcBef>
              <a:spcAft>
                <a:spcPts val="0"/>
              </a:spcAft>
              <a:buSzPts val="2016"/>
              <a:buChar char="◦"/>
              <a:defRPr/>
            </a:lvl4pPr>
            <a:lvl5pPr marL="2286000" lvl="4" indent="-342900" algn="l">
              <a:lnSpc>
                <a:spcPct val="15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5pPr>
            <a:lvl6pPr marL="2743200" lvl="5" indent="-342900" algn="l">
              <a:spcBef>
                <a:spcPts val="25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spcBef>
                <a:spcPts val="257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112" name="Google Shape;112;p14"/>
          <p:cNvSpPr txBox="1">
            <a:spLocks noGrp="1"/>
          </p:cNvSpPr>
          <p:nvPr>
            <p:ph type="body" idx="2"/>
          </p:nvPr>
        </p:nvSpPr>
        <p:spPr>
          <a:xfrm>
            <a:off x="4667250" y="1285875"/>
            <a:ext cx="4016375" cy="5000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91425" rIns="91425" bIns="45700" anchor="t" anchorCtr="0">
            <a:noAutofit/>
          </a:bodyPr>
          <a:lstStyle>
            <a:lvl1pPr marL="457200" lvl="0" indent="-320040" algn="l">
              <a:lnSpc>
                <a:spcPct val="150000"/>
              </a:lnSpc>
              <a:spcBef>
                <a:spcPts val="250"/>
              </a:spcBef>
              <a:spcAft>
                <a:spcPts val="0"/>
              </a:spcAft>
              <a:buSzPts val="1440"/>
              <a:buChar char="⚫"/>
              <a:defRPr/>
            </a:lvl1pPr>
            <a:lvl2pPr marL="914400" lvl="1" indent="-342900" algn="l">
              <a:lnSpc>
                <a:spcPct val="150000"/>
              </a:lnSpc>
              <a:spcBef>
                <a:spcPts val="250"/>
              </a:spcBef>
              <a:spcAft>
                <a:spcPts val="0"/>
              </a:spcAft>
              <a:buSzPts val="1800"/>
              <a:buChar char="◦"/>
              <a:defRPr/>
            </a:lvl2pPr>
            <a:lvl3pPr marL="1371600" lvl="2" indent="-342900" algn="l">
              <a:lnSpc>
                <a:spcPct val="15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3pPr>
            <a:lvl4pPr marL="1828800" lvl="3" indent="-356616" algn="l">
              <a:lnSpc>
                <a:spcPct val="150000"/>
              </a:lnSpc>
              <a:spcBef>
                <a:spcPts val="225"/>
              </a:spcBef>
              <a:spcAft>
                <a:spcPts val="0"/>
              </a:spcAft>
              <a:buSzPts val="2016"/>
              <a:buChar char="◦"/>
              <a:defRPr/>
            </a:lvl4pPr>
            <a:lvl5pPr marL="2286000" lvl="4" indent="-342900" algn="l">
              <a:lnSpc>
                <a:spcPct val="15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5pPr>
            <a:lvl6pPr marL="2743200" lvl="5" indent="-342900" algn="l">
              <a:spcBef>
                <a:spcPts val="25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spcBef>
                <a:spcPts val="257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113" name="Google Shape;113;p14"/>
          <p:cNvSpPr txBox="1">
            <a:spLocks noGrp="1"/>
          </p:cNvSpPr>
          <p:nvPr>
            <p:ph type="dt" idx="10"/>
          </p:nvPr>
        </p:nvSpPr>
        <p:spPr>
          <a:xfrm>
            <a:off x="4114800" y="6500813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4" name="Google Shape;114;p14"/>
          <p:cNvSpPr txBox="1">
            <a:spLocks noGrp="1"/>
          </p:cNvSpPr>
          <p:nvPr>
            <p:ph type="ftr" idx="11"/>
          </p:nvPr>
        </p:nvSpPr>
        <p:spPr>
          <a:xfrm>
            <a:off x="6400800" y="6500813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5" name="Google Shape;115;p14"/>
          <p:cNvSpPr txBox="1">
            <a:spLocks noGrp="1"/>
          </p:cNvSpPr>
          <p:nvPr>
            <p:ph type="sldNum" idx="12"/>
          </p:nvPr>
        </p:nvSpPr>
        <p:spPr>
          <a:xfrm>
            <a:off x="8686800" y="6500813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gráfico" type="chart">
  <p:cSld name="CHART"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15"/>
          <p:cNvSpPr txBox="1">
            <a:spLocks noGrp="1"/>
          </p:cNvSpPr>
          <p:nvPr>
            <p:ph type="title"/>
          </p:nvPr>
        </p:nvSpPr>
        <p:spPr>
          <a:xfrm>
            <a:off x="428625" y="428625"/>
            <a:ext cx="8286750" cy="7858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8" name="Google Shape;118;p15"/>
          <p:cNvSpPr>
            <a:spLocks noGrp="1"/>
          </p:cNvSpPr>
          <p:nvPr>
            <p:ph type="chart" idx="2"/>
          </p:nvPr>
        </p:nvSpPr>
        <p:spPr>
          <a:xfrm>
            <a:off x="500063" y="1285875"/>
            <a:ext cx="8183562" cy="5000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91425" rIns="91425" bIns="45700" anchor="t" anchorCtr="0">
            <a:noAutofit/>
          </a:bodyPr>
          <a:lstStyle>
            <a:lvl1pPr marR="0" lvl="0" algn="l" rtl="0">
              <a:lnSpc>
                <a:spcPct val="150000"/>
              </a:lnSpc>
              <a:spcBef>
                <a:spcPts val="250"/>
              </a:spcBef>
              <a:spcAft>
                <a:spcPts val="0"/>
              </a:spcAft>
              <a:buClr>
                <a:srgbClr val="2A495D"/>
              </a:buClr>
              <a:buSzPts val="2240"/>
              <a:buFont typeface="Noto Sans Symbols"/>
              <a:buChar char="⚫"/>
              <a:defRPr sz="2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R="0" lvl="1" algn="l" rtl="0">
              <a:lnSpc>
                <a:spcPct val="150000"/>
              </a:lnSpc>
              <a:spcBef>
                <a:spcPts val="250"/>
              </a:spcBef>
              <a:spcAft>
                <a:spcPts val="0"/>
              </a:spcAft>
              <a:buClr>
                <a:srgbClr val="2A495D"/>
              </a:buClr>
              <a:buSzPts val="2400"/>
              <a:buFont typeface="Verdana"/>
              <a:buChar char="◦"/>
              <a:defRPr sz="24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R="0" lvl="2" algn="l" rtl="0">
              <a:lnSpc>
                <a:spcPct val="150000"/>
              </a:lnSpc>
              <a:spcBef>
                <a:spcPts val="250"/>
              </a:spcBef>
              <a:spcAft>
                <a:spcPts val="0"/>
              </a:spcAft>
              <a:buClr>
                <a:srgbClr val="2A495D"/>
              </a:buClr>
              <a:buSzPts val="2200"/>
              <a:buFont typeface="Noto Sans Symbols"/>
              <a:buChar char="●"/>
              <a:defRPr sz="22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R="0" lvl="3" algn="l" rtl="0">
              <a:lnSpc>
                <a:spcPct val="150000"/>
              </a:lnSpc>
              <a:spcBef>
                <a:spcPts val="225"/>
              </a:spcBef>
              <a:spcAft>
                <a:spcPts val="0"/>
              </a:spcAft>
              <a:buClr>
                <a:srgbClr val="2A495D"/>
              </a:buClr>
              <a:buSzPts val="2128"/>
              <a:buFont typeface="Verdana"/>
              <a:buChar char="◦"/>
              <a:defRPr sz="19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R="0" lvl="4" algn="l" rtl="0">
              <a:lnSpc>
                <a:spcPct val="150000"/>
              </a:lnSpc>
              <a:spcBef>
                <a:spcPts val="250"/>
              </a:spcBef>
              <a:spcAft>
                <a:spcPts val="0"/>
              </a:spcAft>
              <a:buClr>
                <a:srgbClr val="2A495D"/>
              </a:buClr>
              <a:buSzPts val="2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R="0" lvl="5" algn="l" rtl="0">
              <a:spcBef>
                <a:spcPts val="250"/>
              </a:spcBef>
              <a:spcAft>
                <a:spcPts val="0"/>
              </a:spcAft>
              <a:buClr>
                <a:srgbClr val="DD4EE3"/>
              </a:buClr>
              <a:buSzPts val="1700"/>
              <a:buFont typeface="Verdana"/>
              <a:buChar char="◦"/>
              <a:defRPr sz="17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marR="0" lvl="6" algn="l" rtl="0">
              <a:spcBef>
                <a:spcPts val="255"/>
              </a:spcBef>
              <a:spcAft>
                <a:spcPts val="0"/>
              </a:spcAft>
              <a:buClr>
                <a:srgbClr val="DD4EE3"/>
              </a:buClr>
              <a:buSzPts val="1500"/>
              <a:buFont typeface="Noto Sans Symbols"/>
              <a:buChar char="●"/>
              <a:defRPr sz="15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marR="0" lvl="7" algn="l" rtl="0">
              <a:spcBef>
                <a:spcPts val="257"/>
              </a:spcBef>
              <a:spcAft>
                <a:spcPts val="0"/>
              </a:spcAft>
              <a:buClr>
                <a:srgbClr val="DD4EE3"/>
              </a:buClr>
              <a:buSzPts val="1500"/>
              <a:buFont typeface="Verdana"/>
              <a:buChar char="◦"/>
              <a:defRPr sz="15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marR="0" lvl="8" algn="l" rtl="0">
              <a:spcBef>
                <a:spcPts val="255"/>
              </a:spcBef>
              <a:spcAft>
                <a:spcPts val="0"/>
              </a:spcAft>
              <a:buClr>
                <a:srgbClr val="DD4EE3"/>
              </a:buClr>
              <a:buSzPts val="1500"/>
              <a:buFont typeface="Noto Sans Symbols"/>
              <a:buChar char="●"/>
              <a:defRPr sz="15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endParaRPr/>
          </a:p>
        </p:txBody>
      </p:sp>
      <p:sp>
        <p:nvSpPr>
          <p:cNvPr id="119" name="Google Shape;119;p15"/>
          <p:cNvSpPr txBox="1">
            <a:spLocks noGrp="1"/>
          </p:cNvSpPr>
          <p:nvPr>
            <p:ph type="dt" idx="10"/>
          </p:nvPr>
        </p:nvSpPr>
        <p:spPr>
          <a:xfrm>
            <a:off x="4114800" y="6500813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0" name="Google Shape;120;p15"/>
          <p:cNvSpPr txBox="1">
            <a:spLocks noGrp="1"/>
          </p:cNvSpPr>
          <p:nvPr>
            <p:ph type="ftr" idx="11"/>
          </p:nvPr>
        </p:nvSpPr>
        <p:spPr>
          <a:xfrm>
            <a:off x="6400800" y="6500813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1" name="Google Shape;121;p15"/>
          <p:cNvSpPr txBox="1">
            <a:spLocks noGrp="1"/>
          </p:cNvSpPr>
          <p:nvPr>
            <p:ph type="sldNum" idx="12"/>
          </p:nvPr>
        </p:nvSpPr>
        <p:spPr>
          <a:xfrm>
            <a:off x="8686800" y="6500813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abela" type="tbl">
  <p:cSld name="TABLE"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6"/>
          <p:cNvSpPr txBox="1">
            <a:spLocks noGrp="1"/>
          </p:cNvSpPr>
          <p:nvPr>
            <p:ph type="title"/>
          </p:nvPr>
        </p:nvSpPr>
        <p:spPr>
          <a:xfrm>
            <a:off x="428625" y="428625"/>
            <a:ext cx="8286750" cy="7858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4" name="Google Shape;124;p16"/>
          <p:cNvSpPr txBox="1">
            <a:spLocks noGrp="1"/>
          </p:cNvSpPr>
          <p:nvPr>
            <p:ph type="dt" idx="10"/>
          </p:nvPr>
        </p:nvSpPr>
        <p:spPr>
          <a:xfrm>
            <a:off x="4114800" y="6500813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5" name="Google Shape;125;p16"/>
          <p:cNvSpPr txBox="1">
            <a:spLocks noGrp="1"/>
          </p:cNvSpPr>
          <p:nvPr>
            <p:ph type="ftr" idx="11"/>
          </p:nvPr>
        </p:nvSpPr>
        <p:spPr>
          <a:xfrm>
            <a:off x="6400800" y="6500813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6" name="Google Shape;126;p16"/>
          <p:cNvSpPr txBox="1">
            <a:spLocks noGrp="1"/>
          </p:cNvSpPr>
          <p:nvPr>
            <p:ph type="sldNum" idx="12"/>
          </p:nvPr>
        </p:nvSpPr>
        <p:spPr>
          <a:xfrm>
            <a:off x="8686800" y="6500813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conteúdo" type="obj">
  <p:cSld name="OBJEC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3"/>
          <p:cNvSpPr txBox="1">
            <a:spLocks noGrp="1"/>
          </p:cNvSpPr>
          <p:nvPr>
            <p:ph type="title"/>
          </p:nvPr>
        </p:nvSpPr>
        <p:spPr>
          <a:xfrm>
            <a:off x="500034" y="428604"/>
            <a:ext cx="8183880" cy="7858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3"/>
          <p:cNvSpPr txBox="1">
            <a:spLocks noGrp="1"/>
          </p:cNvSpPr>
          <p:nvPr>
            <p:ph type="body" idx="1"/>
          </p:nvPr>
        </p:nvSpPr>
        <p:spPr>
          <a:xfrm>
            <a:off x="500034" y="1285860"/>
            <a:ext cx="8183880" cy="4857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91425" rIns="91425" bIns="45700" anchor="t" anchorCtr="0">
            <a:noAutofit/>
          </a:bodyPr>
          <a:lstStyle>
            <a:lvl1pPr marL="457200" lvl="0" indent="-370840" algn="l">
              <a:lnSpc>
                <a:spcPct val="150000"/>
              </a:lnSpc>
              <a:spcBef>
                <a:spcPts val="250"/>
              </a:spcBef>
              <a:spcAft>
                <a:spcPts val="0"/>
              </a:spcAft>
              <a:buSzPts val="2240"/>
              <a:buChar char="⚫"/>
              <a:defRPr/>
            </a:lvl1pPr>
            <a:lvl2pPr marL="914400" lvl="1" indent="-381000" algn="l">
              <a:lnSpc>
                <a:spcPct val="150000"/>
              </a:lnSpc>
              <a:spcBef>
                <a:spcPts val="250"/>
              </a:spcBef>
              <a:spcAft>
                <a:spcPts val="0"/>
              </a:spcAft>
              <a:buSzPts val="2400"/>
              <a:buChar char="◦"/>
              <a:defRPr/>
            </a:lvl2pPr>
            <a:lvl3pPr marL="1371600" lvl="2" indent="-368300" algn="l">
              <a:lnSpc>
                <a:spcPct val="150000"/>
              </a:lnSpc>
              <a:spcBef>
                <a:spcPts val="250"/>
              </a:spcBef>
              <a:spcAft>
                <a:spcPts val="0"/>
              </a:spcAft>
              <a:buSzPts val="2200"/>
              <a:buChar char="●"/>
              <a:defRPr/>
            </a:lvl3pPr>
            <a:lvl4pPr marL="1828800" lvl="3" indent="-363728" algn="l">
              <a:lnSpc>
                <a:spcPct val="150000"/>
              </a:lnSpc>
              <a:spcBef>
                <a:spcPts val="225"/>
              </a:spcBef>
              <a:spcAft>
                <a:spcPts val="0"/>
              </a:spcAft>
              <a:buSzPts val="2128"/>
              <a:buChar char="◦"/>
              <a:defRPr/>
            </a:lvl4pPr>
            <a:lvl5pPr marL="2286000" lvl="4" indent="-355600" algn="l">
              <a:lnSpc>
                <a:spcPct val="150000"/>
              </a:lnSpc>
              <a:spcBef>
                <a:spcPts val="250"/>
              </a:spcBef>
              <a:spcAft>
                <a:spcPts val="0"/>
              </a:spcAft>
              <a:buSzPts val="2000"/>
              <a:buChar char="●"/>
              <a:defRPr/>
            </a:lvl5pPr>
            <a:lvl6pPr marL="2743200" lvl="5" indent="-342900" algn="l">
              <a:spcBef>
                <a:spcPts val="25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spcBef>
                <a:spcPts val="257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31" name="Google Shape;31;p3"/>
          <p:cNvSpPr txBox="1">
            <a:spLocks noGrp="1"/>
          </p:cNvSpPr>
          <p:nvPr>
            <p:ph type="dt" idx="10"/>
          </p:nvPr>
        </p:nvSpPr>
        <p:spPr>
          <a:xfrm>
            <a:off x="4114800" y="6500813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3"/>
          <p:cNvSpPr txBox="1">
            <a:spLocks noGrp="1"/>
          </p:cNvSpPr>
          <p:nvPr>
            <p:ph type="ftr" idx="11"/>
          </p:nvPr>
        </p:nvSpPr>
        <p:spPr>
          <a:xfrm>
            <a:off x="6400800" y="6500813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3"/>
          <p:cNvSpPr txBox="1">
            <a:spLocks noGrp="1"/>
          </p:cNvSpPr>
          <p:nvPr>
            <p:ph type="sldNum" idx="12"/>
          </p:nvPr>
        </p:nvSpPr>
        <p:spPr>
          <a:xfrm>
            <a:off x="8686800" y="6500813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abeçalho da Seção" type="secHead">
  <p:cSld name="SECTION_HEADER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>
            <a:gsLst>
              <a:gs pos="0">
                <a:srgbClr val="FFFFFF"/>
              </a:gs>
              <a:gs pos="98000">
                <a:srgbClr val="FFFFFF"/>
              </a:gs>
              <a:gs pos="99055">
                <a:srgbClr val="F6F6F6"/>
              </a:gs>
              <a:gs pos="100000">
                <a:srgbClr val="D8D8D8"/>
              </a:gs>
            </a:gsLst>
            <a:lin ang="5400000" scaled="0"/>
          </a:gradFill>
          <a:ln w="9525" cap="rnd" cmpd="sng">
            <a:solidFill>
              <a:srgbClr val="A2A0A0"/>
            </a:solidFill>
            <a:prstDash val="solid"/>
            <a:round/>
            <a:headEnd type="none" w="sm" len="sm"/>
            <a:tailEnd type="none" w="sm" len="sm"/>
          </a:ln>
          <a:effectLst>
            <a:outerShdw blurRad="76200" dist="50800" dir="5400000" algn="tl" rotWithShape="0">
              <a:srgbClr val="000000">
                <a:alpha val="24705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6" name="Google Shape;36;p4"/>
          <p:cNvSpPr/>
          <p:nvPr/>
        </p:nvSpPr>
        <p:spPr>
          <a:xfrm>
            <a:off x="419100" y="433388"/>
            <a:ext cx="8305800" cy="4341812"/>
          </a:xfrm>
          <a:prstGeom prst="roundRect">
            <a:avLst>
              <a:gd name="adj" fmla="val 2127"/>
            </a:avLst>
          </a:prstGeom>
          <a:gradFill>
            <a:gsLst>
              <a:gs pos="0">
                <a:srgbClr val="2D688E"/>
              </a:gs>
              <a:gs pos="60000">
                <a:srgbClr val="4392C5"/>
              </a:gs>
              <a:gs pos="100000">
                <a:srgbClr val="50ABF1"/>
              </a:gs>
            </a:gsLst>
            <a:lin ang="16200000" scaled="0"/>
          </a:gradFill>
          <a:ln w="9525" cap="flat" cmpd="sng">
            <a:solidFill>
              <a:srgbClr val="4596CB"/>
            </a:solidFill>
            <a:prstDash val="solid"/>
            <a:round/>
            <a:headEnd type="none" w="sm" len="sm"/>
            <a:tailEnd type="none" w="sm" len="sm"/>
          </a:ln>
          <a:effectLst>
            <a:outerShdw blurRad="65500" dist="38100" dir="5400000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7" name="Google Shape;37;p4"/>
          <p:cNvSpPr txBox="1"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3600"/>
              <a:buFont typeface="Quattrocento Sans"/>
              <a:buNone/>
              <a:defRPr sz="3600" b="0" cap="none">
                <a:solidFill>
                  <a:srgbClr val="3F3F3F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4"/>
          <p:cNvSpPr txBox="1"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8850" tIns="0" rIns="91425" bIns="45700" anchor="t" anchorCtr="0">
            <a:noAutofit/>
          </a:bodyPr>
          <a:lstStyle>
            <a:lvl1pPr marL="457200" marR="36576" lvl="0" indent="-22860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  <a:defRPr sz="1800" b="0">
                <a:solidFill>
                  <a:srgbClr val="2A495D"/>
                </a:solidFill>
              </a:defRPr>
            </a:lvl1pPr>
            <a:lvl2pPr marL="914400" lvl="1" indent="-228600" algn="l">
              <a:lnSpc>
                <a:spcPct val="150000"/>
              </a:lnSpc>
              <a:spcBef>
                <a:spcPts val="25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15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150000"/>
              </a:lnSpc>
              <a:spcBef>
                <a:spcPts val="225"/>
              </a:spcBef>
              <a:spcAft>
                <a:spcPts val="0"/>
              </a:spcAft>
              <a:buSzPts val="1568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150000"/>
              </a:lnSpc>
              <a:spcBef>
                <a:spcPts val="25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342900" algn="l">
              <a:spcBef>
                <a:spcPts val="25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spcBef>
                <a:spcPts val="257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39" name="Google Shape;39;p4"/>
          <p:cNvSpPr txBox="1">
            <a:spLocks noGrp="1"/>
          </p:cNvSpPr>
          <p:nvPr>
            <p:ph type="dt" idx="10"/>
          </p:nvPr>
        </p:nvSpPr>
        <p:spPr>
          <a:xfrm>
            <a:off x="4114800" y="6500813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4"/>
          <p:cNvSpPr txBox="1">
            <a:spLocks noGrp="1"/>
          </p:cNvSpPr>
          <p:nvPr>
            <p:ph type="ftr" idx="11"/>
          </p:nvPr>
        </p:nvSpPr>
        <p:spPr>
          <a:xfrm>
            <a:off x="6400800" y="6500813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4"/>
          <p:cNvSpPr txBox="1">
            <a:spLocks noGrp="1"/>
          </p:cNvSpPr>
          <p:nvPr>
            <p:ph type="sldNum" idx="12"/>
          </p:nvPr>
        </p:nvSpPr>
        <p:spPr>
          <a:xfrm>
            <a:off x="8686800" y="6500813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pic>
        <p:nvPicPr>
          <p:cNvPr id="42" name="Google Shape;42;p4" descr="E:\cin.gif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6286500"/>
            <a:ext cx="1724025" cy="571500"/>
          </a:xfrm>
          <a:prstGeom prst="rect">
            <a:avLst/>
          </a:prstGeom>
          <a:noFill/>
          <a:ln>
            <a:noFill/>
          </a:ln>
          <a:effectLst>
            <a:outerShdw blurRad="292100" dist="139700" dir="2700000" algn="tl" rotWithShape="0">
              <a:srgbClr val="333333">
                <a:alpha val="64705"/>
              </a:srgbClr>
            </a:outerShdw>
          </a:effectLst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as Partes de Conteúdo" type="twoObj">
  <p:cSld name="TWO_OBJECTS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5"/>
          <p:cNvSpPr txBox="1">
            <a:spLocks noGrp="1"/>
          </p:cNvSpPr>
          <p:nvPr>
            <p:ph type="title"/>
          </p:nvPr>
        </p:nvSpPr>
        <p:spPr>
          <a:xfrm>
            <a:off x="428625" y="428625"/>
            <a:ext cx="8286750" cy="7858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5"/>
          <p:cNvSpPr txBox="1">
            <a:spLocks noGrp="1"/>
          </p:cNvSpPr>
          <p:nvPr>
            <p:ph type="body" idx="1"/>
          </p:nvPr>
        </p:nvSpPr>
        <p:spPr>
          <a:xfrm>
            <a:off x="571472" y="1428736"/>
            <a:ext cx="3931920" cy="4389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91425" rIns="91425" bIns="45700" anchor="t" anchorCtr="0">
            <a:noAutofit/>
          </a:bodyPr>
          <a:lstStyle>
            <a:lvl1pPr marL="457200" lvl="0" indent="-360680" algn="l">
              <a:lnSpc>
                <a:spcPct val="150000"/>
              </a:lnSpc>
              <a:spcBef>
                <a:spcPts val="250"/>
              </a:spcBef>
              <a:spcAft>
                <a:spcPts val="0"/>
              </a:spcAft>
              <a:buSzPts val="2080"/>
              <a:buChar char="⚫"/>
              <a:defRPr sz="2600"/>
            </a:lvl1pPr>
            <a:lvl2pPr marL="914400" lvl="1" indent="-368300" algn="l">
              <a:lnSpc>
                <a:spcPct val="150000"/>
              </a:lnSpc>
              <a:spcBef>
                <a:spcPts val="250"/>
              </a:spcBef>
              <a:spcAft>
                <a:spcPts val="0"/>
              </a:spcAft>
              <a:buSzPts val="2200"/>
              <a:buChar char="◦"/>
              <a:defRPr sz="2200"/>
            </a:lvl2pPr>
            <a:lvl3pPr marL="1371600" lvl="2" indent="-355600" algn="l">
              <a:lnSpc>
                <a:spcPct val="150000"/>
              </a:lnSpc>
              <a:spcBef>
                <a:spcPts val="250"/>
              </a:spcBef>
              <a:spcAft>
                <a:spcPts val="0"/>
              </a:spcAft>
              <a:buSzPts val="2000"/>
              <a:buChar char="●"/>
              <a:defRPr sz="2000"/>
            </a:lvl3pPr>
            <a:lvl4pPr marL="1828800" lvl="3" indent="-356616" algn="l">
              <a:lnSpc>
                <a:spcPct val="150000"/>
              </a:lnSpc>
              <a:spcBef>
                <a:spcPts val="225"/>
              </a:spcBef>
              <a:spcAft>
                <a:spcPts val="0"/>
              </a:spcAft>
              <a:buSzPts val="2016"/>
              <a:buChar char="◦"/>
              <a:defRPr sz="1800"/>
            </a:lvl4pPr>
            <a:lvl5pPr marL="2286000" lvl="4" indent="-342900" algn="l">
              <a:lnSpc>
                <a:spcPct val="15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5pPr>
            <a:lvl6pPr marL="2743200" lvl="5" indent="-342900" algn="l">
              <a:spcBef>
                <a:spcPts val="25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spcBef>
                <a:spcPts val="257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46" name="Google Shape;46;p5"/>
          <p:cNvSpPr txBox="1">
            <a:spLocks noGrp="1"/>
          </p:cNvSpPr>
          <p:nvPr>
            <p:ph type="body" idx="2"/>
          </p:nvPr>
        </p:nvSpPr>
        <p:spPr>
          <a:xfrm>
            <a:off x="4786314" y="1428736"/>
            <a:ext cx="3931920" cy="4389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91425" rIns="91425" bIns="45700" anchor="t" anchorCtr="0">
            <a:noAutofit/>
          </a:bodyPr>
          <a:lstStyle>
            <a:lvl1pPr marL="457200" lvl="0" indent="-360680" algn="l">
              <a:lnSpc>
                <a:spcPct val="150000"/>
              </a:lnSpc>
              <a:spcBef>
                <a:spcPts val="250"/>
              </a:spcBef>
              <a:spcAft>
                <a:spcPts val="0"/>
              </a:spcAft>
              <a:buSzPts val="2080"/>
              <a:buChar char="⚫"/>
              <a:defRPr sz="2600"/>
            </a:lvl1pPr>
            <a:lvl2pPr marL="914400" lvl="1" indent="-368300" algn="l">
              <a:lnSpc>
                <a:spcPct val="150000"/>
              </a:lnSpc>
              <a:spcBef>
                <a:spcPts val="250"/>
              </a:spcBef>
              <a:spcAft>
                <a:spcPts val="0"/>
              </a:spcAft>
              <a:buSzPts val="2200"/>
              <a:buChar char="◦"/>
              <a:defRPr sz="2200"/>
            </a:lvl2pPr>
            <a:lvl3pPr marL="1371600" lvl="2" indent="-355600" algn="l">
              <a:lnSpc>
                <a:spcPct val="150000"/>
              </a:lnSpc>
              <a:spcBef>
                <a:spcPts val="250"/>
              </a:spcBef>
              <a:spcAft>
                <a:spcPts val="0"/>
              </a:spcAft>
              <a:buSzPts val="2000"/>
              <a:buChar char="●"/>
              <a:defRPr sz="2000"/>
            </a:lvl3pPr>
            <a:lvl4pPr marL="1828800" lvl="3" indent="-356616" algn="l">
              <a:lnSpc>
                <a:spcPct val="150000"/>
              </a:lnSpc>
              <a:spcBef>
                <a:spcPts val="225"/>
              </a:spcBef>
              <a:spcAft>
                <a:spcPts val="0"/>
              </a:spcAft>
              <a:buSzPts val="2016"/>
              <a:buChar char="◦"/>
              <a:defRPr sz="1800"/>
            </a:lvl4pPr>
            <a:lvl5pPr marL="2286000" lvl="4" indent="-342900" algn="l">
              <a:lnSpc>
                <a:spcPct val="15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5pPr>
            <a:lvl6pPr marL="2743200" lvl="5" indent="-342900" algn="l">
              <a:spcBef>
                <a:spcPts val="25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spcBef>
                <a:spcPts val="257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47" name="Google Shape;47;p5"/>
          <p:cNvSpPr txBox="1">
            <a:spLocks noGrp="1"/>
          </p:cNvSpPr>
          <p:nvPr>
            <p:ph type="dt" idx="10"/>
          </p:nvPr>
        </p:nvSpPr>
        <p:spPr>
          <a:xfrm>
            <a:off x="4114800" y="6500813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5"/>
          <p:cNvSpPr txBox="1">
            <a:spLocks noGrp="1"/>
          </p:cNvSpPr>
          <p:nvPr>
            <p:ph type="ftr" idx="11"/>
          </p:nvPr>
        </p:nvSpPr>
        <p:spPr>
          <a:xfrm>
            <a:off x="6400800" y="6500813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5"/>
          <p:cNvSpPr txBox="1">
            <a:spLocks noGrp="1"/>
          </p:cNvSpPr>
          <p:nvPr>
            <p:ph type="sldNum" idx="12"/>
          </p:nvPr>
        </p:nvSpPr>
        <p:spPr>
          <a:xfrm>
            <a:off x="8686800" y="6500813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ção" type="twoTxTwoObj">
  <p:cSld name="TWO_OBJECTS_WITH_TEXT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6"/>
          <p:cNvSpPr txBox="1">
            <a:spLocks noGrp="1"/>
          </p:cNvSpPr>
          <p:nvPr>
            <p:ph type="title"/>
          </p:nvPr>
        </p:nvSpPr>
        <p:spPr>
          <a:xfrm>
            <a:off x="502920" y="428604"/>
            <a:ext cx="8183880" cy="7858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6"/>
          <p:cNvSpPr txBox="1">
            <a:spLocks noGrp="1"/>
          </p:cNvSpPr>
          <p:nvPr>
            <p:ph type="body" idx="1"/>
          </p:nvPr>
        </p:nvSpPr>
        <p:spPr>
          <a:xfrm>
            <a:off x="607224" y="1642446"/>
            <a:ext cx="3931920" cy="7921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46300" tIns="91425" rIns="91425" bIns="45700" anchor="ctr" anchorCtr="0">
            <a:noAutofit/>
          </a:bodyPr>
          <a:lstStyle>
            <a:lvl1pPr marL="457200" lvl="0" indent="-228600" algn="l">
              <a:lnSpc>
                <a:spcPct val="150000"/>
              </a:lnSpc>
              <a:spcBef>
                <a:spcPts val="250"/>
              </a:spcBef>
              <a:spcAft>
                <a:spcPts val="0"/>
              </a:spcAft>
              <a:buSzPts val="1920"/>
              <a:buNone/>
              <a:defRPr sz="2400" b="1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150000"/>
              </a:lnSpc>
              <a:spcBef>
                <a:spcPts val="25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lnSpc>
                <a:spcPct val="150000"/>
              </a:lnSpc>
              <a:spcBef>
                <a:spcPts val="25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lnSpc>
                <a:spcPct val="150000"/>
              </a:lnSpc>
              <a:spcBef>
                <a:spcPts val="225"/>
              </a:spcBef>
              <a:spcAft>
                <a:spcPts val="0"/>
              </a:spcAft>
              <a:buSzPts val="1792"/>
              <a:buNone/>
              <a:defRPr sz="1600" b="1"/>
            </a:lvl4pPr>
            <a:lvl5pPr marL="2286000" lvl="4" indent="-228600" algn="l">
              <a:lnSpc>
                <a:spcPct val="15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342900" algn="l">
              <a:spcBef>
                <a:spcPts val="25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spcBef>
                <a:spcPts val="257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53" name="Google Shape;53;p6"/>
          <p:cNvSpPr txBox="1">
            <a:spLocks noGrp="1"/>
          </p:cNvSpPr>
          <p:nvPr>
            <p:ph type="body" idx="2"/>
          </p:nvPr>
        </p:nvSpPr>
        <p:spPr>
          <a:xfrm>
            <a:off x="4652169" y="1642446"/>
            <a:ext cx="3931920" cy="7921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7150" tIns="91425" rIns="91425" bIns="45700" anchor="ctr" anchorCtr="0">
            <a:noAutofit/>
          </a:bodyPr>
          <a:lstStyle>
            <a:lvl1pPr marL="457200" lvl="0" indent="-228600" algn="l">
              <a:lnSpc>
                <a:spcPct val="150000"/>
              </a:lnSpc>
              <a:spcBef>
                <a:spcPts val="250"/>
              </a:spcBef>
              <a:spcAft>
                <a:spcPts val="0"/>
              </a:spcAft>
              <a:buSzPts val="1920"/>
              <a:buNone/>
              <a:defRPr sz="2400" b="1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150000"/>
              </a:lnSpc>
              <a:spcBef>
                <a:spcPts val="25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lnSpc>
                <a:spcPct val="150000"/>
              </a:lnSpc>
              <a:spcBef>
                <a:spcPts val="25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lnSpc>
                <a:spcPct val="150000"/>
              </a:lnSpc>
              <a:spcBef>
                <a:spcPts val="225"/>
              </a:spcBef>
              <a:spcAft>
                <a:spcPts val="0"/>
              </a:spcAft>
              <a:buSzPts val="1792"/>
              <a:buNone/>
              <a:defRPr sz="1600" b="1"/>
            </a:lvl4pPr>
            <a:lvl5pPr marL="2286000" lvl="4" indent="-228600" algn="l">
              <a:lnSpc>
                <a:spcPct val="15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342900" algn="l">
              <a:spcBef>
                <a:spcPts val="25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spcBef>
                <a:spcPts val="257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54" name="Google Shape;54;p6"/>
          <p:cNvSpPr txBox="1">
            <a:spLocks noGrp="1"/>
          </p:cNvSpPr>
          <p:nvPr>
            <p:ph type="body" idx="3"/>
          </p:nvPr>
        </p:nvSpPr>
        <p:spPr>
          <a:xfrm>
            <a:off x="607224" y="2510808"/>
            <a:ext cx="3931920" cy="3489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91425" rIns="91425" bIns="45700" anchor="t" anchorCtr="0">
            <a:noAutofit/>
          </a:bodyPr>
          <a:lstStyle>
            <a:lvl1pPr marL="457200" lvl="0" indent="-350520" algn="l">
              <a:lnSpc>
                <a:spcPct val="150000"/>
              </a:lnSpc>
              <a:spcBef>
                <a:spcPts val="250"/>
              </a:spcBef>
              <a:spcAft>
                <a:spcPts val="0"/>
              </a:spcAft>
              <a:buSzPts val="1920"/>
              <a:buChar char="⚫"/>
              <a:defRPr sz="2400"/>
            </a:lvl1pPr>
            <a:lvl2pPr marL="914400" lvl="1" indent="-355600" algn="l">
              <a:lnSpc>
                <a:spcPct val="150000"/>
              </a:lnSpc>
              <a:spcBef>
                <a:spcPts val="250"/>
              </a:spcBef>
              <a:spcAft>
                <a:spcPts val="0"/>
              </a:spcAft>
              <a:buSzPts val="2000"/>
              <a:buChar char="◦"/>
              <a:defRPr sz="2000"/>
            </a:lvl2pPr>
            <a:lvl3pPr marL="1371600" lvl="2" indent="-342900" algn="l">
              <a:lnSpc>
                <a:spcPct val="15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3pPr>
            <a:lvl4pPr marL="1828800" lvl="3" indent="-342392" algn="l">
              <a:lnSpc>
                <a:spcPct val="150000"/>
              </a:lnSpc>
              <a:spcBef>
                <a:spcPts val="225"/>
              </a:spcBef>
              <a:spcAft>
                <a:spcPts val="0"/>
              </a:spcAft>
              <a:buSzPts val="1792"/>
              <a:buChar char="◦"/>
              <a:defRPr sz="1600"/>
            </a:lvl4pPr>
            <a:lvl5pPr marL="2286000" lvl="4" indent="-330200" algn="l">
              <a:lnSpc>
                <a:spcPct val="150000"/>
              </a:lnSpc>
              <a:spcBef>
                <a:spcPts val="250"/>
              </a:spcBef>
              <a:spcAft>
                <a:spcPts val="0"/>
              </a:spcAft>
              <a:buSzPts val="1600"/>
              <a:buChar char="●"/>
              <a:defRPr sz="1600"/>
            </a:lvl5pPr>
            <a:lvl6pPr marL="2743200" lvl="5" indent="-342900" algn="l">
              <a:spcBef>
                <a:spcPts val="25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spcBef>
                <a:spcPts val="257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55" name="Google Shape;55;p6"/>
          <p:cNvSpPr txBox="1">
            <a:spLocks noGrp="1"/>
          </p:cNvSpPr>
          <p:nvPr>
            <p:ph type="body" idx="4"/>
          </p:nvPr>
        </p:nvSpPr>
        <p:spPr>
          <a:xfrm>
            <a:off x="4652169" y="2510808"/>
            <a:ext cx="3931920" cy="3489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91425" rIns="91425" bIns="45700" anchor="t" anchorCtr="0">
            <a:noAutofit/>
          </a:bodyPr>
          <a:lstStyle>
            <a:lvl1pPr marL="457200" lvl="0" indent="-350520" algn="l">
              <a:lnSpc>
                <a:spcPct val="150000"/>
              </a:lnSpc>
              <a:spcBef>
                <a:spcPts val="250"/>
              </a:spcBef>
              <a:spcAft>
                <a:spcPts val="0"/>
              </a:spcAft>
              <a:buSzPts val="1920"/>
              <a:buChar char="⚫"/>
              <a:defRPr sz="2400"/>
            </a:lvl1pPr>
            <a:lvl2pPr marL="914400" lvl="1" indent="-355600" algn="l">
              <a:lnSpc>
                <a:spcPct val="150000"/>
              </a:lnSpc>
              <a:spcBef>
                <a:spcPts val="250"/>
              </a:spcBef>
              <a:spcAft>
                <a:spcPts val="0"/>
              </a:spcAft>
              <a:buSzPts val="2000"/>
              <a:buChar char="◦"/>
              <a:defRPr sz="2000"/>
            </a:lvl2pPr>
            <a:lvl3pPr marL="1371600" lvl="2" indent="-342900" algn="l">
              <a:lnSpc>
                <a:spcPct val="15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3pPr>
            <a:lvl4pPr marL="1828800" lvl="3" indent="-342392" algn="l">
              <a:lnSpc>
                <a:spcPct val="150000"/>
              </a:lnSpc>
              <a:spcBef>
                <a:spcPts val="225"/>
              </a:spcBef>
              <a:spcAft>
                <a:spcPts val="0"/>
              </a:spcAft>
              <a:buSzPts val="1792"/>
              <a:buChar char="◦"/>
              <a:defRPr sz="1600"/>
            </a:lvl4pPr>
            <a:lvl5pPr marL="2286000" lvl="4" indent="-330200" algn="l">
              <a:lnSpc>
                <a:spcPct val="150000"/>
              </a:lnSpc>
              <a:spcBef>
                <a:spcPts val="250"/>
              </a:spcBef>
              <a:spcAft>
                <a:spcPts val="0"/>
              </a:spcAft>
              <a:buSzPts val="1600"/>
              <a:buChar char="●"/>
              <a:defRPr sz="1600"/>
            </a:lvl5pPr>
            <a:lvl6pPr marL="2743200" lvl="5" indent="-342900" algn="l">
              <a:spcBef>
                <a:spcPts val="25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spcBef>
                <a:spcPts val="257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56" name="Google Shape;56;p6"/>
          <p:cNvSpPr txBox="1">
            <a:spLocks noGrp="1"/>
          </p:cNvSpPr>
          <p:nvPr>
            <p:ph type="dt" idx="10"/>
          </p:nvPr>
        </p:nvSpPr>
        <p:spPr>
          <a:xfrm>
            <a:off x="4114800" y="6500813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6"/>
          <p:cNvSpPr txBox="1">
            <a:spLocks noGrp="1"/>
          </p:cNvSpPr>
          <p:nvPr>
            <p:ph type="ftr" idx="11"/>
          </p:nvPr>
        </p:nvSpPr>
        <p:spPr>
          <a:xfrm>
            <a:off x="6400800" y="6500813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6"/>
          <p:cNvSpPr txBox="1">
            <a:spLocks noGrp="1"/>
          </p:cNvSpPr>
          <p:nvPr>
            <p:ph type="sldNum" idx="12"/>
          </p:nvPr>
        </p:nvSpPr>
        <p:spPr>
          <a:xfrm>
            <a:off x="8686800" y="6500813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mente título" type="titleOnly">
  <p:cSld name="TITLE_ONLY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7"/>
          <p:cNvSpPr txBox="1">
            <a:spLocks noGrp="1"/>
          </p:cNvSpPr>
          <p:nvPr>
            <p:ph type="title"/>
          </p:nvPr>
        </p:nvSpPr>
        <p:spPr>
          <a:xfrm>
            <a:off x="428625" y="428625"/>
            <a:ext cx="8286750" cy="7858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7"/>
          <p:cNvSpPr txBox="1">
            <a:spLocks noGrp="1"/>
          </p:cNvSpPr>
          <p:nvPr>
            <p:ph type="dt" idx="10"/>
          </p:nvPr>
        </p:nvSpPr>
        <p:spPr>
          <a:xfrm>
            <a:off x="4114800" y="6500813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7"/>
          <p:cNvSpPr txBox="1">
            <a:spLocks noGrp="1"/>
          </p:cNvSpPr>
          <p:nvPr>
            <p:ph type="ftr" idx="11"/>
          </p:nvPr>
        </p:nvSpPr>
        <p:spPr>
          <a:xfrm>
            <a:off x="6400800" y="6500813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7"/>
          <p:cNvSpPr txBox="1">
            <a:spLocks noGrp="1"/>
          </p:cNvSpPr>
          <p:nvPr>
            <p:ph type="sldNum" idx="12"/>
          </p:nvPr>
        </p:nvSpPr>
        <p:spPr>
          <a:xfrm>
            <a:off x="8686800" y="6500813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Em branco" type="blank">
  <p:cSld name="BLANK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8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>
            <a:gsLst>
              <a:gs pos="0">
                <a:srgbClr val="FFFFFF"/>
              </a:gs>
              <a:gs pos="98000">
                <a:srgbClr val="FFFFFF"/>
              </a:gs>
              <a:gs pos="99055">
                <a:srgbClr val="F6F6F6"/>
              </a:gs>
              <a:gs pos="100000">
                <a:srgbClr val="D8D8D8"/>
              </a:gs>
            </a:gsLst>
            <a:lin ang="5400000" scaled="0"/>
          </a:gradFill>
          <a:ln w="9525" cap="rnd" cmpd="sng">
            <a:solidFill>
              <a:srgbClr val="A2A0A0"/>
            </a:solidFill>
            <a:prstDash val="solid"/>
            <a:round/>
            <a:headEnd type="none" w="sm" len="sm"/>
            <a:tailEnd type="none" w="sm" len="sm"/>
          </a:ln>
          <a:effectLst>
            <a:outerShdw blurRad="76200" dist="50800" dir="5400000" algn="tl" rotWithShape="0">
              <a:srgbClr val="000000">
                <a:alpha val="24705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6" name="Google Shape;66;p8"/>
          <p:cNvSpPr txBox="1">
            <a:spLocks noGrp="1"/>
          </p:cNvSpPr>
          <p:nvPr>
            <p:ph type="dt" idx="10"/>
          </p:nvPr>
        </p:nvSpPr>
        <p:spPr>
          <a:xfrm>
            <a:off x="4114800" y="6500813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8"/>
          <p:cNvSpPr txBox="1">
            <a:spLocks noGrp="1"/>
          </p:cNvSpPr>
          <p:nvPr>
            <p:ph type="ftr" idx="11"/>
          </p:nvPr>
        </p:nvSpPr>
        <p:spPr>
          <a:xfrm>
            <a:off x="6400800" y="6500813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8"/>
          <p:cNvSpPr txBox="1">
            <a:spLocks noGrp="1"/>
          </p:cNvSpPr>
          <p:nvPr>
            <p:ph type="sldNum" idx="12"/>
          </p:nvPr>
        </p:nvSpPr>
        <p:spPr>
          <a:xfrm>
            <a:off x="8686800" y="6500813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pic>
        <p:nvPicPr>
          <p:cNvPr id="69" name="Google Shape;69;p8" descr="E:\cin.gif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6286500"/>
            <a:ext cx="1724025" cy="571500"/>
          </a:xfrm>
          <a:prstGeom prst="rect">
            <a:avLst/>
          </a:prstGeom>
          <a:noFill/>
          <a:ln>
            <a:noFill/>
          </a:ln>
          <a:effectLst>
            <a:outerShdw blurRad="292100" dist="139700" dir="2700000" algn="tl" rotWithShape="0">
              <a:srgbClr val="333333">
                <a:alpha val="64705"/>
              </a:srgbClr>
            </a:outerShdw>
          </a:effectLst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údo com Legenda" type="objTx">
  <p:cSld name="OBJECT_WITH_CAPTION_TEXT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9"/>
          <p:cNvSpPr txBox="1">
            <a:spLocks noGrp="1"/>
          </p:cNvSpPr>
          <p:nvPr>
            <p:ph type="title"/>
          </p:nvPr>
        </p:nvSpPr>
        <p:spPr>
          <a:xfrm>
            <a:off x="5500694" y="1300154"/>
            <a:ext cx="29718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A495D"/>
              </a:buClr>
              <a:buSzPts val="2200"/>
              <a:buFont typeface="Quattrocento Sans"/>
              <a:buNone/>
              <a:defRPr sz="2200" b="1">
                <a:solidFill>
                  <a:srgbClr val="2A495D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9"/>
          <p:cNvSpPr txBox="1">
            <a:spLocks noGrp="1"/>
          </p:cNvSpPr>
          <p:nvPr>
            <p:ph type="body" idx="1"/>
          </p:nvPr>
        </p:nvSpPr>
        <p:spPr>
          <a:xfrm>
            <a:off x="5500694" y="2357430"/>
            <a:ext cx="2971800" cy="37060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45700" anchor="t" anchorCtr="0">
            <a:noAutofit/>
          </a:bodyPr>
          <a:lstStyle>
            <a:lvl1pPr marL="457200" marR="18288" lvl="0" indent="-22860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15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sz="1200">
                <a:solidFill>
                  <a:schemeClr val="dk1"/>
                </a:solidFill>
              </a:defRPr>
            </a:lvl2pPr>
            <a:lvl3pPr marL="1371600" lvl="2" indent="-228600" algn="l">
              <a:lnSpc>
                <a:spcPct val="150000"/>
              </a:lnSpc>
              <a:spcBef>
                <a:spcPts val="250"/>
              </a:spcBef>
              <a:spcAft>
                <a:spcPts val="0"/>
              </a:spcAft>
              <a:buSzPts val="1000"/>
              <a:buNone/>
              <a:defRPr sz="1000">
                <a:solidFill>
                  <a:schemeClr val="dk1"/>
                </a:solidFill>
              </a:defRPr>
            </a:lvl3pPr>
            <a:lvl4pPr marL="1828800" lvl="3" indent="-228600" algn="l">
              <a:lnSpc>
                <a:spcPct val="150000"/>
              </a:lnSpc>
              <a:spcBef>
                <a:spcPts val="225"/>
              </a:spcBef>
              <a:spcAft>
                <a:spcPts val="0"/>
              </a:spcAft>
              <a:buSzPts val="1008"/>
              <a:buNone/>
              <a:defRPr sz="900">
                <a:solidFill>
                  <a:schemeClr val="dk1"/>
                </a:solidFill>
              </a:defRPr>
            </a:lvl4pPr>
            <a:lvl5pPr marL="2286000" lvl="4" indent="-228600" algn="l">
              <a:lnSpc>
                <a:spcPct val="150000"/>
              </a:lnSpc>
              <a:spcBef>
                <a:spcPts val="250"/>
              </a:spcBef>
              <a:spcAft>
                <a:spcPts val="0"/>
              </a:spcAft>
              <a:buSzPts val="900"/>
              <a:buNone/>
              <a:defRPr sz="900">
                <a:solidFill>
                  <a:schemeClr val="dk1"/>
                </a:solidFill>
              </a:defRPr>
            </a:lvl5pPr>
            <a:lvl6pPr marL="2743200" lvl="5" indent="-342900" algn="l">
              <a:spcBef>
                <a:spcPts val="25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spcBef>
                <a:spcPts val="257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73" name="Google Shape;73;p9"/>
          <p:cNvSpPr txBox="1">
            <a:spLocks noGrp="1"/>
          </p:cNvSpPr>
          <p:nvPr>
            <p:ph type="body" idx="2"/>
          </p:nvPr>
        </p:nvSpPr>
        <p:spPr>
          <a:xfrm>
            <a:off x="785786" y="1357298"/>
            <a:ext cx="4626159" cy="47244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91425" rIns="91425" bIns="45700" anchor="t" anchorCtr="0">
            <a:noAutofit/>
          </a:bodyPr>
          <a:lstStyle>
            <a:lvl1pPr marL="457200" lvl="0" indent="-370840" algn="l">
              <a:lnSpc>
                <a:spcPct val="150000"/>
              </a:lnSpc>
              <a:spcBef>
                <a:spcPts val="250"/>
              </a:spcBef>
              <a:spcAft>
                <a:spcPts val="0"/>
              </a:spcAft>
              <a:buSzPts val="2240"/>
              <a:buChar char="⚫"/>
              <a:defRPr sz="2800">
                <a:solidFill>
                  <a:schemeClr val="dk1"/>
                </a:solidFill>
              </a:defRPr>
            </a:lvl1pPr>
            <a:lvl2pPr marL="914400" lvl="1" indent="-393700" algn="l">
              <a:lnSpc>
                <a:spcPct val="150000"/>
              </a:lnSpc>
              <a:spcBef>
                <a:spcPts val="250"/>
              </a:spcBef>
              <a:spcAft>
                <a:spcPts val="0"/>
              </a:spcAft>
              <a:buSzPts val="2600"/>
              <a:buChar char="◦"/>
              <a:defRPr sz="2600">
                <a:solidFill>
                  <a:schemeClr val="dk1"/>
                </a:solidFill>
              </a:defRPr>
            </a:lvl2pPr>
            <a:lvl3pPr marL="1371600" lvl="2" indent="-381000" algn="l">
              <a:lnSpc>
                <a:spcPct val="150000"/>
              </a:lnSpc>
              <a:spcBef>
                <a:spcPts val="250"/>
              </a:spcBef>
              <a:spcAft>
                <a:spcPts val="0"/>
              </a:spcAft>
              <a:buSzPts val="2400"/>
              <a:buChar char="●"/>
              <a:defRPr sz="2400">
                <a:solidFill>
                  <a:schemeClr val="dk1"/>
                </a:solidFill>
              </a:defRPr>
            </a:lvl3pPr>
            <a:lvl4pPr marL="1828800" lvl="3" indent="-370839" algn="l">
              <a:lnSpc>
                <a:spcPct val="150000"/>
              </a:lnSpc>
              <a:spcBef>
                <a:spcPts val="225"/>
              </a:spcBef>
              <a:spcAft>
                <a:spcPts val="0"/>
              </a:spcAft>
              <a:buSzPts val="2240"/>
              <a:buChar char="◦"/>
              <a:defRPr sz="2000">
                <a:solidFill>
                  <a:schemeClr val="dk1"/>
                </a:solidFill>
              </a:defRPr>
            </a:lvl4pPr>
            <a:lvl5pPr marL="2286000" lvl="4" indent="-355600" algn="l">
              <a:lnSpc>
                <a:spcPct val="150000"/>
              </a:lnSpc>
              <a:spcBef>
                <a:spcPts val="250"/>
              </a:spcBef>
              <a:spcAft>
                <a:spcPts val="0"/>
              </a:spcAft>
              <a:buSzPts val="2000"/>
              <a:buChar char="●"/>
              <a:defRPr sz="2000">
                <a:solidFill>
                  <a:schemeClr val="dk1"/>
                </a:solidFill>
              </a:defRPr>
            </a:lvl5pPr>
            <a:lvl6pPr marL="2743200" lvl="5" indent="-228600" algn="l">
              <a:spcBef>
                <a:spcPts val="250"/>
              </a:spcBef>
              <a:spcAft>
                <a:spcPts val="0"/>
              </a:spcAft>
              <a:buSzPts val="1700"/>
              <a:buNone/>
              <a:defRPr/>
            </a:lvl6pPr>
            <a:lvl7pPr marL="3200400" lvl="6" indent="-3429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spcBef>
                <a:spcPts val="257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74" name="Google Shape;74;p9"/>
          <p:cNvSpPr txBox="1">
            <a:spLocks noGrp="1"/>
          </p:cNvSpPr>
          <p:nvPr>
            <p:ph type="dt" idx="10"/>
          </p:nvPr>
        </p:nvSpPr>
        <p:spPr>
          <a:xfrm>
            <a:off x="4114800" y="6500813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9"/>
          <p:cNvSpPr txBox="1">
            <a:spLocks noGrp="1"/>
          </p:cNvSpPr>
          <p:nvPr>
            <p:ph type="ftr" idx="11"/>
          </p:nvPr>
        </p:nvSpPr>
        <p:spPr>
          <a:xfrm>
            <a:off x="6400800" y="6500813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9"/>
          <p:cNvSpPr txBox="1">
            <a:spLocks noGrp="1"/>
          </p:cNvSpPr>
          <p:nvPr>
            <p:ph type="sldNum" idx="12"/>
          </p:nvPr>
        </p:nvSpPr>
        <p:spPr>
          <a:xfrm>
            <a:off x="8686800" y="6500813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Imagem com Legenda" type="picTx">
  <p:cSld name="PICTURE_WITH_CAPTION_TEXT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0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>
            <a:gsLst>
              <a:gs pos="0">
                <a:srgbClr val="FFFFFF"/>
              </a:gs>
              <a:gs pos="98000">
                <a:srgbClr val="FFFFFF"/>
              </a:gs>
              <a:gs pos="99055">
                <a:srgbClr val="F6F6F6"/>
              </a:gs>
              <a:gs pos="100000">
                <a:srgbClr val="D8D8D8"/>
              </a:gs>
            </a:gsLst>
            <a:lin ang="5400000" scaled="0"/>
          </a:gradFill>
          <a:ln w="9525" cap="rnd" cmpd="sng">
            <a:solidFill>
              <a:srgbClr val="A2A0A0"/>
            </a:solidFill>
            <a:prstDash val="solid"/>
            <a:round/>
            <a:headEnd type="none" w="sm" len="sm"/>
            <a:tailEnd type="none" w="sm" len="sm"/>
          </a:ln>
          <a:effectLst>
            <a:outerShdw blurRad="76200" dist="50800" dir="5400000" algn="tl" rotWithShape="0">
              <a:srgbClr val="000000">
                <a:alpha val="24705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9" name="Google Shape;79;p10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0" name="Google Shape;80;p10"/>
          <p:cNvSpPr txBox="1"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767676"/>
              </a:buClr>
              <a:buSzPts val="3600"/>
              <a:buFont typeface="Quattrocento Sans"/>
              <a:buNone/>
              <a:defRPr sz="3600" b="0">
                <a:solidFill>
                  <a:srgbClr val="767676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0"/>
          <p:cNvSpPr txBox="1">
            <a:spLocks noGrp="1"/>
          </p:cNvSpPr>
          <p:nvPr>
            <p:ph type="body" idx="1"/>
          </p:nvPr>
        </p:nvSpPr>
        <p:spPr>
          <a:xfrm>
            <a:off x="6462712" y="533400"/>
            <a:ext cx="2240280" cy="4211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45700" anchor="t" anchorCtr="0">
            <a:noAutofit/>
          </a:bodyPr>
          <a:lstStyle>
            <a:lvl1pPr marL="457200" lvl="0" indent="-22860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FFFFFF"/>
                </a:solidFill>
              </a:defRPr>
            </a:lvl1pPr>
            <a:lvl2pPr marL="914400" lvl="1" indent="-304800" algn="l">
              <a:lnSpc>
                <a:spcPct val="150000"/>
              </a:lnSpc>
              <a:spcBef>
                <a:spcPts val="250"/>
              </a:spcBef>
              <a:spcAft>
                <a:spcPts val="0"/>
              </a:spcAft>
              <a:buSzPts val="1200"/>
              <a:buChar char="◦"/>
              <a:defRPr sz="1200">
                <a:solidFill>
                  <a:srgbClr val="FFFFFF"/>
                </a:solidFill>
              </a:defRPr>
            </a:lvl2pPr>
            <a:lvl3pPr marL="1371600" lvl="2" indent="-292100" algn="l">
              <a:lnSpc>
                <a:spcPct val="150000"/>
              </a:lnSpc>
              <a:spcBef>
                <a:spcPts val="250"/>
              </a:spcBef>
              <a:spcAft>
                <a:spcPts val="0"/>
              </a:spcAft>
              <a:buSzPts val="1000"/>
              <a:buChar char="●"/>
              <a:defRPr sz="1000">
                <a:solidFill>
                  <a:srgbClr val="FFFFFF"/>
                </a:solidFill>
              </a:defRPr>
            </a:lvl3pPr>
            <a:lvl4pPr marL="1828800" lvl="3" indent="-292608" algn="l">
              <a:lnSpc>
                <a:spcPct val="150000"/>
              </a:lnSpc>
              <a:spcBef>
                <a:spcPts val="225"/>
              </a:spcBef>
              <a:spcAft>
                <a:spcPts val="0"/>
              </a:spcAft>
              <a:buSzPts val="1008"/>
              <a:buChar char="◦"/>
              <a:defRPr sz="900">
                <a:solidFill>
                  <a:srgbClr val="FFFFFF"/>
                </a:solidFill>
              </a:defRPr>
            </a:lvl4pPr>
            <a:lvl5pPr marL="2286000" lvl="4" indent="-285750" algn="l">
              <a:lnSpc>
                <a:spcPct val="150000"/>
              </a:lnSpc>
              <a:spcBef>
                <a:spcPts val="250"/>
              </a:spcBef>
              <a:spcAft>
                <a:spcPts val="0"/>
              </a:spcAft>
              <a:buSzPts val="900"/>
              <a:buChar char="●"/>
              <a:defRPr sz="900">
                <a:solidFill>
                  <a:srgbClr val="FFFFFF"/>
                </a:solidFill>
              </a:defRPr>
            </a:lvl5pPr>
            <a:lvl6pPr marL="2743200" lvl="5" indent="-342900" algn="l">
              <a:spcBef>
                <a:spcPts val="25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spcBef>
                <a:spcPts val="257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82" name="Google Shape;82;p10"/>
          <p:cNvSpPr>
            <a:spLocks noGrp="1"/>
          </p:cNvSpPr>
          <p:nvPr>
            <p:ph type="pic" idx="2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rgbClr val="4D4D4D"/>
          </a:solidFill>
          <a:ln>
            <a:noFill/>
          </a:ln>
        </p:spPr>
        <p:txBody>
          <a:bodyPr spcFirstLastPara="1" wrap="square" lIns="182875" tIns="91425" rIns="91425" bIns="45700" anchor="t" anchorCtr="0">
            <a:noAutofit/>
          </a:bodyPr>
          <a:lstStyle>
            <a:lvl1pPr marR="0" lvl="0" algn="l" rtl="0">
              <a:lnSpc>
                <a:spcPct val="150000"/>
              </a:lnSpc>
              <a:spcBef>
                <a:spcPts val="250"/>
              </a:spcBef>
              <a:spcAft>
                <a:spcPts val="0"/>
              </a:spcAft>
              <a:buClr>
                <a:srgbClr val="2A495D"/>
              </a:buClr>
              <a:buSzPts val="2560"/>
              <a:buFont typeface="Noto Sans Symbols"/>
              <a:buNone/>
              <a:defRPr sz="32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R="0" lvl="1" algn="l" rtl="0">
              <a:lnSpc>
                <a:spcPct val="150000"/>
              </a:lnSpc>
              <a:spcBef>
                <a:spcPts val="250"/>
              </a:spcBef>
              <a:spcAft>
                <a:spcPts val="0"/>
              </a:spcAft>
              <a:buClr>
                <a:srgbClr val="2A495D"/>
              </a:buClr>
              <a:buSzPts val="2400"/>
              <a:buFont typeface="Verdana"/>
              <a:buChar char="◦"/>
              <a:defRPr sz="24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R="0" lvl="2" algn="l" rtl="0">
              <a:lnSpc>
                <a:spcPct val="150000"/>
              </a:lnSpc>
              <a:spcBef>
                <a:spcPts val="250"/>
              </a:spcBef>
              <a:spcAft>
                <a:spcPts val="0"/>
              </a:spcAft>
              <a:buClr>
                <a:srgbClr val="2A495D"/>
              </a:buClr>
              <a:buSzPts val="2200"/>
              <a:buFont typeface="Noto Sans Symbols"/>
              <a:buChar char="●"/>
              <a:defRPr sz="22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R="0" lvl="3" algn="l" rtl="0">
              <a:lnSpc>
                <a:spcPct val="150000"/>
              </a:lnSpc>
              <a:spcBef>
                <a:spcPts val="225"/>
              </a:spcBef>
              <a:spcAft>
                <a:spcPts val="0"/>
              </a:spcAft>
              <a:buClr>
                <a:srgbClr val="2A495D"/>
              </a:buClr>
              <a:buSzPts val="2128"/>
              <a:buFont typeface="Verdana"/>
              <a:buChar char="◦"/>
              <a:defRPr sz="19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R="0" lvl="4" algn="l" rtl="0">
              <a:lnSpc>
                <a:spcPct val="150000"/>
              </a:lnSpc>
              <a:spcBef>
                <a:spcPts val="250"/>
              </a:spcBef>
              <a:spcAft>
                <a:spcPts val="0"/>
              </a:spcAft>
              <a:buClr>
                <a:srgbClr val="2A495D"/>
              </a:buClr>
              <a:buSzPts val="2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R="0" lvl="5" algn="l" rtl="0">
              <a:spcBef>
                <a:spcPts val="250"/>
              </a:spcBef>
              <a:spcAft>
                <a:spcPts val="0"/>
              </a:spcAft>
              <a:buClr>
                <a:srgbClr val="DD4EE3"/>
              </a:buClr>
              <a:buSzPts val="1700"/>
              <a:buFont typeface="Verdana"/>
              <a:buChar char="◦"/>
              <a:defRPr sz="17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marR="0" lvl="6" algn="l" rtl="0">
              <a:spcBef>
                <a:spcPts val="255"/>
              </a:spcBef>
              <a:spcAft>
                <a:spcPts val="0"/>
              </a:spcAft>
              <a:buClr>
                <a:srgbClr val="DD4EE3"/>
              </a:buClr>
              <a:buSzPts val="1500"/>
              <a:buFont typeface="Noto Sans Symbols"/>
              <a:buChar char="●"/>
              <a:defRPr sz="15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marR="0" lvl="7" algn="l" rtl="0">
              <a:spcBef>
                <a:spcPts val="257"/>
              </a:spcBef>
              <a:spcAft>
                <a:spcPts val="0"/>
              </a:spcAft>
              <a:buClr>
                <a:srgbClr val="DD4EE3"/>
              </a:buClr>
              <a:buSzPts val="1500"/>
              <a:buFont typeface="Verdana"/>
              <a:buChar char="◦"/>
              <a:defRPr sz="15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marR="0" lvl="8" algn="l" rtl="0">
              <a:spcBef>
                <a:spcPts val="255"/>
              </a:spcBef>
              <a:spcAft>
                <a:spcPts val="0"/>
              </a:spcAft>
              <a:buClr>
                <a:srgbClr val="DD4EE3"/>
              </a:buClr>
              <a:buSzPts val="1500"/>
              <a:buFont typeface="Noto Sans Symbols"/>
              <a:buChar char="●"/>
              <a:defRPr sz="15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endParaRPr/>
          </a:p>
        </p:txBody>
      </p:sp>
      <p:sp>
        <p:nvSpPr>
          <p:cNvPr id="83" name="Google Shape;83;p10"/>
          <p:cNvSpPr txBox="1">
            <a:spLocks noGrp="1"/>
          </p:cNvSpPr>
          <p:nvPr>
            <p:ph type="dt" idx="10"/>
          </p:nvPr>
        </p:nvSpPr>
        <p:spPr>
          <a:xfrm>
            <a:off x="4114800" y="6500813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0"/>
          <p:cNvSpPr txBox="1">
            <a:spLocks noGrp="1"/>
          </p:cNvSpPr>
          <p:nvPr>
            <p:ph type="ftr" idx="11"/>
          </p:nvPr>
        </p:nvSpPr>
        <p:spPr>
          <a:xfrm>
            <a:off x="6400800" y="6500813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10"/>
          <p:cNvSpPr txBox="1">
            <a:spLocks noGrp="1"/>
          </p:cNvSpPr>
          <p:nvPr>
            <p:ph type="sldNum" idx="12"/>
          </p:nvPr>
        </p:nvSpPr>
        <p:spPr>
          <a:xfrm>
            <a:off x="8686800" y="6500813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pic>
        <p:nvPicPr>
          <p:cNvPr id="86" name="Google Shape;86;p10" descr="E:\cin.gif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6286500"/>
            <a:ext cx="1724025" cy="571500"/>
          </a:xfrm>
          <a:prstGeom prst="rect">
            <a:avLst/>
          </a:prstGeom>
          <a:noFill/>
          <a:ln>
            <a:noFill/>
          </a:ln>
          <a:effectLst>
            <a:outerShdw blurRad="292100" dist="139700" dir="2700000" algn="tl" rotWithShape="0">
              <a:srgbClr val="333333">
                <a:alpha val="64705"/>
              </a:srgbClr>
            </a:outerShdw>
          </a:effectLst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7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>
            <a:gsLst>
              <a:gs pos="0">
                <a:srgbClr val="FFFFFF"/>
              </a:gs>
              <a:gs pos="98000">
                <a:srgbClr val="FFFFFF"/>
              </a:gs>
              <a:gs pos="99055">
                <a:srgbClr val="F6F6F6"/>
              </a:gs>
              <a:gs pos="100000">
                <a:srgbClr val="D8D8D8"/>
              </a:gs>
            </a:gsLst>
            <a:lin ang="5400000" scaled="0"/>
          </a:gradFill>
          <a:ln w="9525" cap="rnd" cmpd="sng">
            <a:solidFill>
              <a:srgbClr val="A2A0A0"/>
            </a:solidFill>
            <a:prstDash val="solid"/>
            <a:round/>
            <a:headEnd type="none" w="sm" len="sm"/>
            <a:tailEnd type="none" w="sm" len="sm"/>
          </a:ln>
          <a:effectLst>
            <a:outerShdw blurRad="76200" dist="50800" dir="5400000" algn="tl" rotWithShape="0">
              <a:srgbClr val="000000">
                <a:alpha val="24705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" name="Google Shape;11;p1"/>
          <p:cNvSpPr/>
          <p:nvPr/>
        </p:nvSpPr>
        <p:spPr>
          <a:xfrm>
            <a:off x="419100" y="433388"/>
            <a:ext cx="8305800" cy="781050"/>
          </a:xfrm>
          <a:prstGeom prst="roundRect">
            <a:avLst>
              <a:gd name="adj" fmla="val 2127"/>
            </a:avLst>
          </a:prstGeom>
          <a:gradFill>
            <a:gsLst>
              <a:gs pos="0">
                <a:srgbClr val="2D688E"/>
              </a:gs>
              <a:gs pos="60000">
                <a:srgbClr val="4392C5"/>
              </a:gs>
              <a:gs pos="100000">
                <a:srgbClr val="50ABF1"/>
              </a:gs>
            </a:gsLst>
            <a:lin ang="16200000" scaled="0"/>
          </a:gradFill>
          <a:ln w="9525" cap="flat" cmpd="sng">
            <a:solidFill>
              <a:srgbClr val="4596CB"/>
            </a:solidFill>
            <a:prstDash val="solid"/>
            <a:round/>
            <a:headEnd type="none" w="sm" len="sm"/>
            <a:tailEnd type="none" w="sm" len="sm"/>
          </a:ln>
          <a:effectLst>
            <a:outerShdw blurRad="65500" dist="38100" dir="5400000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" name="Google Shape;12;p1"/>
          <p:cNvSpPr txBox="1">
            <a:spLocks noGrp="1"/>
          </p:cNvSpPr>
          <p:nvPr>
            <p:ph type="title"/>
          </p:nvPr>
        </p:nvSpPr>
        <p:spPr>
          <a:xfrm>
            <a:off x="428625" y="428625"/>
            <a:ext cx="8286750" cy="7858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lt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body" idx="1"/>
          </p:nvPr>
        </p:nvSpPr>
        <p:spPr>
          <a:xfrm>
            <a:off x="500063" y="1285875"/>
            <a:ext cx="8183562" cy="5000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91425" rIns="91425" bIns="45700" anchor="t" anchorCtr="0">
            <a:noAutofit/>
          </a:bodyPr>
          <a:lstStyle>
            <a:lvl1pPr marL="457200" marR="0" lvl="0" indent="-370840" algn="l" rtl="0">
              <a:lnSpc>
                <a:spcPct val="150000"/>
              </a:lnSpc>
              <a:spcBef>
                <a:spcPts val="250"/>
              </a:spcBef>
              <a:spcAft>
                <a:spcPts val="0"/>
              </a:spcAft>
              <a:buClr>
                <a:srgbClr val="2A495D"/>
              </a:buClr>
              <a:buSzPts val="2240"/>
              <a:buFont typeface="Noto Sans Symbols"/>
              <a:buChar char="⚫"/>
              <a:defRPr sz="2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914400" marR="0" lvl="1" indent="-381000" algn="l" rtl="0">
              <a:lnSpc>
                <a:spcPct val="150000"/>
              </a:lnSpc>
              <a:spcBef>
                <a:spcPts val="250"/>
              </a:spcBef>
              <a:spcAft>
                <a:spcPts val="0"/>
              </a:spcAft>
              <a:buClr>
                <a:srgbClr val="2A495D"/>
              </a:buClr>
              <a:buSzPts val="2400"/>
              <a:buFont typeface="Verdana"/>
              <a:buChar char="◦"/>
              <a:defRPr sz="24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L="1371600" marR="0" lvl="2" indent="-368300" algn="l" rtl="0">
              <a:lnSpc>
                <a:spcPct val="150000"/>
              </a:lnSpc>
              <a:spcBef>
                <a:spcPts val="250"/>
              </a:spcBef>
              <a:spcAft>
                <a:spcPts val="0"/>
              </a:spcAft>
              <a:buClr>
                <a:srgbClr val="2A495D"/>
              </a:buClr>
              <a:buSzPts val="2200"/>
              <a:buFont typeface="Noto Sans Symbols"/>
              <a:buChar char="●"/>
              <a:defRPr sz="22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L="1828800" marR="0" lvl="3" indent="-363728" algn="l" rtl="0">
              <a:lnSpc>
                <a:spcPct val="150000"/>
              </a:lnSpc>
              <a:spcBef>
                <a:spcPts val="225"/>
              </a:spcBef>
              <a:spcAft>
                <a:spcPts val="0"/>
              </a:spcAft>
              <a:buClr>
                <a:srgbClr val="2A495D"/>
              </a:buClr>
              <a:buSzPts val="2128"/>
              <a:buFont typeface="Verdana"/>
              <a:buChar char="◦"/>
              <a:defRPr sz="19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L="2286000" marR="0" lvl="4" indent="-355600" algn="l" rtl="0">
              <a:lnSpc>
                <a:spcPct val="150000"/>
              </a:lnSpc>
              <a:spcBef>
                <a:spcPts val="250"/>
              </a:spcBef>
              <a:spcAft>
                <a:spcPts val="0"/>
              </a:spcAft>
              <a:buClr>
                <a:srgbClr val="2A495D"/>
              </a:buClr>
              <a:buSzPts val="2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L="2743200" marR="0" lvl="5" indent="-336550" algn="l" rtl="0">
              <a:spcBef>
                <a:spcPts val="250"/>
              </a:spcBef>
              <a:spcAft>
                <a:spcPts val="0"/>
              </a:spcAft>
              <a:buClr>
                <a:srgbClr val="DD4EE3"/>
              </a:buClr>
              <a:buSzPts val="1700"/>
              <a:buFont typeface="Verdana"/>
              <a:buChar char="◦"/>
              <a:defRPr sz="17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marL="3200400" marR="0" lvl="6" indent="-323850" algn="l" rtl="0">
              <a:spcBef>
                <a:spcPts val="255"/>
              </a:spcBef>
              <a:spcAft>
                <a:spcPts val="0"/>
              </a:spcAft>
              <a:buClr>
                <a:srgbClr val="DD4EE3"/>
              </a:buClr>
              <a:buSzPts val="1500"/>
              <a:buFont typeface="Noto Sans Symbols"/>
              <a:buChar char="●"/>
              <a:defRPr sz="15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marL="3657600" marR="0" lvl="7" indent="-323850" algn="l" rtl="0">
              <a:spcBef>
                <a:spcPts val="257"/>
              </a:spcBef>
              <a:spcAft>
                <a:spcPts val="0"/>
              </a:spcAft>
              <a:buClr>
                <a:srgbClr val="DD4EE3"/>
              </a:buClr>
              <a:buSzPts val="1500"/>
              <a:buFont typeface="Verdana"/>
              <a:buChar char="◦"/>
              <a:defRPr sz="15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marL="4114800" marR="0" lvl="8" indent="-323850" algn="l" rtl="0">
              <a:spcBef>
                <a:spcPts val="255"/>
              </a:spcBef>
              <a:spcAft>
                <a:spcPts val="0"/>
              </a:spcAft>
              <a:buClr>
                <a:srgbClr val="DD4EE3"/>
              </a:buClr>
              <a:buSzPts val="1500"/>
              <a:buFont typeface="Noto Sans Symbols"/>
              <a:buChar char="●"/>
              <a:defRPr sz="15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dt" idx="10"/>
          </p:nvPr>
        </p:nvSpPr>
        <p:spPr>
          <a:xfrm>
            <a:off x="4114800" y="6500813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5" name="Google Shape;15;p1"/>
          <p:cNvSpPr txBox="1">
            <a:spLocks noGrp="1"/>
          </p:cNvSpPr>
          <p:nvPr>
            <p:ph type="ftr" idx="11"/>
          </p:nvPr>
        </p:nvSpPr>
        <p:spPr>
          <a:xfrm>
            <a:off x="6400800" y="6500813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6" name="Google Shape;16;p1"/>
          <p:cNvSpPr txBox="1">
            <a:spLocks noGrp="1"/>
          </p:cNvSpPr>
          <p:nvPr>
            <p:ph type="sldNum" idx="12"/>
          </p:nvPr>
        </p:nvSpPr>
        <p:spPr>
          <a:xfrm>
            <a:off x="8686800" y="6500813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pic>
        <p:nvPicPr>
          <p:cNvPr id="17" name="Google Shape;17;p1" descr="E:\cin.gif"/>
          <p:cNvPicPr preferRelativeResize="0"/>
          <p:nvPr/>
        </p:nvPicPr>
        <p:blipFill rotWithShape="1">
          <a:blip r:embed="rId17">
            <a:alphaModFix/>
          </a:blip>
          <a:srcRect/>
          <a:stretch/>
        </p:blipFill>
        <p:spPr>
          <a:xfrm>
            <a:off x="0" y="6286500"/>
            <a:ext cx="1724025" cy="571500"/>
          </a:xfrm>
          <a:prstGeom prst="rect">
            <a:avLst/>
          </a:prstGeom>
          <a:noFill/>
          <a:ln>
            <a:noFill/>
          </a:ln>
          <a:effectLst>
            <a:outerShdw blurRad="292100" dist="139700" dir="2700000" algn="tl" rotWithShape="0">
              <a:srgbClr val="333333">
                <a:alpha val="64705"/>
              </a:srgbClr>
            </a:outerShdw>
          </a:effectLst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0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17"/>
          <p:cNvSpPr txBox="1"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Estatística</a:t>
            </a:r>
            <a:endParaRPr/>
          </a:p>
        </p:txBody>
      </p:sp>
      <p:sp>
        <p:nvSpPr>
          <p:cNvPr id="132" name="Google Shape;132;p17"/>
          <p:cNvSpPr txBox="1">
            <a:spLocks noGrp="1"/>
          </p:cNvSpPr>
          <p:nvPr>
            <p:ph type="subTitle" idx="1"/>
          </p:nvPr>
        </p:nvSpPr>
        <p:spPr>
          <a:xfrm>
            <a:off x="722376" y="3685032"/>
            <a:ext cx="7772400" cy="19585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0" rIns="91425" bIns="45700" anchor="t" anchorCtr="0">
            <a:noAutofit/>
          </a:bodyPr>
          <a:lstStyle/>
          <a:p>
            <a:pPr marL="36576" lvl="0" indent="0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80"/>
              <a:buNone/>
            </a:pPr>
            <a:r>
              <a:rPr lang="pt-BR" b="1"/>
              <a:t>Estimação:</a:t>
            </a:r>
            <a:endParaRPr/>
          </a:p>
          <a:p>
            <a:pPr marL="36576" lvl="0" indent="0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80"/>
              <a:buNone/>
            </a:pPr>
            <a:r>
              <a:rPr lang="pt-BR"/>
              <a:t>Estimativa Pontual</a:t>
            </a:r>
            <a:endParaRPr/>
          </a:p>
          <a:p>
            <a:pPr marL="36576" lvl="0" indent="0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80"/>
              <a:buNone/>
            </a:pPr>
            <a:r>
              <a:rPr lang="pt-BR"/>
              <a:t>Estimativa Intervalar</a:t>
            </a:r>
            <a:endParaRPr/>
          </a:p>
        </p:txBody>
      </p:sp>
      <p:sp>
        <p:nvSpPr>
          <p:cNvPr id="133" name="Google Shape;133;p17"/>
          <p:cNvSpPr txBox="1">
            <a:spLocks noGrp="1"/>
          </p:cNvSpPr>
          <p:nvPr>
            <p:ph type="body" idx="2"/>
          </p:nvPr>
        </p:nvSpPr>
        <p:spPr>
          <a:xfrm>
            <a:off x="1643063" y="5715000"/>
            <a:ext cx="6858000" cy="500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91425" rIns="91425" bIns="45700" anchor="t" anchorCtr="0">
            <a:noAutofit/>
          </a:bodyPr>
          <a:lstStyle/>
          <a:p>
            <a:pPr marL="36576" lvl="0" indent="0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</a:pPr>
            <a:r>
              <a:rPr lang="pt-BR"/>
              <a:t>Renata Souza</a:t>
            </a:r>
            <a:endParaRPr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26"/>
          <p:cNvSpPr txBox="1">
            <a:spLocks noGrp="1"/>
          </p:cNvSpPr>
          <p:nvPr>
            <p:ph type="title"/>
          </p:nvPr>
        </p:nvSpPr>
        <p:spPr>
          <a:xfrm>
            <a:off x="500034" y="428604"/>
            <a:ext cx="8183880" cy="7858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2.1 Variância conhecida</a:t>
            </a:r>
            <a:endParaRPr/>
          </a:p>
        </p:txBody>
      </p:sp>
      <p:sp>
        <p:nvSpPr>
          <p:cNvPr id="190" name="Google Shape;190;p26"/>
          <p:cNvSpPr txBox="1">
            <a:spLocks noGrp="1"/>
          </p:cNvSpPr>
          <p:nvPr>
            <p:ph type="body" idx="1"/>
          </p:nvPr>
        </p:nvSpPr>
        <p:spPr>
          <a:xfrm>
            <a:off x="500034" y="1285860"/>
            <a:ext cx="8183880" cy="4857784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l="-371"/>
            </a:stretch>
          </a:blipFill>
          <a:ln>
            <a:noFill/>
          </a:ln>
        </p:spPr>
        <p:txBody>
          <a:bodyPr spcFirstLastPara="1" wrap="square" lIns="182875" tIns="91425" rIns="91425" bIns="45700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240"/>
              <a:buNone/>
            </a:pPr>
            <a:r>
              <a:rPr lang="pt-BR" dirty="0" smtClean="0"/>
              <a:t> </a:t>
            </a:r>
            <a:r>
              <a:rPr lang="pt-BR" dirty="0"/>
              <a:t> </a:t>
            </a:r>
            <a:endParaRPr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27"/>
          <p:cNvSpPr txBox="1">
            <a:spLocks noGrp="1"/>
          </p:cNvSpPr>
          <p:nvPr>
            <p:ph type="title"/>
          </p:nvPr>
        </p:nvSpPr>
        <p:spPr>
          <a:xfrm>
            <a:off x="500034" y="428604"/>
            <a:ext cx="8183880" cy="7858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2.1 Variância conhecida</a:t>
            </a:r>
            <a:endParaRPr/>
          </a:p>
        </p:txBody>
      </p:sp>
      <p:sp>
        <p:nvSpPr>
          <p:cNvPr id="196" name="Google Shape;196;p27"/>
          <p:cNvSpPr txBox="1">
            <a:spLocks noGrp="1"/>
          </p:cNvSpPr>
          <p:nvPr>
            <p:ph type="body" idx="1"/>
          </p:nvPr>
        </p:nvSpPr>
        <p:spPr>
          <a:xfrm>
            <a:off x="500034" y="1285860"/>
            <a:ext cx="8183880" cy="4857784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182875" tIns="91425" rIns="91425" bIns="45700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240"/>
              <a:buNone/>
            </a:pPr>
            <a:r>
              <a:rPr lang="pt-BR" dirty="0" smtClean="0"/>
              <a:t> </a:t>
            </a:r>
            <a:r>
              <a:rPr lang="pt-BR" dirty="0"/>
              <a:t> </a:t>
            </a:r>
            <a:endParaRPr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28"/>
          <p:cNvSpPr txBox="1">
            <a:spLocks noGrp="1"/>
          </p:cNvSpPr>
          <p:nvPr>
            <p:ph type="title"/>
          </p:nvPr>
        </p:nvSpPr>
        <p:spPr>
          <a:xfrm>
            <a:off x="500034" y="428604"/>
            <a:ext cx="8183880" cy="7858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Exemplo</a:t>
            </a:r>
            <a:endParaRPr/>
          </a:p>
        </p:txBody>
      </p:sp>
      <p:sp>
        <p:nvSpPr>
          <p:cNvPr id="202" name="Google Shape;202;p28"/>
          <p:cNvSpPr txBox="1">
            <a:spLocks noGrp="1"/>
          </p:cNvSpPr>
          <p:nvPr>
            <p:ph type="body" idx="1"/>
          </p:nvPr>
        </p:nvSpPr>
        <p:spPr>
          <a:xfrm>
            <a:off x="500034" y="1285860"/>
            <a:ext cx="8183880" cy="4857784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182875" tIns="91425" rIns="91425" bIns="45700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240"/>
              <a:buNone/>
            </a:pPr>
            <a:r>
              <a:rPr lang="pt-BR" dirty="0"/>
              <a:t> </a:t>
            </a:r>
            <a:endParaRPr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29"/>
          <p:cNvSpPr txBox="1">
            <a:spLocks noGrp="1"/>
          </p:cNvSpPr>
          <p:nvPr>
            <p:ph type="title"/>
          </p:nvPr>
        </p:nvSpPr>
        <p:spPr>
          <a:xfrm>
            <a:off x="500034" y="428604"/>
            <a:ext cx="8183880" cy="7858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2.2 Variância desconhecida</a:t>
            </a:r>
            <a:endParaRPr/>
          </a:p>
        </p:txBody>
      </p:sp>
      <p:sp>
        <p:nvSpPr>
          <p:cNvPr id="208" name="Google Shape;208;p29"/>
          <p:cNvSpPr txBox="1">
            <a:spLocks noGrp="1"/>
          </p:cNvSpPr>
          <p:nvPr>
            <p:ph type="body" idx="1"/>
          </p:nvPr>
        </p:nvSpPr>
        <p:spPr>
          <a:xfrm>
            <a:off x="500034" y="1285860"/>
            <a:ext cx="8183880" cy="4857784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182875" tIns="91425" rIns="91425" bIns="45700" anchor="t" anchorCtr="0">
            <a:noAutofit/>
          </a:bodyPr>
          <a:lstStyle/>
          <a:p>
            <a:pPr marL="265113" lvl="0" indent="-265113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240"/>
              <a:buChar char="⚫"/>
            </a:pPr>
            <a:endParaRPr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30"/>
          <p:cNvSpPr txBox="1">
            <a:spLocks noGrp="1"/>
          </p:cNvSpPr>
          <p:nvPr>
            <p:ph type="title"/>
          </p:nvPr>
        </p:nvSpPr>
        <p:spPr>
          <a:xfrm>
            <a:off x="500034" y="428604"/>
            <a:ext cx="8183880" cy="7858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Grau de Liberdade</a:t>
            </a:r>
            <a:endParaRPr/>
          </a:p>
        </p:txBody>
      </p:sp>
      <p:sp>
        <p:nvSpPr>
          <p:cNvPr id="214" name="Google Shape;214;p30"/>
          <p:cNvSpPr txBox="1">
            <a:spLocks noGrp="1"/>
          </p:cNvSpPr>
          <p:nvPr>
            <p:ph type="body" idx="1"/>
          </p:nvPr>
        </p:nvSpPr>
        <p:spPr>
          <a:xfrm>
            <a:off x="500034" y="1285860"/>
            <a:ext cx="8183880" cy="4857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91425" rIns="91425" bIns="45700" anchor="t" anchorCtr="0">
            <a:noAutofit/>
          </a:bodyPr>
          <a:lstStyle/>
          <a:p>
            <a:pPr marL="0" lvl="0" indent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736"/>
              <a:buNone/>
            </a:pPr>
            <a:r>
              <a:rPr lang="pt-BR" sz="2170"/>
              <a:t>O </a:t>
            </a:r>
            <a:r>
              <a:rPr lang="pt-BR" sz="2170" i="1"/>
              <a:t>número de graus de liberdade </a:t>
            </a:r>
            <a:r>
              <a:rPr lang="pt-BR" sz="2170"/>
              <a:t>para uma coleção de dados amostrais é o número de valores amostrais que podem variar depois que certas restrições tiverem sido impostas aos dados amostrais.</a:t>
            </a:r>
            <a:endParaRPr/>
          </a:p>
          <a:p>
            <a:pPr marL="0" lvl="0" indent="0" algn="l" rtl="0">
              <a:lnSpc>
                <a:spcPct val="130000"/>
              </a:lnSpc>
              <a:spcBef>
                <a:spcPts val="250"/>
              </a:spcBef>
              <a:spcAft>
                <a:spcPts val="0"/>
              </a:spcAft>
              <a:buSzPts val="1736"/>
              <a:buNone/>
            </a:pPr>
            <a:endParaRPr sz="2170"/>
          </a:p>
          <a:p>
            <a:pPr marL="0" lvl="0" indent="0" algn="l" rtl="0">
              <a:lnSpc>
                <a:spcPct val="130000"/>
              </a:lnSpc>
              <a:spcBef>
                <a:spcPts val="250"/>
              </a:spcBef>
              <a:spcAft>
                <a:spcPts val="0"/>
              </a:spcAft>
              <a:buSzPts val="1736"/>
              <a:buNone/>
            </a:pPr>
            <a:r>
              <a:rPr lang="pt-BR" sz="2170" i="1"/>
              <a:t>Exemplo</a:t>
            </a:r>
            <a:endParaRPr/>
          </a:p>
          <a:p>
            <a:pPr marL="282575" lvl="1" indent="0" algn="l" rtl="0">
              <a:lnSpc>
                <a:spcPct val="130000"/>
              </a:lnSpc>
              <a:spcBef>
                <a:spcPts val="250"/>
              </a:spcBef>
              <a:spcAft>
                <a:spcPts val="0"/>
              </a:spcAft>
              <a:buSzPts val="1860"/>
              <a:buNone/>
            </a:pPr>
            <a:r>
              <a:rPr lang="pt-BR" sz="1860"/>
              <a:t>Se 10 estudantes têm escores de testes com uma média de 80, podemos livremente atribuir valores aos nove primeiros escores, mas o 10º escore está, então, determinado. A soma dos 10 escores deve ser 800, de modo que o 10º escore deve ser 800 menos a soma dos 9 primeiros escores.</a:t>
            </a:r>
            <a:endParaRPr sz="186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31"/>
          <p:cNvSpPr txBox="1">
            <a:spLocks noGrp="1"/>
          </p:cNvSpPr>
          <p:nvPr>
            <p:ph type="title"/>
          </p:nvPr>
        </p:nvSpPr>
        <p:spPr>
          <a:xfrm>
            <a:off x="500034" y="428604"/>
            <a:ext cx="8183880" cy="7858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(...continuação)</a:t>
            </a:r>
            <a:endParaRPr/>
          </a:p>
        </p:txBody>
      </p:sp>
      <p:sp>
        <p:nvSpPr>
          <p:cNvPr id="220" name="Google Shape;220;p31"/>
          <p:cNvSpPr txBox="1">
            <a:spLocks noGrp="1"/>
          </p:cNvSpPr>
          <p:nvPr>
            <p:ph type="body" idx="1"/>
          </p:nvPr>
        </p:nvSpPr>
        <p:spPr>
          <a:xfrm>
            <a:off x="500034" y="1285860"/>
            <a:ext cx="8183880" cy="4857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91425" rIns="91425" bIns="45700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920"/>
              <a:buNone/>
            </a:pPr>
            <a:r>
              <a:rPr lang="pt-BR" sz="2400"/>
              <a:t>Como esses 9 primeiros escores podemos ter valores escolhidos livremente, dizemos que há 9 graus de liberdade disponíveis. Portanto, o número de grau de liberdade é simplesmente o tamanho amostral menos 1.</a:t>
            </a:r>
            <a:endParaRPr/>
          </a:p>
          <a:p>
            <a:pPr marL="265113" lvl="0" indent="-143193" algn="l" rtl="0">
              <a:lnSpc>
                <a:spcPct val="150000"/>
              </a:lnSpc>
              <a:spcBef>
                <a:spcPts val="250"/>
              </a:spcBef>
              <a:spcAft>
                <a:spcPts val="0"/>
              </a:spcAft>
              <a:buSzPts val="1920"/>
              <a:buNone/>
            </a:pPr>
            <a:endParaRPr sz="2400"/>
          </a:p>
          <a:p>
            <a:pPr marL="265113" lvl="0" indent="-143193" algn="l" rtl="0">
              <a:lnSpc>
                <a:spcPct val="150000"/>
              </a:lnSpc>
              <a:spcBef>
                <a:spcPts val="250"/>
              </a:spcBef>
              <a:spcAft>
                <a:spcPts val="0"/>
              </a:spcAft>
              <a:buSzPts val="1920"/>
              <a:buNone/>
            </a:pPr>
            <a:endParaRPr sz="2400"/>
          </a:p>
          <a:p>
            <a:pPr marL="0" lvl="0" indent="0" algn="ctr" rtl="0">
              <a:lnSpc>
                <a:spcPct val="150000"/>
              </a:lnSpc>
              <a:spcBef>
                <a:spcPts val="250"/>
              </a:spcBef>
              <a:spcAft>
                <a:spcPts val="0"/>
              </a:spcAft>
              <a:buSzPts val="1920"/>
              <a:buNone/>
            </a:pPr>
            <a:r>
              <a:rPr lang="pt-BR" sz="2400" b="1"/>
              <a:t>Graus de liberdade = n - 1</a:t>
            </a:r>
            <a:endParaRPr sz="2400" b="1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32"/>
          <p:cNvSpPr txBox="1">
            <a:spLocks noGrp="1"/>
          </p:cNvSpPr>
          <p:nvPr>
            <p:ph type="title"/>
          </p:nvPr>
        </p:nvSpPr>
        <p:spPr>
          <a:xfrm>
            <a:off x="500034" y="428604"/>
            <a:ext cx="8183880" cy="7858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Solução do Problema</a:t>
            </a:r>
            <a:endParaRPr/>
          </a:p>
        </p:txBody>
      </p:sp>
      <p:sp>
        <p:nvSpPr>
          <p:cNvPr id="226" name="Google Shape;226;p32"/>
          <p:cNvSpPr txBox="1">
            <a:spLocks noGrp="1"/>
          </p:cNvSpPr>
          <p:nvPr>
            <p:ph type="body" idx="1"/>
          </p:nvPr>
        </p:nvSpPr>
        <p:spPr>
          <a:xfrm>
            <a:off x="500034" y="1285860"/>
            <a:ext cx="8183880" cy="4857784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182875" tIns="91425" rIns="91425" bIns="45700" anchor="t" anchorCtr="0">
            <a:noAutofit/>
          </a:bodyPr>
          <a:lstStyle/>
          <a:p>
            <a:pPr marL="265113" lvl="0" indent="-265113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240"/>
              <a:buChar char="⚫"/>
            </a:pPr>
            <a:r>
              <a:rPr lang="pt-BR"/>
              <a:t> </a:t>
            </a:r>
            <a:endParaRPr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33"/>
          <p:cNvSpPr txBox="1">
            <a:spLocks noGrp="1"/>
          </p:cNvSpPr>
          <p:nvPr>
            <p:ph type="title"/>
          </p:nvPr>
        </p:nvSpPr>
        <p:spPr>
          <a:xfrm>
            <a:off x="500034" y="428604"/>
            <a:ext cx="8183880" cy="7858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Intervalo de Confiança </a:t>
            </a:r>
            <a:endParaRPr/>
          </a:p>
        </p:txBody>
      </p:sp>
      <p:sp>
        <p:nvSpPr>
          <p:cNvPr id="232" name="Google Shape;232;p33"/>
          <p:cNvSpPr txBox="1">
            <a:spLocks noGrp="1"/>
          </p:cNvSpPr>
          <p:nvPr>
            <p:ph type="body" idx="1"/>
          </p:nvPr>
        </p:nvSpPr>
        <p:spPr>
          <a:xfrm>
            <a:off x="500034" y="1285860"/>
            <a:ext cx="8183880" cy="4857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91425" rIns="91425" bIns="45700" anchor="t" anchorCtr="0">
            <a:noAutofit/>
          </a:bodyPr>
          <a:lstStyle/>
          <a:p>
            <a:pPr marL="0" lvl="0" indent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568"/>
              <a:buNone/>
            </a:pPr>
            <a:r>
              <a:rPr lang="pt-BR" sz="1960"/>
              <a:t>Devemos ser cuidadosos para interpretar corretamente os intervalos de confiança. Considere o intervalo de confiança 0,476 ≤  </a:t>
            </a:r>
            <a:r>
              <a:rPr lang="pt-BR" sz="1960" i="1"/>
              <a:t>μ</a:t>
            </a:r>
            <a:r>
              <a:rPr lang="pt-BR" sz="1960"/>
              <a:t>  ≤ 0,544.</a:t>
            </a:r>
            <a:endParaRPr/>
          </a:p>
          <a:p>
            <a:pPr marL="282575" lvl="1" indent="0" algn="l" rtl="0">
              <a:lnSpc>
                <a:spcPct val="130000"/>
              </a:lnSpc>
              <a:spcBef>
                <a:spcPts val="250"/>
              </a:spcBef>
              <a:spcAft>
                <a:spcPts val="0"/>
              </a:spcAft>
              <a:buSzPts val="1680"/>
              <a:buNone/>
            </a:pPr>
            <a:endParaRPr sz="1679" b="1">
              <a:solidFill>
                <a:srgbClr val="009900"/>
              </a:solidFill>
            </a:endParaRPr>
          </a:p>
          <a:p>
            <a:pPr marL="282575" lvl="1" indent="0" algn="l" rtl="0">
              <a:lnSpc>
                <a:spcPct val="130000"/>
              </a:lnSpc>
              <a:spcBef>
                <a:spcPts val="250"/>
              </a:spcBef>
              <a:spcAft>
                <a:spcPts val="0"/>
              </a:spcAft>
              <a:buSzPts val="1679"/>
              <a:buNone/>
            </a:pPr>
            <a:r>
              <a:rPr lang="pt-BR" sz="1679" b="1">
                <a:solidFill>
                  <a:srgbClr val="009900"/>
                </a:solidFill>
              </a:rPr>
              <a:t>Correta:</a:t>
            </a:r>
            <a:r>
              <a:rPr lang="pt-BR" sz="1679"/>
              <a:t> “Estamos 95% confiantes de que o intervalo de 0,476 a 0,544 realmente contém o verdadeiro valor de </a:t>
            </a:r>
            <a:r>
              <a:rPr lang="pt-BR" sz="1679" i="1"/>
              <a:t>μ</a:t>
            </a:r>
            <a:r>
              <a:rPr lang="pt-BR" sz="1679"/>
              <a:t>.”</a:t>
            </a:r>
            <a:endParaRPr/>
          </a:p>
          <a:p>
            <a:pPr marL="282575" lvl="1" indent="0" algn="l" rtl="0">
              <a:lnSpc>
                <a:spcPct val="130000"/>
              </a:lnSpc>
              <a:spcBef>
                <a:spcPts val="250"/>
              </a:spcBef>
              <a:spcAft>
                <a:spcPts val="0"/>
              </a:spcAft>
              <a:buSzPts val="1679"/>
              <a:buNone/>
            </a:pPr>
            <a:r>
              <a:rPr lang="pt-BR" sz="1679" b="1">
                <a:solidFill>
                  <a:srgbClr val="C00000"/>
                </a:solidFill>
              </a:rPr>
              <a:t>Errada:</a:t>
            </a:r>
            <a:r>
              <a:rPr lang="pt-BR" sz="1679"/>
              <a:t> “Há uma chance de 95% de que o verdadeiro valor de μ estará entre 0,476 e 0,544.” ou “95% de todos os valores amostrais estão entre 0,476 e 0,544”.  </a:t>
            </a:r>
            <a:endParaRPr/>
          </a:p>
          <a:p>
            <a:pPr marL="282575" lvl="1" indent="0" algn="l" rtl="0">
              <a:lnSpc>
                <a:spcPct val="130000"/>
              </a:lnSpc>
              <a:spcBef>
                <a:spcPts val="250"/>
              </a:spcBef>
              <a:spcAft>
                <a:spcPts val="0"/>
              </a:spcAft>
              <a:buSzPts val="1680"/>
              <a:buNone/>
            </a:pPr>
            <a:endParaRPr sz="1679"/>
          </a:p>
          <a:p>
            <a:pPr marL="0" lvl="0" indent="0" algn="l" rtl="0">
              <a:lnSpc>
                <a:spcPct val="130000"/>
              </a:lnSpc>
              <a:spcBef>
                <a:spcPts val="250"/>
              </a:spcBef>
              <a:spcAft>
                <a:spcPts val="0"/>
              </a:spcAft>
              <a:buSzPts val="1568"/>
              <a:buNone/>
            </a:pPr>
            <a:r>
              <a:rPr lang="pt-BR" sz="1960" i="1"/>
              <a:t>Justificativa</a:t>
            </a:r>
            <a:r>
              <a:rPr lang="pt-BR" sz="1960"/>
              <a:t>: </a:t>
            </a:r>
            <a:r>
              <a:rPr lang="pt-BR" sz="1960" i="1"/>
              <a:t>μ</a:t>
            </a:r>
            <a:r>
              <a:rPr lang="pt-BR" sz="1960"/>
              <a:t> é uma constante fixa (embora desconhecida), não uma variável aleatória. E o intervalo de confiança não descreve o comportamento de médias amostrais individuais.</a:t>
            </a:r>
            <a:endParaRPr sz="196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34"/>
          <p:cNvSpPr txBox="1">
            <a:spLocks noGrp="1"/>
          </p:cNvSpPr>
          <p:nvPr>
            <p:ph type="title"/>
          </p:nvPr>
        </p:nvSpPr>
        <p:spPr>
          <a:xfrm>
            <a:off x="500034" y="428604"/>
            <a:ext cx="8183880" cy="7858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Exercício</a:t>
            </a:r>
            <a:endParaRPr/>
          </a:p>
        </p:txBody>
      </p:sp>
      <p:sp>
        <p:nvSpPr>
          <p:cNvPr id="238" name="Google Shape;238;p34"/>
          <p:cNvSpPr txBox="1">
            <a:spLocks noGrp="1"/>
          </p:cNvSpPr>
          <p:nvPr>
            <p:ph type="body" idx="1"/>
          </p:nvPr>
        </p:nvSpPr>
        <p:spPr>
          <a:xfrm>
            <a:off x="500034" y="1285860"/>
            <a:ext cx="8183880" cy="4857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91425" rIns="91425" bIns="45700" anchor="t" anchorCtr="0">
            <a:noAutofit/>
          </a:bodyPr>
          <a:lstStyle/>
          <a:p>
            <a:pPr marL="514350" lvl="0" indent="-5143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72"/>
              <a:buFont typeface="Quattrocento Sans"/>
              <a:buAutoNum type="arabicPeriod"/>
            </a:pPr>
            <a:r>
              <a:rPr lang="pt-BR" sz="2590"/>
              <a:t>As medidas dos diâmetros de uma amostra aleatória de 200 rolamentos esféricos produzidos por certa máquina, durante uma semana, apresentam a média de 0,824 polegada e o desvio padrão de 0,042 polegada. Determine os limites de confiança de (a) 95%, (b) 99%, para o diâmetro médio de todos os rolamentos esféricos. </a:t>
            </a:r>
            <a:endParaRPr sz="259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35"/>
          <p:cNvSpPr txBox="1">
            <a:spLocks noGrp="1"/>
          </p:cNvSpPr>
          <p:nvPr>
            <p:ph type="title"/>
          </p:nvPr>
        </p:nvSpPr>
        <p:spPr>
          <a:xfrm>
            <a:off x="500034" y="428604"/>
            <a:ext cx="8183880" cy="7858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Exercício</a:t>
            </a:r>
            <a:endParaRPr/>
          </a:p>
        </p:txBody>
      </p:sp>
      <p:sp>
        <p:nvSpPr>
          <p:cNvPr id="244" name="Google Shape;244;p35"/>
          <p:cNvSpPr txBox="1">
            <a:spLocks noGrp="1"/>
          </p:cNvSpPr>
          <p:nvPr>
            <p:ph type="body" idx="1"/>
          </p:nvPr>
        </p:nvSpPr>
        <p:spPr>
          <a:xfrm>
            <a:off x="500034" y="1285860"/>
            <a:ext cx="8183880" cy="4857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91425" rIns="91425" bIns="45700" anchor="t" anchorCtr="0">
            <a:noAutofit/>
          </a:bodyPr>
          <a:lstStyle/>
          <a:p>
            <a:pPr marL="514350" lvl="0" indent="-514350"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SzPts val="2072"/>
              <a:buFont typeface="Quattrocento Sans"/>
              <a:buAutoNum type="arabicPeriod" startAt="2"/>
            </a:pPr>
            <a:r>
              <a:rPr lang="pt-BR" sz="2590"/>
              <a:t>Um armazém desconfiado com o seu fornecedor de tijolos (alegando má qualidade) fez medidas do seu peso de uma amostra, encontrando média de 0,8kg para cada um e desvio padrão de 0,05kg. Quantas medidas de peso de tijolos foram feitas pelo armazém, sabendo que o normal é que o tijolo pese 0,89kg? (considere o grau de confiança de 95%) </a:t>
            </a:r>
            <a:endParaRPr sz="259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18"/>
          <p:cNvSpPr txBox="1">
            <a:spLocks noGrp="1"/>
          </p:cNvSpPr>
          <p:nvPr>
            <p:ph type="title"/>
          </p:nvPr>
        </p:nvSpPr>
        <p:spPr>
          <a:xfrm>
            <a:off x="500034" y="428604"/>
            <a:ext cx="8183880" cy="7858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Estatística Descritiva</a:t>
            </a:r>
            <a:endParaRPr/>
          </a:p>
        </p:txBody>
      </p:sp>
      <p:sp>
        <p:nvSpPr>
          <p:cNvPr id="139" name="Google Shape;139;p18"/>
          <p:cNvSpPr txBox="1">
            <a:spLocks noGrp="1"/>
          </p:cNvSpPr>
          <p:nvPr>
            <p:ph type="body" idx="1"/>
          </p:nvPr>
        </p:nvSpPr>
        <p:spPr>
          <a:xfrm>
            <a:off x="500034" y="1470242"/>
            <a:ext cx="8183880" cy="4857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91425" rIns="91425" bIns="45700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72"/>
              <a:buNone/>
            </a:pPr>
            <a:r>
              <a:rPr lang="pt-BR" sz="2590" dirty="0" smtClean="0"/>
              <a:t>A </a:t>
            </a:r>
            <a:r>
              <a:rPr lang="pt-BR" sz="2590" i="1" dirty="0"/>
              <a:t>Estatística Descritiva </a:t>
            </a:r>
            <a:r>
              <a:rPr lang="pt-BR" sz="2590" dirty="0"/>
              <a:t>tem por objetivo resumir ou descrever características importantes de dados populacionais ou amostrais conhecidos;</a:t>
            </a:r>
            <a:endParaRPr dirty="0"/>
          </a:p>
          <a:p>
            <a:pPr marL="265113" lvl="0" indent="-133541" algn="l" rtl="0">
              <a:lnSpc>
                <a:spcPct val="150000"/>
              </a:lnSpc>
              <a:spcBef>
                <a:spcPts val="250"/>
              </a:spcBef>
              <a:spcAft>
                <a:spcPts val="0"/>
              </a:spcAft>
              <a:buSzPts val="2072"/>
              <a:buNone/>
            </a:pPr>
            <a:endParaRPr sz="2590" dirty="0"/>
          </a:p>
          <a:p>
            <a:pPr marL="0" lvl="0" indent="0" algn="l" rtl="0">
              <a:lnSpc>
                <a:spcPct val="150000"/>
              </a:lnSpc>
              <a:spcBef>
                <a:spcPts val="250"/>
              </a:spcBef>
              <a:spcAft>
                <a:spcPts val="0"/>
              </a:spcAft>
              <a:buSzPts val="2072"/>
              <a:buNone/>
            </a:pPr>
            <a:r>
              <a:rPr lang="pt-BR" sz="2590" i="1" dirty="0" smtClean="0"/>
              <a:t>Inferência </a:t>
            </a:r>
            <a:r>
              <a:rPr lang="pt-BR" sz="2590" i="1" dirty="0"/>
              <a:t>Estatística</a:t>
            </a:r>
            <a:r>
              <a:rPr lang="pt-BR" sz="2590" dirty="0"/>
              <a:t> é o processo pelo qual tiram-se conclusões ou generalizações acerca de uma população usando informações de uma amostra.</a:t>
            </a:r>
            <a:endParaRPr sz="259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9"/>
          <p:cNvSpPr txBox="1">
            <a:spLocks noGrp="1"/>
          </p:cNvSpPr>
          <p:nvPr>
            <p:ph type="title"/>
          </p:nvPr>
        </p:nvSpPr>
        <p:spPr>
          <a:xfrm>
            <a:off x="500034" y="428604"/>
            <a:ext cx="8183880" cy="7858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Estimativa</a:t>
            </a:r>
            <a:endParaRPr/>
          </a:p>
        </p:txBody>
      </p:sp>
      <p:sp>
        <p:nvSpPr>
          <p:cNvPr id="145" name="Google Shape;145;p19"/>
          <p:cNvSpPr txBox="1">
            <a:spLocks noGrp="1"/>
          </p:cNvSpPr>
          <p:nvPr>
            <p:ph type="body" idx="1"/>
          </p:nvPr>
        </p:nvSpPr>
        <p:spPr>
          <a:xfrm>
            <a:off x="500034" y="1285860"/>
            <a:ext cx="8183880" cy="4857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91425" rIns="91425" bIns="45700" anchor="t" anchorCtr="0">
            <a:noAutofit/>
          </a:bodyPr>
          <a:lstStyle/>
          <a:p>
            <a:pPr marL="0" lvl="0" indent="0"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SzPts val="1904"/>
              <a:buNone/>
            </a:pPr>
            <a:r>
              <a:rPr lang="pt-BR" sz="2380" dirty="0" smtClean="0"/>
              <a:t>Um </a:t>
            </a:r>
            <a:r>
              <a:rPr lang="pt-BR" sz="2380" i="1" dirty="0"/>
              <a:t>estimador</a:t>
            </a:r>
            <a:r>
              <a:rPr lang="pt-BR" sz="2380" dirty="0"/>
              <a:t> é uma estatística amostral utilizada para obter uma aproximação de um parâmetro populacional.</a:t>
            </a:r>
            <a:endParaRPr dirty="0"/>
          </a:p>
          <a:p>
            <a:pPr marL="265113" lvl="0" indent="-144209" algn="l" rtl="0">
              <a:lnSpc>
                <a:spcPct val="140000"/>
              </a:lnSpc>
              <a:spcBef>
                <a:spcPts val="250"/>
              </a:spcBef>
              <a:spcAft>
                <a:spcPts val="0"/>
              </a:spcAft>
              <a:buSzPts val="1904"/>
              <a:buNone/>
            </a:pPr>
            <a:endParaRPr sz="2380" dirty="0"/>
          </a:p>
          <a:p>
            <a:pPr marL="0" lvl="0" indent="0" algn="l" rtl="0">
              <a:lnSpc>
                <a:spcPct val="140000"/>
              </a:lnSpc>
              <a:spcBef>
                <a:spcPts val="250"/>
              </a:spcBef>
              <a:spcAft>
                <a:spcPts val="0"/>
              </a:spcAft>
              <a:buSzPts val="1904"/>
              <a:buNone/>
            </a:pPr>
            <a:r>
              <a:rPr lang="pt-BR" sz="2380" dirty="0" smtClean="0"/>
              <a:t>Uma </a:t>
            </a:r>
            <a:r>
              <a:rPr lang="pt-BR" sz="2380" i="1" dirty="0"/>
              <a:t>estimativa pontual</a:t>
            </a:r>
            <a:r>
              <a:rPr lang="pt-BR" sz="2380" dirty="0"/>
              <a:t> é um valor (ou ponto) único usado para aproximar um parâmetro populacional.</a:t>
            </a:r>
            <a:endParaRPr dirty="0"/>
          </a:p>
          <a:p>
            <a:pPr marL="547688" lvl="1" indent="-200025" algn="l" rtl="0">
              <a:lnSpc>
                <a:spcPct val="140000"/>
              </a:lnSpc>
              <a:spcBef>
                <a:spcPts val="250"/>
              </a:spcBef>
              <a:spcAft>
                <a:spcPts val="0"/>
              </a:spcAft>
              <a:buSzPts val="2040"/>
              <a:buChar char="◦"/>
            </a:pPr>
            <a:r>
              <a:rPr lang="pt-BR" sz="2040" dirty="0"/>
              <a:t>A média amostral é a melhor estimativa pontual para a média populacional.</a:t>
            </a:r>
            <a:endParaRPr dirty="0"/>
          </a:p>
          <a:p>
            <a:pPr marL="547688" lvl="1" indent="-200025" algn="l" rtl="0">
              <a:lnSpc>
                <a:spcPct val="140000"/>
              </a:lnSpc>
              <a:spcBef>
                <a:spcPts val="250"/>
              </a:spcBef>
              <a:spcAft>
                <a:spcPts val="0"/>
              </a:spcAft>
              <a:buSzPts val="2040"/>
              <a:buChar char="◦"/>
            </a:pPr>
            <a:r>
              <a:rPr lang="pt-BR" sz="2040" dirty="0"/>
              <a:t>Outra estimativa pontual é a variância amostral para a variância populacional.</a:t>
            </a:r>
            <a:endParaRPr sz="204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0"/>
          <p:cNvSpPr txBox="1">
            <a:spLocks noGrp="1"/>
          </p:cNvSpPr>
          <p:nvPr>
            <p:ph type="title"/>
          </p:nvPr>
        </p:nvSpPr>
        <p:spPr>
          <a:xfrm>
            <a:off x="500034" y="428604"/>
            <a:ext cx="8183880" cy="7858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1. Estimativa Pontual</a:t>
            </a:r>
            <a:endParaRPr/>
          </a:p>
        </p:txBody>
      </p:sp>
      <p:sp>
        <p:nvSpPr>
          <p:cNvPr id="151" name="Google Shape;151;p20"/>
          <p:cNvSpPr txBox="1">
            <a:spLocks noGrp="1"/>
          </p:cNvSpPr>
          <p:nvPr>
            <p:ph type="body" idx="1"/>
          </p:nvPr>
        </p:nvSpPr>
        <p:spPr>
          <a:xfrm>
            <a:off x="524871" y="1470242"/>
            <a:ext cx="8183880" cy="4857784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-1505"/>
            </a:stretch>
          </a:blipFill>
          <a:ln>
            <a:noFill/>
          </a:ln>
        </p:spPr>
        <p:txBody>
          <a:bodyPr spcFirstLastPara="1" wrap="square" lIns="182875" tIns="91425" rIns="91425" bIns="45700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240"/>
              <a:buNone/>
            </a:pPr>
            <a:r>
              <a:rPr lang="pt-BR" dirty="0" smtClean="0"/>
              <a:t>   </a:t>
            </a:r>
            <a:r>
              <a:rPr lang="pt-BR" dirty="0"/>
              <a:t> </a:t>
            </a:r>
            <a:endParaRPr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21"/>
          <p:cNvSpPr txBox="1">
            <a:spLocks noGrp="1"/>
          </p:cNvSpPr>
          <p:nvPr>
            <p:ph type="title"/>
          </p:nvPr>
        </p:nvSpPr>
        <p:spPr>
          <a:xfrm>
            <a:off x="500034" y="428604"/>
            <a:ext cx="8183880" cy="7858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Problema</a:t>
            </a:r>
            <a:endParaRPr/>
          </a:p>
        </p:txBody>
      </p:sp>
      <p:sp>
        <p:nvSpPr>
          <p:cNvPr id="157" name="Google Shape;157;p21"/>
          <p:cNvSpPr txBox="1">
            <a:spLocks noGrp="1"/>
          </p:cNvSpPr>
          <p:nvPr>
            <p:ph type="body" idx="1"/>
          </p:nvPr>
        </p:nvSpPr>
        <p:spPr>
          <a:xfrm>
            <a:off x="500034" y="1285860"/>
            <a:ext cx="8183880" cy="4857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91425" rIns="91425" bIns="45700" anchor="t" anchorCtr="0">
            <a:noAutofit/>
          </a:bodyPr>
          <a:lstStyle/>
          <a:p>
            <a:pPr marL="0" lvl="0" indent="0"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SzPts val="1904"/>
              <a:buNone/>
            </a:pPr>
            <a:r>
              <a:rPr lang="pt-BR" sz="2380" dirty="0" smtClean="0"/>
              <a:t>A </a:t>
            </a:r>
            <a:r>
              <a:rPr lang="pt-BR" sz="2380" dirty="0"/>
              <a:t>maioria crê que a temperatura média do corpo humano é 98,6ºF. Uma amostra de dados sugere que a média é 98,2ºF. Sabemos que as amostras tendem a variar, de forma que talvez a verdadeira temperatura média seja 98,6ºF e a média amostral 98,2ºF seja resultado de uma flutuação aleatória.</a:t>
            </a:r>
            <a:endParaRPr dirty="0"/>
          </a:p>
          <a:p>
            <a:pPr marL="265113" lvl="0" indent="-144209" algn="l" rtl="0">
              <a:lnSpc>
                <a:spcPct val="140000"/>
              </a:lnSpc>
              <a:spcBef>
                <a:spcPts val="250"/>
              </a:spcBef>
              <a:spcAft>
                <a:spcPts val="0"/>
              </a:spcAft>
              <a:buSzPts val="1904"/>
              <a:buNone/>
            </a:pPr>
            <a:endParaRPr sz="2380" dirty="0"/>
          </a:p>
          <a:p>
            <a:pPr marL="547688" lvl="1" indent="-200025" algn="l" rtl="0">
              <a:lnSpc>
                <a:spcPct val="140000"/>
              </a:lnSpc>
              <a:spcBef>
                <a:spcPts val="250"/>
              </a:spcBef>
              <a:spcAft>
                <a:spcPts val="0"/>
              </a:spcAft>
              <a:buSzPts val="2040"/>
              <a:buChar char="◦"/>
            </a:pPr>
            <a:r>
              <a:rPr lang="pt-BR" sz="2040" dirty="0"/>
              <a:t>Para quais valores, em relação à média 98,2ºF, e considerando um determinado erro podemos construir um </a:t>
            </a:r>
            <a:r>
              <a:rPr lang="pt-BR" sz="2040" dirty="0" err="1"/>
              <a:t>intevalo</a:t>
            </a:r>
            <a:r>
              <a:rPr lang="pt-BR" sz="2040" dirty="0"/>
              <a:t> que conterá o verdadeiro valor da média? (</a:t>
            </a:r>
            <a:r>
              <a:rPr lang="pt-BR" sz="2040" dirty="0" err="1"/>
              <a:t>n</a:t>
            </a:r>
            <a:r>
              <a:rPr lang="pt-BR" sz="2040" dirty="0"/>
              <a:t> = 106)</a:t>
            </a:r>
            <a:endParaRPr sz="204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22"/>
          <p:cNvSpPr txBox="1">
            <a:spLocks noGrp="1"/>
          </p:cNvSpPr>
          <p:nvPr>
            <p:ph type="title"/>
          </p:nvPr>
        </p:nvSpPr>
        <p:spPr>
          <a:xfrm>
            <a:off x="500034" y="428604"/>
            <a:ext cx="8183880" cy="7858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2. Estimativa Intervalar </a:t>
            </a:r>
            <a:endParaRPr/>
          </a:p>
        </p:txBody>
      </p:sp>
      <p:sp>
        <p:nvSpPr>
          <p:cNvPr id="163" name="Google Shape;163;p22"/>
          <p:cNvSpPr txBox="1">
            <a:spLocks noGrp="1"/>
          </p:cNvSpPr>
          <p:nvPr>
            <p:ph type="body" idx="1"/>
          </p:nvPr>
        </p:nvSpPr>
        <p:spPr>
          <a:xfrm>
            <a:off x="500034" y="1285860"/>
            <a:ext cx="8183880" cy="4857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91425" rIns="91425" bIns="45700" anchor="t" anchorCtr="0">
            <a:noAutofit/>
          </a:bodyPr>
          <a:lstStyle/>
          <a:p>
            <a:pPr marL="0" lvl="0" indent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736"/>
              <a:buNone/>
            </a:pPr>
            <a:r>
              <a:rPr lang="pt-BR" sz="2170" dirty="0" smtClean="0"/>
              <a:t>Quão </a:t>
            </a:r>
            <a:r>
              <a:rPr lang="pt-BR" sz="2170" dirty="0"/>
              <a:t>boa é a estimativa pontual da média da população?</a:t>
            </a:r>
            <a:endParaRPr dirty="0"/>
          </a:p>
          <a:p>
            <a:pPr marL="265113" lvl="0" indent="-154877" algn="l" rtl="0">
              <a:lnSpc>
                <a:spcPct val="130000"/>
              </a:lnSpc>
              <a:spcBef>
                <a:spcPts val="250"/>
              </a:spcBef>
              <a:spcAft>
                <a:spcPts val="0"/>
              </a:spcAft>
              <a:buSzPts val="1736"/>
              <a:buNone/>
            </a:pPr>
            <a:endParaRPr sz="2170" dirty="0"/>
          </a:p>
          <a:p>
            <a:pPr marL="0" lvl="0" indent="0" algn="l" rtl="0">
              <a:lnSpc>
                <a:spcPct val="130000"/>
              </a:lnSpc>
              <a:spcBef>
                <a:spcPts val="250"/>
              </a:spcBef>
              <a:spcAft>
                <a:spcPts val="0"/>
              </a:spcAft>
              <a:buSzPts val="1736"/>
              <a:buNone/>
            </a:pPr>
            <a:r>
              <a:rPr lang="pt-BR" sz="2170" i="1" dirty="0"/>
              <a:t>Definição</a:t>
            </a:r>
            <a:endParaRPr dirty="0"/>
          </a:p>
          <a:p>
            <a:pPr marL="282575" lvl="1" indent="0" algn="l" rtl="0">
              <a:lnSpc>
                <a:spcPct val="130000"/>
              </a:lnSpc>
              <a:spcBef>
                <a:spcPts val="250"/>
              </a:spcBef>
              <a:spcAft>
                <a:spcPts val="0"/>
              </a:spcAft>
              <a:buSzPts val="1860"/>
              <a:buNone/>
            </a:pPr>
            <a:r>
              <a:rPr lang="pt-BR" sz="1860" dirty="0"/>
              <a:t>Estimativa intervalar (ou intervalo de confiança) é o intervalo de valores que contém a média da população com uma determinada probabilidade de acerto.  </a:t>
            </a:r>
            <a:endParaRPr dirty="0"/>
          </a:p>
          <a:p>
            <a:pPr marL="265113" lvl="0" indent="-154877" algn="l" rtl="0">
              <a:lnSpc>
                <a:spcPct val="130000"/>
              </a:lnSpc>
              <a:spcBef>
                <a:spcPts val="250"/>
              </a:spcBef>
              <a:spcAft>
                <a:spcPts val="0"/>
              </a:spcAft>
              <a:buSzPts val="1736"/>
              <a:buNone/>
            </a:pPr>
            <a:endParaRPr sz="2170" dirty="0"/>
          </a:p>
          <a:p>
            <a:pPr marL="282575" lvl="1" indent="0" algn="l" rtl="0">
              <a:lnSpc>
                <a:spcPct val="130000"/>
              </a:lnSpc>
              <a:spcBef>
                <a:spcPts val="250"/>
              </a:spcBef>
              <a:spcAft>
                <a:spcPts val="0"/>
              </a:spcAft>
              <a:buSzPts val="1860"/>
              <a:buNone/>
            </a:pPr>
            <a:r>
              <a:rPr lang="pt-BR" sz="1860" dirty="0"/>
              <a:t>O intervalo de confiança está associado a um grau de confiança que é uma medida de nossa certeza de que o intervalo contém o parâmetro populacional. É a probabilidade </a:t>
            </a:r>
            <a:r>
              <a:rPr lang="pt-BR" sz="1860" i="1" dirty="0"/>
              <a:t>1-α</a:t>
            </a:r>
            <a:r>
              <a:rPr lang="pt-BR" sz="1860" dirty="0"/>
              <a:t>.</a:t>
            </a:r>
            <a:endParaRPr sz="186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23"/>
          <p:cNvSpPr txBox="1">
            <a:spLocks noGrp="1"/>
          </p:cNvSpPr>
          <p:nvPr>
            <p:ph type="title"/>
          </p:nvPr>
        </p:nvSpPr>
        <p:spPr>
          <a:xfrm>
            <a:off x="500034" y="428604"/>
            <a:ext cx="8183880" cy="7858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2. Estimativa Intervalar</a:t>
            </a:r>
            <a:endParaRPr/>
          </a:p>
        </p:txBody>
      </p:sp>
      <p:sp>
        <p:nvSpPr>
          <p:cNvPr id="169" name="Google Shape;169;p23"/>
          <p:cNvSpPr txBox="1">
            <a:spLocks noGrp="1"/>
          </p:cNvSpPr>
          <p:nvPr>
            <p:ph type="body" idx="1"/>
          </p:nvPr>
        </p:nvSpPr>
        <p:spPr>
          <a:xfrm>
            <a:off x="500034" y="1285860"/>
            <a:ext cx="8183880" cy="4857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91425" rIns="91425" bIns="45700" anchor="t" anchorCtr="0">
            <a:noAutofit/>
          </a:bodyPr>
          <a:lstStyle/>
          <a:p>
            <a:pPr marL="0" lvl="0" indent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736"/>
              <a:buNone/>
            </a:pPr>
            <a:r>
              <a:rPr lang="pt-BR" sz="2170" dirty="0" smtClean="0"/>
              <a:t>A </a:t>
            </a:r>
            <a:r>
              <a:rPr lang="pt-BR" sz="2170" dirty="0"/>
              <a:t>construção do intervalo para </a:t>
            </a:r>
            <a:r>
              <a:rPr lang="pt-BR" sz="2170" i="1" dirty="0" err="1"/>
              <a:t>μ</a:t>
            </a:r>
            <a:r>
              <a:rPr lang="pt-BR" sz="2170" dirty="0"/>
              <a:t> é baseada na distribuição amostral da média amostral e no grau de confiança. </a:t>
            </a:r>
            <a:endParaRPr dirty="0"/>
          </a:p>
          <a:p>
            <a:pPr marL="265113" lvl="0" indent="-154877" algn="l" rtl="0">
              <a:lnSpc>
                <a:spcPct val="130000"/>
              </a:lnSpc>
              <a:spcBef>
                <a:spcPts val="250"/>
              </a:spcBef>
              <a:spcAft>
                <a:spcPts val="0"/>
              </a:spcAft>
              <a:buSzPts val="1736"/>
              <a:buNone/>
            </a:pPr>
            <a:endParaRPr sz="2170" dirty="0"/>
          </a:p>
          <a:p>
            <a:pPr marL="0" lvl="0" indent="0" algn="l" rtl="0">
              <a:lnSpc>
                <a:spcPct val="130000"/>
              </a:lnSpc>
              <a:spcBef>
                <a:spcPts val="250"/>
              </a:spcBef>
              <a:spcAft>
                <a:spcPts val="0"/>
              </a:spcAft>
              <a:buSzPts val="1736"/>
              <a:buNone/>
            </a:pPr>
            <a:r>
              <a:rPr lang="pt-BR" sz="2170" dirty="0"/>
              <a:t>É necessário que a suposição de normalidade para os dados seja adequada.</a:t>
            </a:r>
            <a:endParaRPr dirty="0"/>
          </a:p>
          <a:p>
            <a:pPr marL="0" lvl="0" indent="0" algn="l" rtl="0">
              <a:lnSpc>
                <a:spcPct val="130000"/>
              </a:lnSpc>
              <a:spcBef>
                <a:spcPts val="250"/>
              </a:spcBef>
              <a:spcAft>
                <a:spcPts val="0"/>
              </a:spcAft>
              <a:buSzPts val="1736"/>
              <a:buNone/>
            </a:pPr>
            <a:endParaRPr lang="pt-BR" sz="2170" dirty="0"/>
          </a:p>
          <a:p>
            <a:pPr marL="0" lvl="0" indent="0" algn="l" rtl="0">
              <a:lnSpc>
                <a:spcPct val="130000"/>
              </a:lnSpc>
              <a:spcBef>
                <a:spcPts val="250"/>
              </a:spcBef>
              <a:spcAft>
                <a:spcPts val="0"/>
              </a:spcAft>
              <a:buSzPts val="1736"/>
              <a:buNone/>
            </a:pPr>
            <a:r>
              <a:rPr lang="pt-BR" sz="2170" dirty="0" smtClean="0"/>
              <a:t>A </a:t>
            </a:r>
            <a:r>
              <a:rPr lang="pt-BR" sz="2170" dirty="0"/>
              <a:t>variância pode ou não ser conhecida. Para cada caso, usa-se diferentes distribuições.</a:t>
            </a:r>
            <a:endParaRPr dirty="0"/>
          </a:p>
          <a:p>
            <a:pPr marL="547688" lvl="1" indent="-200024" algn="l" rtl="0">
              <a:lnSpc>
                <a:spcPct val="130000"/>
              </a:lnSpc>
              <a:spcBef>
                <a:spcPts val="250"/>
              </a:spcBef>
              <a:spcAft>
                <a:spcPts val="0"/>
              </a:spcAft>
              <a:buSzPts val="1860"/>
              <a:buChar char="◦"/>
            </a:pPr>
            <a:r>
              <a:rPr lang="pt-BR" sz="1860" dirty="0"/>
              <a:t>2.1 Estimativa Intervalar para variância conhecida;</a:t>
            </a:r>
            <a:endParaRPr dirty="0"/>
          </a:p>
          <a:p>
            <a:pPr marL="547688" lvl="1" indent="-200024" algn="l" rtl="0">
              <a:lnSpc>
                <a:spcPct val="130000"/>
              </a:lnSpc>
              <a:spcBef>
                <a:spcPts val="250"/>
              </a:spcBef>
              <a:spcAft>
                <a:spcPts val="0"/>
              </a:spcAft>
              <a:buSzPts val="1860"/>
              <a:buChar char="◦"/>
            </a:pPr>
            <a:r>
              <a:rPr lang="pt-BR" sz="1860" dirty="0"/>
              <a:t>2.2 Estimativa Intervalar para variância desconhecida.</a:t>
            </a:r>
            <a:endParaRPr sz="186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24"/>
          <p:cNvSpPr txBox="1">
            <a:spLocks noGrp="1"/>
          </p:cNvSpPr>
          <p:nvPr>
            <p:ph type="title"/>
          </p:nvPr>
        </p:nvSpPr>
        <p:spPr>
          <a:xfrm>
            <a:off x="418094" y="428604"/>
            <a:ext cx="8183880" cy="7858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2.1 Variância conhecida</a:t>
            </a:r>
            <a:endParaRPr/>
          </a:p>
        </p:txBody>
      </p:sp>
      <p:sp>
        <p:nvSpPr>
          <p:cNvPr id="175" name="Google Shape;175;p24"/>
          <p:cNvSpPr txBox="1">
            <a:spLocks noGrp="1"/>
          </p:cNvSpPr>
          <p:nvPr>
            <p:ph type="body" idx="1"/>
          </p:nvPr>
        </p:nvSpPr>
        <p:spPr>
          <a:xfrm>
            <a:off x="561489" y="1344634"/>
            <a:ext cx="8183880" cy="4857784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182875" tIns="91425" rIns="91425" bIns="45700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240"/>
              <a:buNone/>
            </a:pPr>
            <a:r>
              <a:rPr lang="pt-BR" dirty="0"/>
              <a:t> </a:t>
            </a:r>
            <a:endParaRPr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25"/>
          <p:cNvSpPr txBox="1">
            <a:spLocks noGrp="1"/>
          </p:cNvSpPr>
          <p:nvPr>
            <p:ph type="title"/>
          </p:nvPr>
        </p:nvSpPr>
        <p:spPr>
          <a:xfrm>
            <a:off x="500034" y="428604"/>
            <a:ext cx="8183880" cy="7858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2.1 Variância conhecida</a:t>
            </a:r>
            <a:endParaRPr/>
          </a:p>
        </p:txBody>
      </p:sp>
      <p:sp>
        <p:nvSpPr>
          <p:cNvPr id="181" name="Google Shape;181;p25"/>
          <p:cNvSpPr txBox="1">
            <a:spLocks noGrp="1"/>
          </p:cNvSpPr>
          <p:nvPr>
            <p:ph type="body" idx="1"/>
          </p:nvPr>
        </p:nvSpPr>
        <p:spPr>
          <a:xfrm>
            <a:off x="500034" y="1285860"/>
            <a:ext cx="8183880" cy="4857784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t="-1127"/>
            </a:stretch>
          </a:blipFill>
          <a:ln>
            <a:noFill/>
          </a:ln>
        </p:spPr>
        <p:txBody>
          <a:bodyPr spcFirstLastPara="1" wrap="square" lIns="182875" tIns="91425" rIns="91425" bIns="45700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240"/>
              <a:buNone/>
            </a:pPr>
            <a:r>
              <a:rPr lang="pt-BR" dirty="0"/>
              <a:t> </a:t>
            </a:r>
            <a:endParaRPr dirty="0"/>
          </a:p>
        </p:txBody>
      </p:sp>
      <p:pic>
        <p:nvPicPr>
          <p:cNvPr id="182" name="Google Shape;182;p2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619250" y="3617913"/>
            <a:ext cx="6048375" cy="2709862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83" name="Google Shape;183;p25"/>
          <p:cNvCxnSpPr/>
          <p:nvPr/>
        </p:nvCxnSpPr>
        <p:spPr>
          <a:xfrm rot="10800000" flipH="1">
            <a:off x="4787899" y="4131835"/>
            <a:ext cx="1152525" cy="592564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84" name="Google Shape;184;p25"/>
          <p:cNvSpPr txBox="1"/>
          <p:nvPr/>
        </p:nvSpPr>
        <p:spPr>
          <a:xfrm>
            <a:off x="5940425" y="3716338"/>
            <a:ext cx="2160588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Nível de confiança</a:t>
            </a:r>
            <a:endParaRPr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statística">
  <a:themeElements>
    <a:clrScheme name="Urbano">
      <a:dk1>
        <a:srgbClr val="000000"/>
      </a:dk1>
      <a:lt1>
        <a:srgbClr val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768</Words>
  <Application>Microsoft Macintosh PowerPoint</Application>
  <PresentationFormat>On-screen Show (4:3)</PresentationFormat>
  <Paragraphs>71</Paragraphs>
  <Slides>19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Estatística</vt:lpstr>
      <vt:lpstr>Estatística</vt:lpstr>
      <vt:lpstr>Estatística Descritiva</vt:lpstr>
      <vt:lpstr>Estimativa</vt:lpstr>
      <vt:lpstr>1. Estimativa Pontual</vt:lpstr>
      <vt:lpstr>Problema</vt:lpstr>
      <vt:lpstr>2. Estimativa Intervalar </vt:lpstr>
      <vt:lpstr>2. Estimativa Intervalar</vt:lpstr>
      <vt:lpstr>2.1 Variância conhecida</vt:lpstr>
      <vt:lpstr>2.1 Variância conhecida</vt:lpstr>
      <vt:lpstr>2.1 Variância conhecida</vt:lpstr>
      <vt:lpstr>2.1 Variância conhecida</vt:lpstr>
      <vt:lpstr>Exemplo</vt:lpstr>
      <vt:lpstr>2.2 Variância desconhecida</vt:lpstr>
      <vt:lpstr>Grau de Liberdade</vt:lpstr>
      <vt:lpstr>(...continuação)</vt:lpstr>
      <vt:lpstr>Solução do Problema</vt:lpstr>
      <vt:lpstr>Intervalo de Confiança </vt:lpstr>
      <vt:lpstr>Exercício</vt:lpstr>
      <vt:lpstr>Exercício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Estatística</dc:title>
  <cp:lastModifiedBy>Renata Maria Cardoso Rodrigues de Souza</cp:lastModifiedBy>
  <cp:revision>3</cp:revision>
  <dcterms:modified xsi:type="dcterms:W3CDTF">2022-04-18T14:00:02Z</dcterms:modified>
</cp:coreProperties>
</file>