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6A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1132-C542-41CD-AE9B-92AE691C505C}" type="datetimeFigureOut">
              <a:rPr lang="pt-BR" smtClean="0"/>
              <a:t>11/11/2008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85858-B947-4887-A264-7B6DFF73DD8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556A2C"/>
                </a:solidFill>
              </a:rPr>
              <a:t>GerenCred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Introdução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Visão Geral do Escopo do Projeto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projeto visa solucionar o problema de organização e busca de cooperados cadastrados em uma cooperativa de </a:t>
            </a:r>
            <a:r>
              <a:rPr lang="pt-BR" dirty="0" smtClean="0"/>
              <a:t>crédito.</a:t>
            </a:r>
          </a:p>
          <a:p>
            <a:r>
              <a:rPr lang="pt-BR" dirty="0"/>
              <a:t>A cooperativa de crédito que será focada inicialmente será a </a:t>
            </a:r>
            <a:r>
              <a:rPr lang="pt-BR" dirty="0" err="1"/>
              <a:t>Credipe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Visão </a:t>
            </a:r>
            <a:r>
              <a:rPr lang="pt-BR" dirty="0">
                <a:solidFill>
                  <a:srgbClr val="556A2C"/>
                </a:solidFill>
              </a:rPr>
              <a:t>G</a:t>
            </a:r>
            <a:r>
              <a:rPr lang="pt-BR" dirty="0" smtClean="0">
                <a:solidFill>
                  <a:srgbClr val="556A2C"/>
                </a:solidFill>
              </a:rPr>
              <a:t>eral do Plano do Projeto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Proporcionar uma descrição geral do processo de desenvolvimento do projeto.</a:t>
            </a:r>
          </a:p>
          <a:p>
            <a:r>
              <a:rPr lang="pt-BR" dirty="0" smtClean="0"/>
              <a:t>Atuar como modelo a ser seguido em todas as etapas do desenvolvimento.</a:t>
            </a:r>
          </a:p>
          <a:p>
            <a:r>
              <a:rPr lang="pt-BR" dirty="0" smtClean="0"/>
              <a:t>Conter dados relativos ao gerenciamento.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Visão Geral dos Requisitos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Armazenar informações importantes a respeito do produto.</a:t>
            </a:r>
          </a:p>
          <a:p>
            <a:r>
              <a:rPr lang="pt-BR" dirty="0" smtClean="0"/>
              <a:t>Facilitar o acesso aos </a:t>
            </a:r>
            <a:r>
              <a:rPr lang="pt-BR" dirty="0" err="1" smtClean="0"/>
              <a:t>stakeholders</a:t>
            </a:r>
            <a:r>
              <a:rPr lang="pt-BR" dirty="0" smtClean="0"/>
              <a:t>.</a:t>
            </a:r>
          </a:p>
          <a:p>
            <a:r>
              <a:rPr lang="pt-BR" dirty="0" smtClean="0"/>
              <a:t>Apresentar funcionalidades e restrições do programa.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Visão Geral dos Requisitos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5 seções:</a:t>
            </a:r>
          </a:p>
          <a:p>
            <a:r>
              <a:rPr lang="pt-BR" dirty="0" smtClean="0"/>
              <a:t>Introdução da especificação dos requisitos;</a:t>
            </a:r>
          </a:p>
          <a:p>
            <a:r>
              <a:rPr lang="pt-BR" dirty="0" smtClean="0"/>
              <a:t>Descrição geral do contexto;</a:t>
            </a:r>
          </a:p>
          <a:p>
            <a:r>
              <a:rPr lang="pt-BR" dirty="0" smtClean="0"/>
              <a:t>Requisitos específicos do produto (requisitos funcionais, não-funcionais e externos);</a:t>
            </a:r>
          </a:p>
          <a:p>
            <a:r>
              <a:rPr lang="pt-BR" dirty="0" smtClean="0"/>
              <a:t>Casos de uso;</a:t>
            </a:r>
          </a:p>
          <a:p>
            <a:r>
              <a:rPr lang="pt-BR" dirty="0" smtClean="0"/>
              <a:t>Diagrama de casos de uso.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556A2C"/>
                </a:solidFill>
              </a:rPr>
              <a:t>Visão </a:t>
            </a:r>
            <a:r>
              <a:rPr lang="pt-BR" dirty="0">
                <a:solidFill>
                  <a:srgbClr val="556A2C"/>
                </a:solidFill>
              </a:rPr>
              <a:t>G</a:t>
            </a:r>
            <a:r>
              <a:rPr lang="pt-BR" dirty="0" smtClean="0">
                <a:solidFill>
                  <a:srgbClr val="556A2C"/>
                </a:solidFill>
              </a:rPr>
              <a:t>eral da Arquitetura e da Modelagem do </a:t>
            </a:r>
            <a:r>
              <a:rPr lang="pt-BR" dirty="0">
                <a:solidFill>
                  <a:srgbClr val="556A2C"/>
                </a:solidFill>
              </a:rPr>
              <a:t>P</a:t>
            </a:r>
            <a:r>
              <a:rPr lang="pt-BR" dirty="0" smtClean="0">
                <a:solidFill>
                  <a:srgbClr val="556A2C"/>
                </a:solidFill>
              </a:rPr>
              <a:t>rojeto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56A2C"/>
                </a:solidFill>
              </a:rPr>
              <a:t>Visão Geral dos Testes </a:t>
            </a:r>
            <a:r>
              <a:rPr lang="pt-BR" dirty="0">
                <a:solidFill>
                  <a:srgbClr val="556A2C"/>
                </a:solidFill>
              </a:rPr>
              <a:t>R</a:t>
            </a:r>
            <a:r>
              <a:rPr lang="pt-BR" dirty="0" smtClean="0">
                <a:solidFill>
                  <a:srgbClr val="556A2C"/>
                </a:solidFill>
              </a:rPr>
              <a:t>ealizados</a:t>
            </a:r>
            <a:endParaRPr lang="pt-BR" dirty="0">
              <a:solidFill>
                <a:srgbClr val="556A2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Utilização do </a:t>
            </a:r>
            <a:r>
              <a:rPr lang="pt-BR" dirty="0" err="1" smtClean="0"/>
              <a:t>JUnit</a:t>
            </a:r>
            <a:r>
              <a:rPr lang="pt-BR" dirty="0" smtClean="0"/>
              <a:t>, para testes de unidade;</a:t>
            </a:r>
          </a:p>
          <a:p>
            <a:r>
              <a:rPr lang="pt-BR" dirty="0" smtClean="0"/>
              <a:t>Teste de integração realizado </a:t>
            </a:r>
            <a:r>
              <a:rPr lang="pt-BR" dirty="0" err="1" smtClean="0"/>
              <a:t>bottom-up</a:t>
            </a:r>
            <a:r>
              <a:rPr lang="pt-BR" dirty="0" smtClean="0"/>
              <a:t>;</a:t>
            </a:r>
          </a:p>
          <a:p>
            <a:r>
              <a:rPr lang="pt-BR" dirty="0" smtClean="0"/>
              <a:t>Testes de sistema;</a:t>
            </a:r>
          </a:p>
          <a:p>
            <a:r>
              <a:rPr lang="pt-BR" dirty="0" smtClean="0"/>
              <a:t>Teste de aceitação.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177</Words>
  <Application>Microsoft Office PowerPoint</Application>
  <PresentationFormat>Apresentação na tela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GerenCred</vt:lpstr>
      <vt:lpstr>Introdução</vt:lpstr>
      <vt:lpstr>Visão Geral do Escopo do Projeto</vt:lpstr>
      <vt:lpstr>Visão Geral do Plano do Projeto</vt:lpstr>
      <vt:lpstr>Visão Geral dos Requisitos</vt:lpstr>
      <vt:lpstr>Visão Geral dos Requisitos</vt:lpstr>
      <vt:lpstr>Visão Geral da Arquitetura e da Modelagem do Projeto</vt:lpstr>
      <vt:lpstr>Visão Geral dos Testes Realizados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GerenCred</dc:title>
  <dc:creator>fjan</dc:creator>
  <cp:lastModifiedBy>fjan</cp:lastModifiedBy>
  <cp:revision>34</cp:revision>
  <dcterms:created xsi:type="dcterms:W3CDTF">2008-11-11T21:27:11Z</dcterms:created>
  <dcterms:modified xsi:type="dcterms:W3CDTF">2008-11-12T02:23:07Z</dcterms:modified>
</cp:coreProperties>
</file>