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86BC-1680-4F9A-AC46-632225D93B7E}" type="datetimeFigureOut">
              <a:rPr lang="pt-BR" smtClean="0"/>
              <a:t>24/09/2008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156-1D82-4B74-B9AF-E65CEAFF981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86BC-1680-4F9A-AC46-632225D93B7E}" type="datetimeFigureOut">
              <a:rPr lang="pt-BR" smtClean="0"/>
              <a:t>24/09/2008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156-1D82-4B74-B9AF-E65CEAFF981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86BC-1680-4F9A-AC46-632225D93B7E}" type="datetimeFigureOut">
              <a:rPr lang="pt-BR" smtClean="0"/>
              <a:t>24/09/2008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156-1D82-4B74-B9AF-E65CEAFF981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86BC-1680-4F9A-AC46-632225D93B7E}" type="datetimeFigureOut">
              <a:rPr lang="pt-BR" smtClean="0"/>
              <a:t>24/09/2008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156-1D82-4B74-B9AF-E65CEAFF981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86BC-1680-4F9A-AC46-632225D93B7E}" type="datetimeFigureOut">
              <a:rPr lang="pt-BR" smtClean="0"/>
              <a:t>24/09/2008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156-1D82-4B74-B9AF-E65CEAFF981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86BC-1680-4F9A-AC46-632225D93B7E}" type="datetimeFigureOut">
              <a:rPr lang="pt-BR" smtClean="0"/>
              <a:t>24/09/2008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156-1D82-4B74-B9AF-E65CEAFF981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86BC-1680-4F9A-AC46-632225D93B7E}" type="datetimeFigureOut">
              <a:rPr lang="pt-BR" smtClean="0"/>
              <a:t>24/09/2008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156-1D82-4B74-B9AF-E65CEAFF981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86BC-1680-4F9A-AC46-632225D93B7E}" type="datetimeFigureOut">
              <a:rPr lang="pt-BR" smtClean="0"/>
              <a:t>24/09/2008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156-1D82-4B74-B9AF-E65CEAFF981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86BC-1680-4F9A-AC46-632225D93B7E}" type="datetimeFigureOut">
              <a:rPr lang="pt-BR" smtClean="0"/>
              <a:t>24/09/2008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156-1D82-4B74-B9AF-E65CEAFF981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86BC-1680-4F9A-AC46-632225D93B7E}" type="datetimeFigureOut">
              <a:rPr lang="pt-BR" smtClean="0"/>
              <a:t>24/09/2008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156-1D82-4B74-B9AF-E65CEAFF981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86BC-1680-4F9A-AC46-632225D93B7E}" type="datetimeFigureOut">
              <a:rPr lang="pt-BR" smtClean="0"/>
              <a:t>24/09/2008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156-1D82-4B74-B9AF-E65CEAFF981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D86BC-1680-4F9A-AC46-632225D93B7E}" type="datetimeFigureOut">
              <a:rPr lang="pt-BR" smtClean="0"/>
              <a:t>24/09/2008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0A156-1D82-4B74-B9AF-E65CEAFF981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uvem 4"/>
          <p:cNvSpPr/>
          <p:nvPr/>
        </p:nvSpPr>
        <p:spPr>
          <a:xfrm>
            <a:off x="214282" y="1285860"/>
            <a:ext cx="1428760" cy="1214446"/>
          </a:xfrm>
          <a:prstGeom prst="cloud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428596" y="1702346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Internet</a:t>
            </a:r>
            <a:endParaRPr lang="pt-BR" sz="1400" dirty="0"/>
          </a:p>
        </p:txBody>
      </p:sp>
      <p:cxnSp>
        <p:nvCxnSpPr>
          <p:cNvPr id="8" name="Conector de seta reta 7"/>
          <p:cNvCxnSpPr/>
          <p:nvPr/>
        </p:nvCxnSpPr>
        <p:spPr>
          <a:xfrm>
            <a:off x="1785918" y="1855776"/>
            <a:ext cx="100013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rot="10800000" flipV="1">
            <a:off x="1785918" y="2143116"/>
            <a:ext cx="100013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2714612" y="1142984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Web Server</a:t>
            </a:r>
            <a:endParaRPr lang="pt-BR" sz="1200" dirty="0"/>
          </a:p>
        </p:txBody>
      </p:sp>
      <p:cxnSp>
        <p:nvCxnSpPr>
          <p:cNvPr id="14" name="Conector de seta reta 13"/>
          <p:cNvCxnSpPr/>
          <p:nvPr/>
        </p:nvCxnSpPr>
        <p:spPr>
          <a:xfrm>
            <a:off x="3786182" y="1855776"/>
            <a:ext cx="100013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rot="10800000" flipV="1">
            <a:off x="3786182" y="2143116"/>
            <a:ext cx="100013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4714876" y="967071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Monitoramento e </a:t>
            </a:r>
            <a:r>
              <a:rPr lang="pt-BR" sz="1200" dirty="0" err="1" smtClean="0"/>
              <a:t>Caching</a:t>
            </a:r>
            <a:endParaRPr lang="pt-BR" sz="1200" dirty="0"/>
          </a:p>
        </p:txBody>
      </p:sp>
      <p:sp>
        <p:nvSpPr>
          <p:cNvPr id="18" name="Nuvem 17"/>
          <p:cNvSpPr/>
          <p:nvPr/>
        </p:nvSpPr>
        <p:spPr>
          <a:xfrm rot="10800000">
            <a:off x="6929454" y="1285860"/>
            <a:ext cx="1785950" cy="1214446"/>
          </a:xfrm>
          <a:prstGeom prst="cloud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de seta reta 19"/>
          <p:cNvCxnSpPr/>
          <p:nvPr/>
        </p:nvCxnSpPr>
        <p:spPr>
          <a:xfrm rot="10800000" flipV="1">
            <a:off x="5786446" y="1998652"/>
            <a:ext cx="100013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7072330" y="1691334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Fontes de Monitoramento</a:t>
            </a:r>
            <a:endParaRPr lang="pt-BR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3214686"/>
            <a:ext cx="6286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CaixaDeTexto 22"/>
          <p:cNvSpPr txBox="1"/>
          <p:nvPr/>
        </p:nvSpPr>
        <p:spPr>
          <a:xfrm>
            <a:off x="3571868" y="4018792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Banco de Dados</a:t>
            </a:r>
          </a:p>
          <a:p>
            <a:pPr algn="ctr"/>
            <a:r>
              <a:rPr lang="pt-BR" sz="1200" dirty="0" err="1" smtClean="0"/>
              <a:t>MySQL</a:t>
            </a:r>
            <a:endParaRPr lang="pt-BR" sz="1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428736"/>
            <a:ext cx="6572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82340" y="1434267"/>
            <a:ext cx="6572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8" name="Conector de seta reta 27"/>
          <p:cNvCxnSpPr/>
          <p:nvPr/>
        </p:nvCxnSpPr>
        <p:spPr>
          <a:xfrm rot="16200000" flipH="1">
            <a:off x="3393272" y="2506879"/>
            <a:ext cx="857256" cy="5000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 rot="16200000" flipV="1">
            <a:off x="3189816" y="2607463"/>
            <a:ext cx="857256" cy="5000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 rot="5400000">
            <a:off x="4393405" y="2578316"/>
            <a:ext cx="857256" cy="5000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/>
          <p:nvPr/>
        </p:nvCxnSpPr>
        <p:spPr>
          <a:xfrm rot="5400000" flipH="1" flipV="1">
            <a:off x="4189949" y="2464587"/>
            <a:ext cx="857256" cy="5000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CaixaDeTexto 34"/>
          <p:cNvSpPr txBox="1"/>
          <p:nvPr/>
        </p:nvSpPr>
        <p:spPr>
          <a:xfrm>
            <a:off x="5572132" y="2753021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Comunicação SMS / Celular</a:t>
            </a:r>
            <a:endParaRPr lang="pt-BR" sz="1200" dirty="0"/>
          </a:p>
        </p:txBody>
      </p:sp>
      <p:cxnSp>
        <p:nvCxnSpPr>
          <p:cNvPr id="36" name="Conector de seta reta 35"/>
          <p:cNvCxnSpPr/>
          <p:nvPr/>
        </p:nvCxnSpPr>
        <p:spPr>
          <a:xfrm>
            <a:off x="4643438" y="3570288"/>
            <a:ext cx="100013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Conector de seta reta 36"/>
          <p:cNvCxnSpPr/>
          <p:nvPr/>
        </p:nvCxnSpPr>
        <p:spPr>
          <a:xfrm rot="10800000" flipV="1">
            <a:off x="4643438" y="3857628"/>
            <a:ext cx="100013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214686"/>
            <a:ext cx="6572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0" name="Conector de seta reta 39"/>
          <p:cNvCxnSpPr/>
          <p:nvPr/>
        </p:nvCxnSpPr>
        <p:spPr>
          <a:xfrm rot="16200000" flipH="1">
            <a:off x="6269081" y="4277970"/>
            <a:ext cx="857256" cy="5000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Conector de seta reta 40"/>
          <p:cNvCxnSpPr/>
          <p:nvPr/>
        </p:nvCxnSpPr>
        <p:spPr>
          <a:xfrm rot="16200000" flipV="1">
            <a:off x="6065625" y="4378554"/>
            <a:ext cx="857256" cy="5000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Nuvem 41"/>
          <p:cNvSpPr/>
          <p:nvPr/>
        </p:nvSpPr>
        <p:spPr>
          <a:xfrm rot="10800000">
            <a:off x="6715140" y="4857760"/>
            <a:ext cx="1785950" cy="1214446"/>
          </a:xfrm>
          <a:prstGeom prst="cloud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CaixaDeTexto 42"/>
          <p:cNvSpPr txBox="1"/>
          <p:nvPr/>
        </p:nvSpPr>
        <p:spPr>
          <a:xfrm>
            <a:off x="6858016" y="5407239"/>
            <a:ext cx="1500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Rede de Celulares</a:t>
            </a:r>
            <a:endParaRPr lang="pt-BR" sz="1400" dirty="0"/>
          </a:p>
        </p:txBody>
      </p:sp>
      <p:sp>
        <p:nvSpPr>
          <p:cNvPr id="44" name="CaixaDeTexto 43"/>
          <p:cNvSpPr txBox="1"/>
          <p:nvPr/>
        </p:nvSpPr>
        <p:spPr>
          <a:xfrm rot="3559534">
            <a:off x="6000308" y="4759289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SMS</a:t>
            </a:r>
            <a:endParaRPr lang="pt-BR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21</Words>
  <Application>Microsoft Office PowerPoint</Application>
  <PresentationFormat>Apresentação na tela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fkcs</dc:creator>
  <cp:lastModifiedBy>fkcs</cp:lastModifiedBy>
  <cp:revision>4</cp:revision>
  <dcterms:created xsi:type="dcterms:W3CDTF">2008-09-24T17:23:48Z</dcterms:created>
  <dcterms:modified xsi:type="dcterms:W3CDTF">2008-09-24T18:00:06Z</dcterms:modified>
</cp:coreProperties>
</file>