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Dificuldade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identificação</a:t>
            </a:r>
            <a:r>
              <a:rPr lang="en-US" dirty="0" smtClean="0"/>
              <a:t> de </a:t>
            </a:r>
            <a:r>
              <a:rPr lang="en-US" dirty="0" err="1" smtClean="0"/>
              <a:t>itens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cat>
            <c:strRef>
              <c:f>Plan1!$A$2:$A$3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Plan1!$B$2:$B$3</c:f>
              <c:numCache>
                <c:formatCode>Geral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Modo de identificação</c:v>
                </c:pt>
              </c:strCache>
            </c:strRef>
          </c:tx>
          <c:dPt>
            <c:idx val="1"/>
            <c:bubble3D val="0"/>
            <c:explosion val="13"/>
          </c:dPt>
          <c:cat>
            <c:strRef>
              <c:f>Plan1!$A$2:$A$3</c:f>
              <c:strCache>
                <c:ptCount val="2"/>
                <c:pt idx="0">
                  <c:v>Tato e olfato (65%)</c:v>
                </c:pt>
                <c:pt idx="1">
                  <c:v>Outra técnica (35%)</c:v>
                </c:pt>
              </c:strCache>
            </c:strRef>
          </c:cat>
          <c:val>
            <c:numRef>
              <c:f>Plan1!$B$2:$B$3</c:f>
              <c:numCache>
                <c:formatCode>Geral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Ajuda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explosion val="14"/>
          <c:cat>
            <c:strRef>
              <c:f>Plan1!$A$2:$A$4</c:f>
              <c:strCache>
                <c:ptCount val="3"/>
                <c:pt idx="0">
                  <c:v>Familiar (53%)</c:v>
                </c:pt>
                <c:pt idx="1">
                  <c:v>Funcionário (35%)</c:v>
                </c:pt>
                <c:pt idx="2">
                  <c:v>Outros (12%)</c:v>
                </c:pt>
              </c:strCache>
            </c:strRef>
          </c:cat>
          <c:val>
            <c:numRef>
              <c:f>Plan1!$B$2:$B$4</c:f>
              <c:numCache>
                <c:formatCode>Geral</c:formatCode>
                <c:ptCount val="3"/>
                <c:pt idx="0">
                  <c:v>53</c:v>
                </c:pt>
                <c:pt idx="1">
                  <c:v>35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Possui dispositivo</c:v>
                </c:pt>
              </c:strCache>
            </c:strRef>
          </c:tx>
          <c:cat>
            <c:strRef>
              <c:f>Plan1!$A$2:$A$3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Plan1!$B$2:$B$3</c:f>
              <c:numCache>
                <c:formatCode>Geral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1"/>
            <c:bubble3D val="0"/>
            <c:explosion val="13"/>
          </c:dPt>
          <c:dPt>
            <c:idx val="2"/>
            <c:bubble3D val="0"/>
            <c:explosion val="14"/>
          </c:dPt>
          <c:cat>
            <c:strRef>
              <c:f>Plan1!$A$2:$A$4</c:f>
              <c:strCache>
                <c:ptCount val="3"/>
                <c:pt idx="0">
                  <c:v>&gt;5min (76%)</c:v>
                </c:pt>
                <c:pt idx="1">
                  <c:v>&gt;10min (6%)</c:v>
                </c:pt>
                <c:pt idx="2">
                  <c:v>&lt;5min (18%)</c:v>
                </c:pt>
              </c:strCache>
            </c:strRef>
          </c:cat>
          <c:val>
            <c:numRef>
              <c:f>Plan1!$B$2:$B$4</c:f>
              <c:numCache>
                <c:formatCode>Geral</c:formatCode>
                <c:ptCount val="3"/>
                <c:pt idx="0">
                  <c:v>76</c:v>
                </c:pt>
                <c:pt idx="1">
                  <c:v>6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Dificuldade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identificação</a:t>
            </a:r>
            <a:r>
              <a:rPr lang="en-US" dirty="0" smtClean="0"/>
              <a:t> de </a:t>
            </a:r>
            <a:r>
              <a:rPr lang="en-US" dirty="0" err="1" smtClean="0"/>
              <a:t>itens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cat>
            <c:strRef>
              <c:f>Plan1!$A$2:$A$3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Plan1!$B$2:$B$3</c:f>
              <c:numCache>
                <c:formatCode>Geral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Constrangimento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1"/>
            <c:bubble3D val="0"/>
            <c:explosion val="7"/>
          </c:dPt>
          <c:cat>
            <c:strRef>
              <c:f>Plan1!$A$2:$A$3</c:f>
              <c:strCache>
                <c:ptCount val="2"/>
                <c:pt idx="0">
                  <c:v>Sim (82%)</c:v>
                </c:pt>
                <c:pt idx="1">
                  <c:v>Não (18%)</c:v>
                </c:pt>
              </c:strCache>
            </c:strRef>
          </c:cat>
          <c:val>
            <c:numRef>
              <c:f>Plan1!$B$2:$B$3</c:f>
              <c:numCache>
                <c:formatCode>Geral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Confiança</c:v>
                </c:pt>
              </c:strCache>
            </c:strRef>
          </c:tx>
          <c:dPt>
            <c:idx val="1"/>
            <c:bubble3D val="0"/>
            <c:explosion val="10"/>
          </c:dPt>
          <c:cat>
            <c:strRef>
              <c:f>Plan1!$A$2:$A$3</c:f>
              <c:strCache>
                <c:ptCount val="2"/>
                <c:pt idx="0">
                  <c:v>Sim (71%)</c:v>
                </c:pt>
                <c:pt idx="1">
                  <c:v>Não (29%)</c:v>
                </c:pt>
              </c:strCache>
            </c:strRef>
          </c:cat>
          <c:val>
            <c:numRef>
              <c:f>Plan1!$B$2:$B$3</c:f>
              <c:numCache>
                <c:formatCode>Geral</c:formatCode>
                <c:ptCount val="2"/>
                <c:pt idx="0">
                  <c:v>71</c:v>
                </c:pt>
                <c:pt idx="1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11/22/2010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11/22/2010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FACILITYSHop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ubtítulo 4"/>
          <p:cNvSpPr txBox="1">
            <a:spLocks/>
          </p:cNvSpPr>
          <p:nvPr/>
        </p:nvSpPr>
        <p:spPr>
          <a:xfrm>
            <a:off x="6804248" y="5286375"/>
            <a:ext cx="2047875" cy="1571625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pt-BR" dirty="0">
                <a:solidFill>
                  <a:schemeClr val="tx2">
                    <a:shade val="75000"/>
                  </a:schemeClr>
                </a:solidFill>
                <a:latin typeface="+mn-lt"/>
                <a:cs typeface="+mn-cs"/>
              </a:rPr>
              <a:t>Dalton Santana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pt-BR" dirty="0">
                <a:solidFill>
                  <a:schemeClr val="tx2">
                    <a:shade val="75000"/>
                  </a:schemeClr>
                </a:solidFill>
                <a:latin typeface="+mn-lt"/>
                <a:cs typeface="+mn-cs"/>
              </a:rPr>
              <a:t>Eduardo Rocha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pt-BR" dirty="0">
                <a:solidFill>
                  <a:schemeClr val="tx2">
                    <a:shade val="75000"/>
                  </a:schemeClr>
                </a:solidFill>
                <a:latin typeface="+mn-lt"/>
                <a:cs typeface="+mn-cs"/>
              </a:rPr>
              <a:t>Gabrielle Campos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pt-BR" dirty="0">
                <a:solidFill>
                  <a:schemeClr val="tx2">
                    <a:shade val="75000"/>
                  </a:schemeClr>
                </a:solidFill>
                <a:latin typeface="+mn-lt"/>
                <a:cs typeface="+mn-cs"/>
              </a:rPr>
              <a:t>Márcio Barbosa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r>
              <a:rPr lang="pt-BR" dirty="0">
                <a:solidFill>
                  <a:schemeClr val="tx2">
                    <a:shade val="75000"/>
                  </a:schemeClr>
                </a:solidFill>
                <a:latin typeface="+mn-lt"/>
                <a:cs typeface="+mn-cs"/>
              </a:rPr>
              <a:t>Pedro Victor</a:t>
            </a:r>
          </a:p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defRPr/>
            </a:pPr>
            <a:endParaRPr lang="pt-BR" sz="2000" dirty="0">
              <a:solidFill>
                <a:schemeClr val="tx2">
                  <a:shade val="7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834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– Normalmente como você costuma identificar os itens?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913734015"/>
              </p:ext>
            </p:extLst>
          </p:nvPr>
        </p:nvGraphicFramePr>
        <p:xfrm>
          <a:off x="1691680" y="2924944"/>
          <a:ext cx="5784304" cy="325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3890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3ª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817924"/>
              </p:ext>
            </p:extLst>
          </p:nvPr>
        </p:nvGraphicFramePr>
        <p:xfrm>
          <a:off x="827584" y="2924944"/>
          <a:ext cx="7371928" cy="329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/>
              <a:t>Normalmente </a:t>
            </a:r>
            <a:r>
              <a:rPr lang="pt-BR" b="1" dirty="0"/>
              <a:t>como você supera os problemas de identificar os produtos?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853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Você possui algum dispositivo ou aplicação que o auxilia a identificar os produtos?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866670043"/>
              </p:ext>
            </p:extLst>
          </p:nvPr>
        </p:nvGraphicFramePr>
        <p:xfrm>
          <a:off x="1547664" y="2996952"/>
          <a:ext cx="5568280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1478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Normalmente quanto tempo você leva para identificar um produto?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906282336"/>
              </p:ext>
            </p:extLst>
          </p:nvPr>
        </p:nvGraphicFramePr>
        <p:xfrm>
          <a:off x="1619672" y="2852936"/>
          <a:ext cx="5807968" cy="370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652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6ª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É difícil para você diferenciar itens com embalagens de mesmo material e formato mas contendo produtos diferentes?</a:t>
            </a:r>
            <a:endParaRPr lang="pt-BR" dirty="0"/>
          </a:p>
          <a:p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729251202"/>
              </p:ext>
            </p:extLst>
          </p:nvPr>
        </p:nvGraphicFramePr>
        <p:xfrm>
          <a:off x="1475656" y="3212976"/>
          <a:ext cx="5712296" cy="304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6515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7ª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Você se sente desconfortável ao pedir ajuda para outras pessoas quando está num supermercado?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708740300"/>
              </p:ext>
            </p:extLst>
          </p:nvPr>
        </p:nvGraphicFramePr>
        <p:xfrm>
          <a:off x="1763688" y="3140968"/>
          <a:ext cx="5591944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8177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8ª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Você sente que perde sua confiança ao pedir ajudar para outras pessoas?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109814546"/>
              </p:ext>
            </p:extLst>
          </p:nvPr>
        </p:nvGraphicFramePr>
        <p:xfrm>
          <a:off x="1907704" y="2924944"/>
          <a:ext cx="5568280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302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O protótipo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funciona!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442" y="1554163"/>
            <a:ext cx="5107515" cy="4970462"/>
          </a:xfrm>
        </p:spPr>
      </p:pic>
    </p:spTree>
    <p:extLst>
      <p:ext uri="{BB962C8B-B14F-4D97-AF65-F5344CB8AC3E}">
        <p14:creationId xmlns:p14="http://schemas.microsoft.com/office/powerpoint/2010/main" val="995661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Vamos conhecer o </a:t>
            </a:r>
            <a:r>
              <a:rPr lang="pt-BR" dirty="0" err="1" smtClean="0"/>
              <a:t>facilityshop</a:t>
            </a:r>
            <a:r>
              <a:rPr lang="pt-BR" dirty="0" smtClean="0"/>
              <a:t>!!!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011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</a:p>
          <a:p>
            <a:r>
              <a:rPr lang="pt-BR" dirty="0" smtClean="0"/>
              <a:t>Solução</a:t>
            </a:r>
          </a:p>
          <a:p>
            <a:r>
              <a:rPr lang="pt-BR" dirty="0" smtClean="0"/>
              <a:t>Pesquisa</a:t>
            </a:r>
          </a:p>
          <a:p>
            <a:r>
              <a:rPr lang="pt-BR" dirty="0" smtClean="0"/>
              <a:t>Problema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601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O problema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69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 descr="_jpeg.jp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6625" y="1316038"/>
            <a:ext cx="2979738" cy="3941762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/>
              <a:t>Como?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00500" y="3000375"/>
            <a:ext cx="428625" cy="69056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6000" dirty="0" smtClean="0"/>
              <a:t>x</a:t>
            </a:r>
            <a:endParaRPr lang="pt-BR" sz="600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6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/>
          </a:p>
        </p:txBody>
      </p:sp>
      <p:pic>
        <p:nvPicPr>
          <p:cNvPr id="13318" name="Espaço Reservado para Conteúdo 7" descr="supermercado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9788" y="1858963"/>
            <a:ext cx="4286250" cy="2857500"/>
          </a:xfrm>
        </p:spPr>
      </p:pic>
    </p:spTree>
    <p:extLst>
      <p:ext uri="{BB962C8B-B14F-4D97-AF65-F5344CB8AC3E}">
        <p14:creationId xmlns:p14="http://schemas.microsoft.com/office/powerpoint/2010/main" val="308866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 solução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1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Espaço Reservado para Conteúdo 5" descr="celular-smartphone-blackberry-bold-97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8875" y="1571625"/>
            <a:ext cx="4495800" cy="4495800"/>
          </a:xfrm>
        </p:spPr>
      </p:pic>
    </p:spTree>
    <p:extLst>
      <p:ext uri="{BB962C8B-B14F-4D97-AF65-F5344CB8AC3E}">
        <p14:creationId xmlns:p14="http://schemas.microsoft.com/office/powerpoint/2010/main" val="294132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da concorrência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621741"/>
              </p:ext>
            </p:extLst>
          </p:nvPr>
        </p:nvGraphicFramePr>
        <p:xfrm>
          <a:off x="971600" y="2708920"/>
          <a:ext cx="6984776" cy="2429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185"/>
                <a:gridCol w="976693"/>
                <a:gridCol w="1030593"/>
                <a:gridCol w="1574967"/>
                <a:gridCol w="1145284"/>
                <a:gridCol w="1058054"/>
              </a:tblGrid>
              <a:tr h="97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Multi-Função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Facilidade de Uso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Reconhecimento de Objetos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Fácil Aprendizado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Interface Invasiva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5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BrainPort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SIM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5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Tyflos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Alguns Específicos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NÃO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5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effectLst/>
                        </a:rPr>
                        <a:t>FacilityShop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NÃO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Alguns Específicos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SIM</a:t>
                      </a:r>
                      <a:endParaRPr lang="pt-B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NÃO</a:t>
                      </a:r>
                      <a:endParaRPr lang="pt-B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25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 pesquisa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3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1ª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Você possui alguma dificuldade em identificar itens em supermercados?</a:t>
            </a:r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905085604"/>
              </p:ext>
            </p:extLst>
          </p:nvPr>
        </p:nvGraphicFramePr>
        <p:xfrm>
          <a:off x="1475656" y="2996952"/>
          <a:ext cx="5712296" cy="304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3617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196</Words>
  <Application>Microsoft Office PowerPoint</Application>
  <PresentationFormat>Apresentação na tela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Viagem</vt:lpstr>
      <vt:lpstr>FACILITYSHop</vt:lpstr>
      <vt:lpstr>Roteiro</vt:lpstr>
      <vt:lpstr>O problema</vt:lpstr>
      <vt:lpstr>Como?</vt:lpstr>
      <vt:lpstr>A solução</vt:lpstr>
      <vt:lpstr>Apresentação do PowerPoint</vt:lpstr>
      <vt:lpstr>Análise da concorrência</vt:lpstr>
      <vt:lpstr>A pesquisa</vt:lpstr>
      <vt:lpstr>1ª</vt:lpstr>
      <vt:lpstr>2ª</vt:lpstr>
      <vt:lpstr>3ª</vt:lpstr>
      <vt:lpstr>4ª</vt:lpstr>
      <vt:lpstr>5ª</vt:lpstr>
      <vt:lpstr>6ª</vt:lpstr>
      <vt:lpstr>7ª</vt:lpstr>
      <vt:lpstr>8ª</vt:lpstr>
      <vt:lpstr>O protótipo</vt:lpstr>
      <vt:lpstr>Como funciona!</vt:lpstr>
      <vt:lpstr>Vamos conhecer o facilityshop!!!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FACILITYSHop</dc:title>
  <dc:creator>Gabrielle Batista Campos</dc:creator>
  <cp:lastModifiedBy>Gabrielle Batista Campos</cp:lastModifiedBy>
  <cp:revision>5</cp:revision>
  <dcterms:created xsi:type="dcterms:W3CDTF">2010-11-22T12:32:46Z</dcterms:created>
  <dcterms:modified xsi:type="dcterms:W3CDTF">2010-11-22T13:05:40Z</dcterms:modified>
</cp:coreProperties>
</file>