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08" r:id="rId1"/>
  </p:sldMasterIdLst>
  <p:sldIdLst>
    <p:sldId id="256" r:id="rId2"/>
    <p:sldId id="264" r:id="rId3"/>
    <p:sldId id="268" r:id="rId4"/>
    <p:sldId id="258" r:id="rId5"/>
    <p:sldId id="259" r:id="rId6"/>
    <p:sldId id="267" r:id="rId7"/>
    <p:sldId id="266" r:id="rId8"/>
    <p:sldId id="26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D9673B3-7E63-483C-95E8-3C04ACA7AEB1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7382C1-E450-4B3B-8C27-279F4EAF27BD}" type="datetimeFigureOut">
              <a:rPr lang="pt-BR" smtClean="0"/>
              <a:t>17/02/2014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09" r:id="rId1"/>
    <p:sldLayoutId id="2147484910" r:id="rId2"/>
    <p:sldLayoutId id="2147484911" r:id="rId3"/>
    <p:sldLayoutId id="2147484912" r:id="rId4"/>
    <p:sldLayoutId id="2147484913" r:id="rId5"/>
    <p:sldLayoutId id="2147484914" r:id="rId6"/>
    <p:sldLayoutId id="2147484915" r:id="rId7"/>
    <p:sldLayoutId id="2147484916" r:id="rId8"/>
    <p:sldLayoutId id="2147484917" r:id="rId9"/>
    <p:sldLayoutId id="2147484918" r:id="rId10"/>
    <p:sldLayoutId id="21474849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gpp\Desktop\OJStats\OJStats\OJStats\static\images\coder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48323"/>
            <a:ext cx="4464496" cy="1425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279974" y="5013176"/>
            <a:ext cx="44644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" dirty="0" err="1" smtClean="0">
                <a:solidFill>
                  <a:schemeClr val="tx2"/>
                </a:solidFill>
              </a:rPr>
              <a:t>Duhan</a:t>
            </a:r>
            <a:r>
              <a:rPr lang="pt-BR" sz="1500" dirty="0" smtClean="0">
                <a:solidFill>
                  <a:schemeClr val="tx2"/>
                </a:solidFill>
              </a:rPr>
              <a:t> </a:t>
            </a:r>
            <a:r>
              <a:rPr lang="pt-BR" sz="1500" dirty="0" err="1" smtClean="0">
                <a:solidFill>
                  <a:schemeClr val="tx2"/>
                </a:solidFill>
              </a:rPr>
              <a:t>Caraciolo</a:t>
            </a:r>
            <a:r>
              <a:rPr lang="pt-BR" sz="1500" dirty="0" smtClean="0">
                <a:solidFill>
                  <a:schemeClr val="tx2"/>
                </a:solidFill>
              </a:rPr>
              <a:t> Maia Souza - </a:t>
            </a:r>
            <a:r>
              <a:rPr lang="pt-BR" sz="1500" b="1" dirty="0" smtClean="0">
                <a:solidFill>
                  <a:schemeClr val="tx2"/>
                </a:solidFill>
              </a:rPr>
              <a:t>dcms2</a:t>
            </a:r>
          </a:p>
          <a:p>
            <a:r>
              <a:rPr lang="pt-BR" sz="1500" dirty="0" smtClean="0">
                <a:solidFill>
                  <a:schemeClr val="tx2"/>
                </a:solidFill>
              </a:rPr>
              <a:t>Guilherme Palma Peixoto - </a:t>
            </a:r>
            <a:r>
              <a:rPr lang="pt-BR" sz="1500" b="1" dirty="0" err="1" smtClean="0">
                <a:solidFill>
                  <a:schemeClr val="tx2"/>
                </a:solidFill>
              </a:rPr>
              <a:t>gpp</a:t>
            </a:r>
            <a:endParaRPr lang="pt-BR" sz="1500" b="1" dirty="0" smtClean="0">
              <a:solidFill>
                <a:schemeClr val="tx2"/>
              </a:solidFill>
            </a:endParaRPr>
          </a:p>
          <a:p>
            <a:r>
              <a:rPr lang="pt-BR" sz="1500" dirty="0" smtClean="0">
                <a:solidFill>
                  <a:schemeClr val="tx2"/>
                </a:solidFill>
              </a:rPr>
              <a:t>Lucas </a:t>
            </a:r>
            <a:r>
              <a:rPr lang="pt-BR" sz="1500" dirty="0" err="1" smtClean="0">
                <a:solidFill>
                  <a:schemeClr val="tx2"/>
                </a:solidFill>
              </a:rPr>
              <a:t>Almeira</a:t>
            </a:r>
            <a:r>
              <a:rPr lang="pt-BR" sz="1500" dirty="0" smtClean="0">
                <a:solidFill>
                  <a:schemeClr val="tx2"/>
                </a:solidFill>
              </a:rPr>
              <a:t> Pereira de Lima - </a:t>
            </a:r>
            <a:r>
              <a:rPr lang="pt-BR" sz="1500" b="1" dirty="0" err="1" smtClean="0">
                <a:solidFill>
                  <a:schemeClr val="tx2"/>
                </a:solidFill>
              </a:rPr>
              <a:t>lapl</a:t>
            </a:r>
            <a:endParaRPr lang="pt-BR" sz="1500" b="1" dirty="0" smtClean="0">
              <a:solidFill>
                <a:schemeClr val="tx2"/>
              </a:solidFill>
            </a:endParaRPr>
          </a:p>
          <a:p>
            <a:r>
              <a:rPr lang="pt-BR" sz="1500" dirty="0" smtClean="0">
                <a:solidFill>
                  <a:schemeClr val="tx2"/>
                </a:solidFill>
              </a:rPr>
              <a:t>Mateus </a:t>
            </a:r>
            <a:r>
              <a:rPr lang="pt-BR" sz="1500" dirty="0" err="1" smtClean="0">
                <a:solidFill>
                  <a:schemeClr val="tx2"/>
                </a:solidFill>
              </a:rPr>
              <a:t>Moury</a:t>
            </a:r>
            <a:r>
              <a:rPr lang="pt-BR" sz="1500" dirty="0" smtClean="0">
                <a:solidFill>
                  <a:schemeClr val="tx2"/>
                </a:solidFill>
              </a:rPr>
              <a:t> Fernandes da Rosa Borges - </a:t>
            </a:r>
            <a:r>
              <a:rPr lang="pt-BR" sz="1500" b="1" dirty="0" err="1" smtClean="0">
                <a:solidFill>
                  <a:schemeClr val="tx2"/>
                </a:solidFill>
              </a:rPr>
              <a:t>mmfrb</a:t>
            </a:r>
            <a:endParaRPr lang="pt-BR" sz="1500" b="1" dirty="0" smtClean="0">
              <a:solidFill>
                <a:schemeClr val="tx2"/>
              </a:solidFill>
            </a:endParaRPr>
          </a:p>
          <a:p>
            <a:r>
              <a:rPr lang="pt-BR" sz="1500" dirty="0" smtClean="0">
                <a:solidFill>
                  <a:schemeClr val="tx2"/>
                </a:solidFill>
              </a:rPr>
              <a:t>Vinícius de Moraes Rego </a:t>
            </a:r>
            <a:r>
              <a:rPr lang="pt-BR" sz="1500" dirty="0" err="1" smtClean="0">
                <a:solidFill>
                  <a:schemeClr val="tx2"/>
                </a:solidFill>
              </a:rPr>
              <a:t>Cousseau</a:t>
            </a:r>
            <a:r>
              <a:rPr lang="pt-BR" sz="1500" dirty="0" smtClean="0">
                <a:solidFill>
                  <a:schemeClr val="tx2"/>
                </a:solidFill>
              </a:rPr>
              <a:t> - </a:t>
            </a:r>
            <a:r>
              <a:rPr lang="pt-BR" sz="1500" b="1" dirty="0" err="1" smtClean="0">
                <a:solidFill>
                  <a:schemeClr val="tx2"/>
                </a:solidFill>
              </a:rPr>
              <a:t>vmrc</a:t>
            </a:r>
            <a:endParaRPr lang="pt-BR" sz="1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45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Metodologia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pt-BR" dirty="0" smtClean="0"/>
              <a:t>Foi utilizado o processo de desenvolvimento </a:t>
            </a:r>
            <a:r>
              <a:rPr lang="pt-BR" b="1" dirty="0" err="1" smtClean="0">
                <a:solidFill>
                  <a:schemeClr val="tx2"/>
                </a:solidFill>
              </a:rPr>
              <a:t>OpenUP</a:t>
            </a:r>
            <a:r>
              <a:rPr lang="pt-BR" dirty="0" smtClean="0"/>
              <a:t> durante a realização do projeto</a:t>
            </a:r>
            <a:endParaRPr lang="pt-BR" dirty="0"/>
          </a:p>
        </p:txBody>
      </p:sp>
      <p:pic>
        <p:nvPicPr>
          <p:cNvPr id="3074" name="Picture 2" descr="C:\Users\gpp\Desktop\OJStats\OJStats\OJStats\static\images\coder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860"/>
            <a:ext cx="2016224" cy="64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have direita 4"/>
          <p:cNvSpPr/>
          <p:nvPr/>
        </p:nvSpPr>
        <p:spPr>
          <a:xfrm rot="5400000">
            <a:off x="4049942" y="-1089502"/>
            <a:ext cx="396044" cy="7272808"/>
          </a:xfrm>
          <a:prstGeom prst="rightBrace">
            <a:avLst>
              <a:gd name="adj1" fmla="val 8333"/>
              <a:gd name="adj2" fmla="val 49651"/>
            </a:avLst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899592" y="2746648"/>
            <a:ext cx="31683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Plano de Projeto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Lista de itens de trabalho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Planejamento de Iteração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Listas de Riscos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Visão de Projeto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Lista de Casos de Uso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Diagrama de Caso de Uso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pt-BR" dirty="0" smtClean="0">
              <a:cs typeface="Segoe UI Light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770022" y="2746648"/>
            <a:ext cx="320435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Casos de Testes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Arquitetura do Projeto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Documentos de Retrospectiva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Planejamento de Iteração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Atas de reuniões</a:t>
            </a:r>
          </a:p>
          <a:p>
            <a:pPr marL="400050" indent="-285750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pt-BR" dirty="0" smtClean="0">
                <a:cs typeface="Segoe UI Light" pitchFamily="34" charset="0"/>
              </a:rPr>
              <a:t>Diagramas UML</a:t>
            </a:r>
          </a:p>
        </p:txBody>
      </p:sp>
    </p:spTree>
    <p:extLst>
      <p:ext uri="{BB962C8B-B14F-4D97-AF65-F5344CB8AC3E}">
        <p14:creationId xmlns:p14="http://schemas.microsoft.com/office/powerpoint/2010/main" val="16452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Documentos aqui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4" name="Picture 2" descr="C:\Users\gpp\Desktop\OJStats\OJStats\OJStats\static\images\coder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860"/>
            <a:ext cx="2016224" cy="64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14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Ferramentas Utilizadas</a:t>
            </a:r>
            <a:endParaRPr lang="pt-BR" dirty="0">
              <a:latin typeface="+mn-lt"/>
            </a:endParaRPr>
          </a:p>
        </p:txBody>
      </p:sp>
      <p:pic>
        <p:nvPicPr>
          <p:cNvPr id="3074" name="Picture 2" descr="C:\Users\gpp\Desktop\OJStats\OJStats\OJStats\static\images\coder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860"/>
            <a:ext cx="2016224" cy="64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media.creativebloq.futurecdn.net/sites/creativebloq.com/files/images/2013/06/16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9" y="1816081"/>
            <a:ext cx="2030544" cy="152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tekblog.com/wp-content/uploads/2012/08/django-logo-positive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3454502"/>
            <a:ext cx="1836204" cy="63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clasense4.files.wordpress.com/2012/05/python-logo-maste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126851"/>
            <a:ext cx="282215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www.twistsystems.com/media/uploads/zinnia/django-south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9029" y="1347376"/>
            <a:ext cx="184785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codemando.com/ekkarach/wp-content/uploads/2013/11/css-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288" y="3022955"/>
            <a:ext cx="1790082" cy="105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www.thewhitelabelagency.com/wp-content/uploads/flags_DD_HTML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695" y="5350015"/>
            <a:ext cx="992279" cy="109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www.psdhelpline.com/wp-content/uploads/2014/01/javascrip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028891"/>
            <a:ext cx="1476715" cy="12117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://imasters.com.br/wp-content/uploads/2012/10/OQAAAI1PPrJY0nBALB7mkvju3mkQXqLmzMhxEjeb4gp8aujEUQcLfLyy-Sn4gZdkAas6-k8eYbQlGDE-GCjKfF5gIrUA15jOjFfLRv77VBd5t-WfZURdP9V3PdmT.preview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265" y="4438672"/>
            <a:ext cx="2443869" cy="600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ttp://lxml.de/s5/tagpython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5517232"/>
            <a:ext cx="1869753" cy="80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Django REST Framework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991" y="1470265"/>
            <a:ext cx="2309685" cy="1020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3" name="Picture 2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28150"/>
            <a:ext cx="24765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6" name="Picture 30" descr="http://danvega.org/downloads/presentations/bootstrap2/images/bootstrap2_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59" y="1353038"/>
            <a:ext cx="2464207" cy="52980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7" name="Picture 3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1" y="4438672"/>
            <a:ext cx="1181100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67544" y="5517232"/>
            <a:ext cx="1512168" cy="3167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766" y="5495947"/>
            <a:ext cx="1905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665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gpp\Desktop\OJStats\OJStats\OJStats\static\images\coder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860"/>
            <a:ext cx="2016224" cy="64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media.creativebloq.futurecdn.net/sites/creativebloq.com/files/images/2013/06/16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40437"/>
            <a:ext cx="2030544" cy="152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Gerência de Configuração</a:t>
            </a:r>
            <a:endParaRPr lang="pt-BR" dirty="0">
              <a:latin typeface="+mn-lt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25" y="2203305"/>
            <a:ext cx="77628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56992"/>
            <a:ext cx="7632848" cy="208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8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Análise de Contexto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pt-BR" dirty="0" smtClean="0"/>
              <a:t>Problemática</a:t>
            </a:r>
          </a:p>
          <a:p>
            <a:pPr lvl="1">
              <a:buClr>
                <a:schemeClr val="tx2"/>
              </a:buClr>
            </a:pPr>
            <a:r>
              <a:rPr lang="pt-BR" smtClean="0"/>
              <a:t>Programadores competitivos em busca de </a:t>
            </a:r>
            <a:endParaRPr lang="pt-BR" dirty="0"/>
          </a:p>
        </p:txBody>
      </p:sp>
      <p:pic>
        <p:nvPicPr>
          <p:cNvPr id="3074" name="Picture 2" descr="C:\Users\gpp\Desktop\OJStats\OJStats\OJStats\static\images\coder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860"/>
            <a:ext cx="2016224" cy="64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Análise de Contexto</a:t>
            </a:r>
            <a:endParaRPr lang="pt-BR" dirty="0">
              <a:latin typeface="+mn-lt"/>
            </a:endParaRPr>
          </a:p>
        </p:txBody>
      </p:sp>
      <p:pic>
        <p:nvPicPr>
          <p:cNvPr id="3074" name="Picture 2" descr="C:\Users\gpp\Desktop\OJStats\OJStats\OJStats\static\images\coder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860"/>
            <a:ext cx="2016224" cy="64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140968"/>
            <a:ext cx="4680520" cy="668645"/>
          </a:xfrm>
        </p:spPr>
      </p:pic>
      <p:cxnSp>
        <p:nvCxnSpPr>
          <p:cNvPr id="10" name="Conector em curva 9"/>
          <p:cNvCxnSpPr/>
          <p:nvPr/>
        </p:nvCxnSpPr>
        <p:spPr>
          <a:xfrm>
            <a:off x="1187624" y="2469541"/>
            <a:ext cx="936104" cy="792088"/>
          </a:xfrm>
          <a:prstGeom prst="curvedConnector3">
            <a:avLst>
              <a:gd name="adj1" fmla="val -1938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924" y="2492896"/>
            <a:ext cx="5678955" cy="4063608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190" y="2469541"/>
            <a:ext cx="4414423" cy="406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9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88 -0.21651 L 1.66667E-6 -1.32316E-6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35" y="108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+mn-lt"/>
              </a:rPr>
              <a:t>O que é o </a:t>
            </a:r>
            <a:r>
              <a:rPr lang="pt-BR" dirty="0" err="1" smtClean="0">
                <a:latin typeface="+mn-lt"/>
              </a:rPr>
              <a:t>Coderank</a:t>
            </a:r>
            <a:r>
              <a:rPr lang="pt-BR" dirty="0" smtClean="0">
                <a:latin typeface="+mn-lt"/>
              </a:rPr>
              <a:t>?</a:t>
            </a:r>
            <a:endParaRPr lang="pt-BR" dirty="0">
              <a:latin typeface="+mn-lt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Clr>
                <a:schemeClr val="accent6"/>
              </a:buClr>
              <a:buNone/>
            </a:pPr>
            <a:r>
              <a:rPr lang="pt-BR" dirty="0">
                <a:cs typeface="Segoe UI Light" pitchFamily="34" charset="0"/>
              </a:rPr>
              <a:t>Diagrama de Caso de Uso</a:t>
            </a:r>
          </a:p>
          <a:p>
            <a:pPr marL="114300" indent="0">
              <a:buClr>
                <a:schemeClr val="accent6"/>
              </a:buClr>
              <a:buNone/>
            </a:pPr>
            <a:r>
              <a:rPr lang="pt-BR" dirty="0">
                <a:cs typeface="Segoe UI Light" pitchFamily="34" charset="0"/>
              </a:rPr>
              <a:t>Descrição do Caso de Uso</a:t>
            </a:r>
          </a:p>
          <a:p>
            <a:pPr marL="114300" indent="0">
              <a:buClr>
                <a:schemeClr val="accent6"/>
              </a:buClr>
              <a:buNone/>
            </a:pPr>
            <a:r>
              <a:rPr lang="pt-BR" dirty="0">
                <a:cs typeface="Segoe UI Light" pitchFamily="34" charset="0"/>
              </a:rPr>
              <a:t>Casos de Testes</a:t>
            </a:r>
          </a:p>
          <a:p>
            <a:pPr marL="114300" indent="0">
              <a:buClr>
                <a:schemeClr val="accent6"/>
              </a:buClr>
              <a:buNone/>
            </a:pPr>
            <a:r>
              <a:rPr lang="pt-BR" dirty="0">
                <a:cs typeface="Segoe UI Light" pitchFamily="34" charset="0"/>
              </a:rPr>
              <a:t>Arquitetura do Projeto</a:t>
            </a:r>
          </a:p>
          <a:p>
            <a:pPr marL="114300" indent="0">
              <a:buClr>
                <a:schemeClr val="accent6"/>
              </a:buClr>
              <a:buNone/>
            </a:pPr>
            <a:r>
              <a:rPr lang="pt-BR" dirty="0">
                <a:cs typeface="Segoe UI Light" pitchFamily="34" charset="0"/>
              </a:rPr>
              <a:t>Documento de Retrospectiva</a:t>
            </a:r>
          </a:p>
          <a:p>
            <a:pPr marL="114300" indent="0">
              <a:buClr>
                <a:schemeClr val="accent6"/>
              </a:buClr>
              <a:buNone/>
            </a:pPr>
            <a:r>
              <a:rPr lang="pt-BR" dirty="0">
                <a:cs typeface="Segoe UI Light" pitchFamily="34" charset="0"/>
              </a:rPr>
              <a:t>Planejamento de Iteração</a:t>
            </a:r>
          </a:p>
          <a:p>
            <a:pPr marL="114300" indent="0">
              <a:buClr>
                <a:schemeClr val="accent6"/>
              </a:buClr>
              <a:buNone/>
            </a:pPr>
            <a:r>
              <a:rPr lang="pt-BR" dirty="0">
                <a:cs typeface="Segoe UI Light" pitchFamily="34" charset="0"/>
              </a:rPr>
              <a:t>Ata de reuniões</a:t>
            </a:r>
          </a:p>
          <a:p>
            <a:pPr marL="114300" indent="0">
              <a:buClr>
                <a:schemeClr val="accent6"/>
              </a:buClr>
              <a:buNone/>
            </a:pPr>
            <a:r>
              <a:rPr lang="pt-BR" dirty="0">
                <a:cs typeface="Segoe UI Light" pitchFamily="34" charset="0"/>
              </a:rPr>
              <a:t>Diagrama UML</a:t>
            </a:r>
          </a:p>
          <a:p>
            <a:endParaRPr lang="pt-BR" dirty="0"/>
          </a:p>
        </p:txBody>
      </p:sp>
      <p:pic>
        <p:nvPicPr>
          <p:cNvPr id="3074" name="Picture 2" descr="C:\Users\gpp\Desktop\OJStats\OJStats\OJStats\static\images\coderan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860"/>
            <a:ext cx="2016224" cy="64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9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Words>142</Words>
  <Application>Microsoft Office PowerPoint</Application>
  <PresentationFormat>Apresentação na tela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Adjacência</vt:lpstr>
      <vt:lpstr>Apresentação do PowerPoint</vt:lpstr>
      <vt:lpstr>Metodologia</vt:lpstr>
      <vt:lpstr>Documentos aqui</vt:lpstr>
      <vt:lpstr>Ferramentas Utilizadas</vt:lpstr>
      <vt:lpstr>Gerência de Configuração</vt:lpstr>
      <vt:lpstr>Análise de Contexto</vt:lpstr>
      <vt:lpstr>Análise de Contexto</vt:lpstr>
      <vt:lpstr>O que é o Coderank?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</dc:title>
  <dc:creator>Guilherme Palma Peixoto</dc:creator>
  <cp:lastModifiedBy>Guilherme Palma Peixoto</cp:lastModifiedBy>
  <cp:revision>17</cp:revision>
  <dcterms:created xsi:type="dcterms:W3CDTF">2014-02-17T16:42:29Z</dcterms:created>
  <dcterms:modified xsi:type="dcterms:W3CDTF">2014-02-17T20:07:18Z</dcterms:modified>
</cp:coreProperties>
</file>