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7"/>
  </p:notesMasterIdLst>
  <p:sldIdLst>
    <p:sldId id="256" r:id="rId2"/>
    <p:sldId id="267" r:id="rId3"/>
    <p:sldId id="261" r:id="rId4"/>
    <p:sldId id="260" r:id="rId5"/>
    <p:sldId id="258" r:id="rId6"/>
    <p:sldId id="263" r:id="rId7"/>
    <p:sldId id="262" r:id="rId8"/>
    <p:sldId id="259" r:id="rId9"/>
    <p:sldId id="264" r:id="rId10"/>
    <p:sldId id="265" r:id="rId11"/>
    <p:sldId id="266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BED04-7B3B-B74D-A51A-7DD39FE4DF61}" type="datetimeFigureOut">
              <a:t>3/19/10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1E9C2-8A79-BF42-9613-34E16EB78432}" type="slidenum"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/>
              <a:t>Usar</a:t>
            </a:r>
            <a:r>
              <a:rPr lang="pt-BR" baseline="0"/>
              <a:t> processo W2 para mostrar (deadlock, deterministic, evaluate)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1E9C2-8A79-BF42-9613-34E16EB78432}" type="slidenum"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9587-EFFA-794F-95B1-B38B2AA1E71B}" type="datetimeFigureOut"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A239F-1FCE-4E4E-9744-0A586D88D55C}" type="slidenum"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s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scn/esd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sel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Roteiro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Rodando FDR e Probe</a:t>
            </a:r>
          </a:p>
          <a:p>
            <a:r>
              <a:rPr lang="pt-BR"/>
              <a:t>Dicas de uso das ferramentas</a:t>
            </a:r>
          </a:p>
          <a:p>
            <a:pPr>
              <a:buNone/>
            </a:pPr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Processo parametrizado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COUNT(n)</a:t>
            </a:r>
          </a:p>
          <a:p>
            <a:pPr lvl="1"/>
            <a:r>
              <a:rPr lang="pt-BR"/>
              <a:t>Sem limite para expans</a:t>
            </a:r>
            <a:r>
              <a:rPr lang="pt-BR"/>
              <a:t>ão</a:t>
            </a:r>
            <a:endParaRPr lang="pt-BR"/>
          </a:p>
          <a:p>
            <a:pPr lvl="1"/>
            <a:r>
              <a:rPr lang="pt-BR"/>
              <a:t>P</a:t>
            </a:r>
            <a:r>
              <a:rPr lang="pt-BR"/>
              <a:t>roblema ao verificar no FDR</a:t>
            </a:r>
          </a:p>
          <a:p>
            <a:pPr lvl="1"/>
            <a:r>
              <a:rPr lang="pt-BR"/>
              <a:t>Probe permite expandir</a:t>
            </a:r>
          </a:p>
          <a:p>
            <a:r>
              <a:rPr lang="pt-BR"/>
              <a:t>COUNT2(n)</a:t>
            </a:r>
          </a:p>
          <a:p>
            <a:pPr lvl="1"/>
            <a:r>
              <a:rPr lang="pt-BR"/>
              <a:t>Limites superiores e inferiores</a:t>
            </a:r>
          </a:p>
          <a:p>
            <a:pPr lvl="1"/>
            <a:r>
              <a:rPr lang="pt-BR"/>
              <a:t>Ok para FDR</a:t>
            </a:r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Busca no Probe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Processo ATM1</a:t>
            </a:r>
          </a:p>
          <a:p>
            <a:pPr lvl="1"/>
            <a:r>
              <a:rPr lang="pt-BR"/>
              <a:t>Verificar no FDR (deadlock)</a:t>
            </a:r>
          </a:p>
          <a:p>
            <a:pPr lvl="1"/>
            <a:r>
              <a:rPr lang="pt-BR"/>
              <a:t>Navegar no Probe</a:t>
            </a:r>
          </a:p>
          <a:p>
            <a:pPr lvl="1"/>
            <a:r>
              <a:rPr lang="pt-BR"/>
              <a:t>Buscar </a:t>
            </a:r>
            <a:r>
              <a:rPr lang="pt-BR"/>
              <a:t>evento no probe (search -&gt; Event)</a:t>
            </a:r>
          </a:p>
          <a:p>
            <a:pPr lvl="1"/>
            <a:r>
              <a:rPr lang="pt-BR"/>
              <a:t>Comando print, exs</a:t>
            </a:r>
          </a:p>
          <a:p>
            <a:pPr lvl="2"/>
            <a:r>
              <a:rPr lang="pt-BR"/>
              <a:t> print { PIN.c | c &lt;- CARD, c &gt; 3, c &lt; 7})</a:t>
            </a:r>
          </a:p>
          <a:p>
            <a:pPr lvl="2"/>
            <a:r>
              <a:rPr lang="pt-BR"/>
              <a:t>print member(100, WA)</a:t>
            </a:r>
          </a:p>
          <a:p>
            <a:pPr lvl="2"/>
            <a:r>
              <a:rPr lang="pt-BR"/>
              <a:t>print head(&lt;1,2&gt;) </a:t>
            </a:r>
            <a:endParaRPr lang="pt-BR"/>
          </a:p>
          <a:p>
            <a:pPr lvl="1"/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Analisando determinismo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Processos P1, P2 e P3</a:t>
            </a:r>
          </a:p>
          <a:p>
            <a:pPr lvl="1"/>
            <a:r>
              <a:rPr lang="pt-BR"/>
              <a:t>Analisar determinismo com FDR</a:t>
            </a:r>
          </a:p>
          <a:p>
            <a:pPr lvl="2"/>
            <a:r>
              <a:rPr lang="pt-BR"/>
              <a:t>Ex: assert P1 :[ deterministic [FD] ] </a:t>
            </a:r>
          </a:p>
          <a:p>
            <a:pPr lvl="1"/>
            <a:r>
              <a:rPr lang="pt-BR"/>
              <a:t>Em que ponto P2 </a:t>
            </a:r>
            <a:r>
              <a:rPr lang="pt-BR"/>
              <a:t>é não determinístico? e P3? Porque?</a:t>
            </a:r>
          </a:p>
          <a:p>
            <a:pPr lvl="2"/>
            <a:r>
              <a:rPr lang="pt-BR"/>
              <a:t>Use o probe para debugar</a:t>
            </a:r>
          </a:p>
          <a:p>
            <a:pPr lvl="1">
              <a:buNone/>
            </a:pPr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Comparando processos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/>
              <a:t>Em FDR </a:t>
            </a:r>
            <a:r>
              <a:rPr lang="pt-BR"/>
              <a:t>é possível analisar se um processo P equivale a Q se as verificações que seguem são verdadeiras</a:t>
            </a:r>
          </a:p>
          <a:p>
            <a:pPr lvl="1"/>
            <a:r>
              <a:rPr lang="pt-BR"/>
              <a:t>assert P [FD= Q</a:t>
            </a:r>
          </a:p>
          <a:p>
            <a:pPr lvl="1"/>
            <a:r>
              <a:rPr lang="pt-BR"/>
              <a:t>assert Q [FD=P</a:t>
            </a:r>
          </a:p>
          <a:p>
            <a:r>
              <a:rPr lang="pt-BR"/>
              <a:t>Próximas aulas será explicado o significado destas expressões</a:t>
            </a:r>
          </a:p>
          <a:p>
            <a:r>
              <a:rPr lang="pt-BR"/>
              <a:t>Por hora não vamos interpretar diferenças </a:t>
            </a:r>
          </a:p>
          <a:p>
            <a:pPr lvl="1"/>
            <a:r>
              <a:rPr lang="pt-BR"/>
              <a:t>resposta: true ou false</a:t>
            </a:r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Exemplos de Compara</a:t>
            </a:r>
            <a:r>
              <a:rPr lang="pt-BR"/>
              <a:t>ção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Q1 </a:t>
            </a:r>
            <a:r>
              <a:rPr lang="pt-BR"/>
              <a:t>é igual a Q2?</a:t>
            </a:r>
          </a:p>
          <a:p>
            <a:pPr lvl="1"/>
            <a:r>
              <a:rPr lang="pt-BR"/>
              <a:t>Confirmar com FDR</a:t>
            </a:r>
          </a:p>
          <a:p>
            <a:pPr lvl="1"/>
            <a:endParaRPr lang="pt-BR"/>
          </a:p>
          <a:p>
            <a:r>
              <a:rPr lang="pt-BR"/>
              <a:t>P4 é igual a P1?</a:t>
            </a:r>
          </a:p>
          <a:p>
            <a:pPr lvl="1"/>
            <a:r>
              <a:rPr lang="pt-BR"/>
              <a:t>Dica: lei algebrica P [] P = P</a:t>
            </a:r>
          </a:p>
          <a:p>
            <a:pPr lvl="1"/>
            <a:r>
              <a:rPr lang="pt-BR"/>
              <a:t>Confirmar com FDR</a:t>
            </a:r>
          </a:p>
          <a:p>
            <a:pPr lvl="1"/>
            <a:endParaRPr lang="pt-BR"/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Typechecker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Baixar de </a:t>
            </a:r>
            <a:r>
              <a:rPr lang="pt-BR">
                <a:hlinkClick r:id="rId2"/>
              </a:rPr>
              <a:t>www.fsel.com</a:t>
            </a:r>
            <a:endParaRPr lang="pt-BR"/>
          </a:p>
          <a:p>
            <a:pPr lvl="1"/>
            <a:r>
              <a:rPr lang="pt-BR"/>
              <a:t>Colocar execut</a:t>
            </a:r>
            <a:r>
              <a:rPr lang="pt-BR"/>
              <a:t>ável no PATH</a:t>
            </a:r>
          </a:p>
          <a:p>
            <a:pPr lvl="1"/>
            <a:r>
              <a:rPr lang="pt-BR"/>
              <a:t>Rodar pela linha de comando </a:t>
            </a:r>
          </a:p>
          <a:p>
            <a:pPr lvl="2"/>
            <a:r>
              <a:rPr lang="pt-BR"/>
              <a:t>‘checker sample1.csp’</a:t>
            </a:r>
            <a:endParaRPr lang="pt-BR"/>
          </a:p>
          <a:p>
            <a:pPr lvl="1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Em </a:t>
            </a:r>
            <a:r>
              <a:rPr lang="pt-BR">
                <a:hlinkClick r:id="rId2"/>
              </a:rPr>
              <a:t>www.cin.ufpe.br/~scn/esd/</a:t>
            </a:r>
            <a:endParaRPr lang="pt-BR"/>
          </a:p>
          <a:p>
            <a:pPr lvl="1"/>
            <a:r>
              <a:rPr lang="pt-BR"/>
              <a:t>Esta apresenta</a:t>
            </a:r>
            <a:r>
              <a:rPr lang="pt-BR"/>
              <a:t>ção</a:t>
            </a:r>
          </a:p>
          <a:p>
            <a:pPr lvl="1"/>
            <a:r>
              <a:rPr lang="pt-BR"/>
              <a:t>sample1</a:t>
            </a:r>
            <a:r>
              <a:rPr lang="pt-BR"/>
              <a:t>.csp</a:t>
            </a:r>
          </a:p>
          <a:p>
            <a:r>
              <a:rPr lang="pt-BR"/>
              <a:t>Software:</a:t>
            </a:r>
          </a:p>
          <a:p>
            <a:pPr lvl="1"/>
            <a:r>
              <a:rPr lang="pt-BR"/>
              <a:t>Putty.exe</a:t>
            </a:r>
          </a:p>
          <a:p>
            <a:pPr lvl="1"/>
            <a:r>
              <a:rPr lang="pt-BR"/>
              <a:t>Xming</a:t>
            </a:r>
          </a:p>
          <a:p>
            <a:r>
              <a:rPr lang="pt-BR"/>
              <a:t>Usuário para logar em altinho.cin.ufpe.br</a:t>
            </a:r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Rodando Ferramentas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FDR Failires Divergence Refinement Checker)</a:t>
            </a:r>
          </a:p>
          <a:p>
            <a:pPr lvl="1"/>
            <a:r>
              <a:rPr lang="pt-BR"/>
              <a:t>Rodar o Xming</a:t>
            </a:r>
          </a:p>
          <a:p>
            <a:pPr lvl="1"/>
            <a:r>
              <a:rPr lang="pt-BR"/>
              <a:t>Configurar putty </a:t>
            </a:r>
          </a:p>
          <a:p>
            <a:pPr lvl="2"/>
            <a:r>
              <a:rPr lang="pt-BR"/>
              <a:t>marcar forward the X11</a:t>
            </a:r>
          </a:p>
          <a:p>
            <a:pPr lvl="2"/>
            <a:r>
              <a:rPr lang="pt-BR"/>
              <a:t>Salvar configura</a:t>
            </a:r>
            <a:r>
              <a:rPr lang="pt-BR"/>
              <a:t>ção para a maquina altinho.cin.ufpe.br</a:t>
            </a:r>
            <a:endParaRPr lang="pt-BR"/>
          </a:p>
          <a:p>
            <a:pPr lvl="1"/>
            <a:r>
              <a:rPr lang="pt-BR"/>
              <a:t>Logar em altinho.cin.ufpe.br</a:t>
            </a:r>
          </a:p>
          <a:p>
            <a:pPr lvl="2"/>
            <a:r>
              <a:rPr lang="pt-BR"/>
              <a:t>Usuario/senha windows</a:t>
            </a:r>
          </a:p>
          <a:p>
            <a:pPr lvl="2"/>
            <a:r>
              <a:rPr lang="pt-BR"/>
              <a:t>Rodar comando </a:t>
            </a:r>
            <a:r>
              <a:rPr lang="pt-BR"/>
              <a:t>“</a:t>
            </a:r>
            <a:r>
              <a:rPr lang="pt-BR"/>
              <a:t>fdr2 &amp;</a:t>
            </a:r>
            <a:r>
              <a:rPr lang="pt-BR"/>
              <a:t>”</a:t>
            </a:r>
          </a:p>
          <a:p>
            <a:pPr lvl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Tela do FDR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5854700" cy="4580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Rodando Ferramentas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Probe (explorador de processos) e CSP typechecker</a:t>
            </a:r>
          </a:p>
          <a:p>
            <a:pPr lvl="1"/>
            <a:r>
              <a:rPr lang="pt-BR"/>
              <a:t>Baixar do site </a:t>
            </a:r>
            <a:r>
              <a:rPr lang="pt-BR">
                <a:hlinkClick r:id="rId2"/>
              </a:rPr>
              <a:t>www.fsel.com</a:t>
            </a:r>
            <a:endParaRPr lang="pt-BR"/>
          </a:p>
          <a:p>
            <a:pPr lvl="1"/>
            <a:r>
              <a:rPr lang="pt-BR"/>
              <a:t>Chamar pela linha de comando </a:t>
            </a:r>
            <a:r>
              <a:rPr lang="pt-BR"/>
              <a:t>‘</a:t>
            </a:r>
            <a:r>
              <a:rPr lang="pt-BR"/>
              <a:t>probe &amp;</a:t>
            </a:r>
            <a:r>
              <a:rPr lang="pt-BR"/>
              <a:t>’</a:t>
            </a:r>
          </a:p>
          <a:p>
            <a:pPr lvl="1"/>
            <a:r>
              <a:rPr lang="pt-BR"/>
              <a:t>tem versão para windows</a:t>
            </a:r>
          </a:p>
          <a:p>
            <a:pPr lvl="2"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Tela de Probe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720" y="1847850"/>
            <a:ext cx="6689880" cy="4019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Basico da interface de FDR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/>
              <a:t>File (Load, Reload)</a:t>
            </a:r>
          </a:p>
          <a:p>
            <a:r>
              <a:rPr lang="pt-BR"/>
              <a:t>Abas</a:t>
            </a:r>
          </a:p>
          <a:p>
            <a:pPr lvl="1"/>
            <a:r>
              <a:rPr lang="pt-BR"/>
              <a:t>Refinement (usado tb para equivalencia)</a:t>
            </a:r>
          </a:p>
          <a:p>
            <a:pPr lvl="1"/>
            <a:r>
              <a:rPr lang="pt-BR"/>
              <a:t>Deadlock</a:t>
            </a:r>
          </a:p>
          <a:p>
            <a:pPr lvl="1"/>
            <a:r>
              <a:rPr lang="pt-BR"/>
              <a:t>Livelock</a:t>
            </a:r>
          </a:p>
          <a:p>
            <a:pPr lvl="1"/>
            <a:r>
              <a:rPr lang="pt-BR"/>
              <a:t>Deterministic</a:t>
            </a:r>
          </a:p>
          <a:p>
            <a:pPr lvl="1"/>
            <a:r>
              <a:rPr lang="pt-BR"/>
              <a:t>Evaluate</a:t>
            </a:r>
          </a:p>
          <a:p>
            <a:r>
              <a:rPr lang="pt-BR"/>
              <a:t>Lista de verifica</a:t>
            </a:r>
            <a:r>
              <a:rPr lang="pt-BR"/>
              <a:t>ções (</a:t>
            </a:r>
            <a:r>
              <a:rPr lang="pt-BR"/>
              <a:t>assertions)</a:t>
            </a:r>
          </a:p>
          <a:p>
            <a:r>
              <a:rPr lang="pt-BR"/>
              <a:t>Lista de processos</a:t>
            </a:r>
          </a:p>
          <a:p>
            <a:r>
              <a:rPr lang="pt-BR"/>
              <a:t>Janela de Mensagens (Options -&gt; Show status)</a:t>
            </a:r>
          </a:p>
          <a:p>
            <a:pPr lvl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Deadlock, deterministic, evaluate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/>
              <a:t>Processo W2</a:t>
            </a:r>
          </a:p>
          <a:p>
            <a:pPr lvl="1"/>
            <a:r>
              <a:rPr lang="pt-BR"/>
              <a:t>Especificao de canal restrita</a:t>
            </a:r>
          </a:p>
          <a:p>
            <a:pPr lvl="1"/>
            <a:r>
              <a:rPr lang="pt-BR"/>
              <a:t>Verificar deadlock</a:t>
            </a:r>
          </a:p>
          <a:p>
            <a:pPr lvl="2"/>
            <a:r>
              <a:rPr lang="pt-BR"/>
              <a:t>Contra exemplos</a:t>
            </a:r>
          </a:p>
          <a:p>
            <a:pPr lvl="1"/>
            <a:r>
              <a:rPr lang="pt-BR"/>
              <a:t>Expandir com Probe</a:t>
            </a:r>
          </a:p>
          <a:p>
            <a:pPr lvl="1"/>
            <a:r>
              <a:rPr lang="pt-BR"/>
              <a:t>Evaluate {|ch|}</a:t>
            </a:r>
          </a:p>
          <a:p>
            <a:r>
              <a:rPr lang="pt-BR"/>
              <a:t>Processo W</a:t>
            </a:r>
          </a:p>
          <a:p>
            <a:pPr lvl="1"/>
            <a:r>
              <a:rPr lang="pt-BR"/>
              <a:t>Canal to tipo inteiro</a:t>
            </a:r>
          </a:p>
          <a:p>
            <a:pPr lvl="1"/>
            <a:r>
              <a:rPr lang="pt-BR"/>
              <a:t>Falha ao rodar no FDR</a:t>
            </a:r>
          </a:p>
          <a:p>
            <a:pPr lvl="1"/>
            <a:r>
              <a:rPr lang="pt-BR"/>
              <a:t>Probe permite expandir por demanda</a:t>
            </a:r>
          </a:p>
          <a:p>
            <a:pPr lvl="1"/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Stop e Skip nas ferramentas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Processos P0 e P0_</a:t>
            </a:r>
          </a:p>
          <a:p>
            <a:pPr lvl="1"/>
            <a:r>
              <a:rPr lang="pt-BR"/>
              <a:t>Encontrar deadlock no probe</a:t>
            </a:r>
          </a:p>
          <a:p>
            <a:pPr lvl="1"/>
            <a:r>
              <a:rPr lang="pt-BR"/>
              <a:t>Encontrar deadlock no FDR com assertion</a:t>
            </a:r>
          </a:p>
          <a:p>
            <a:pPr lvl="2"/>
            <a:r>
              <a:rPr lang="pt-BR"/>
              <a:t>Ex: assert P0 :[deadlock free [F]]</a:t>
            </a:r>
          </a:p>
          <a:p>
            <a:pPr lvl="1"/>
            <a:r>
              <a:rPr lang="pt-BR"/>
              <a:t>Evento tick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464</Words>
  <Application>Microsoft Macintosh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Roteiro</vt:lpstr>
      <vt:lpstr>Antes</vt:lpstr>
      <vt:lpstr>Rodando Ferramentas</vt:lpstr>
      <vt:lpstr>Tela do FDR</vt:lpstr>
      <vt:lpstr>Rodando Ferramentas</vt:lpstr>
      <vt:lpstr>Tela de Probe</vt:lpstr>
      <vt:lpstr>Basico da interface de FDR</vt:lpstr>
      <vt:lpstr>Deadlock, deterministic, evaluate</vt:lpstr>
      <vt:lpstr>Stop e Skip nas ferramentas</vt:lpstr>
      <vt:lpstr>Processo parametrizado</vt:lpstr>
      <vt:lpstr>Busca no Probe</vt:lpstr>
      <vt:lpstr>Analisando determinismo</vt:lpstr>
      <vt:lpstr>Comparando processos</vt:lpstr>
      <vt:lpstr>Exemplos de Comparação</vt:lpstr>
      <vt:lpstr>Typechecker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Sidney Nogueira</dc:creator>
  <cp:lastModifiedBy>Sidney Nogueira</cp:lastModifiedBy>
  <cp:revision>21</cp:revision>
  <dcterms:created xsi:type="dcterms:W3CDTF">2010-03-19T13:31:43Z</dcterms:created>
  <dcterms:modified xsi:type="dcterms:W3CDTF">2010-03-19T16:24:36Z</dcterms:modified>
</cp:coreProperties>
</file>