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61" r:id="rId5"/>
    <p:sldId id="258" r:id="rId6"/>
    <p:sldId id="259" r:id="rId7"/>
    <p:sldId id="260" r:id="rId8"/>
    <p:sldId id="262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15" autoAdjust="0"/>
  </p:normalViewPr>
  <p:slideViewPr>
    <p:cSldViewPr>
      <p:cViewPr varScale="1">
        <p:scale>
          <a:sx n="89" d="100"/>
          <a:sy n="89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16FF5-997D-4C3E-AA50-249993CFABFE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6DDB0-F237-4B80-B3FA-B52B27E4FD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Expressão em SVL para verificar o </a:t>
            </a:r>
            <a:r>
              <a:rPr lang="pt-BR" dirty="0" err="1" smtClean="0"/>
              <a:t>deadlock</a:t>
            </a:r>
            <a:r>
              <a:rPr lang="pt-BR" dirty="0" smtClean="0"/>
              <a:t>:</a:t>
            </a:r>
          </a:p>
          <a:p>
            <a:r>
              <a:rPr lang="pt-BR" dirty="0" err="1" smtClean="0"/>
              <a:t>assert</a:t>
            </a:r>
            <a:r>
              <a:rPr lang="pt-BR" dirty="0" smtClean="0"/>
              <a:t> </a:t>
            </a:r>
            <a:r>
              <a:rPr lang="pt-BR" dirty="0" err="1" smtClean="0"/>
              <a:t>never</a:t>
            </a:r>
            <a:r>
              <a:rPr lang="pt-BR" dirty="0" smtClean="0"/>
              <a:t> in1 &amp;&amp; in2 in Sistema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DDB0-F237-4B80-B3FA-B52B27E4FD2D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Expressão em SVL para verificar o </a:t>
            </a:r>
            <a:r>
              <a:rPr lang="pt-BR" dirty="0" err="1" smtClean="0"/>
              <a:t>deadlock</a:t>
            </a:r>
            <a:r>
              <a:rPr lang="pt-BR" dirty="0" smtClean="0"/>
              <a:t>:</a:t>
            </a:r>
          </a:p>
          <a:p>
            <a:r>
              <a:rPr lang="pt-BR" dirty="0" err="1" smtClean="0"/>
              <a:t>assert</a:t>
            </a:r>
            <a:r>
              <a:rPr lang="pt-BR" dirty="0" smtClean="0"/>
              <a:t> </a:t>
            </a:r>
            <a:r>
              <a:rPr lang="pt-BR" dirty="0" err="1" smtClean="0"/>
              <a:t>never</a:t>
            </a:r>
            <a:r>
              <a:rPr lang="pt-BR" dirty="0" smtClean="0"/>
              <a:t> (in2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last</a:t>
            </a:r>
            <a:r>
              <a:rPr lang="pt-BR" dirty="0" smtClean="0"/>
              <a:t> ==1) </a:t>
            </a:r>
            <a:r>
              <a:rPr lang="pt-BR" dirty="0" err="1" smtClean="0"/>
              <a:t>and</a:t>
            </a:r>
            <a:r>
              <a:rPr lang="pt-BR" dirty="0" smtClean="0"/>
              <a:t> (in1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last</a:t>
            </a:r>
            <a:r>
              <a:rPr lang="pt-BR" dirty="0" smtClean="0"/>
              <a:t> == 2) in Sistema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DDB0-F237-4B80-B3FA-B52B27E4FD2D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1301E-696E-4057-A31F-692DDD55F8C4}" type="datetimeFigureOut">
              <a:rPr lang="pt-BR" smtClean="0"/>
              <a:pPr/>
              <a:t>09/06/2010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92D59-D8A4-4458-B7B7-8A09526066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SVA e SVL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Sidney Nogueira e André Didier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Refinando máximos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Verificar com SVA quais implementações são refinamentos uma da outra (ver o porque)</a:t>
            </a:r>
          </a:p>
          <a:p>
            <a:pPr lvl="1"/>
            <a:r>
              <a:rPr lang="pt-BR"/>
              <a:t>MaxA</a:t>
            </a:r>
          </a:p>
          <a:p>
            <a:pPr lvl="1"/>
            <a:r>
              <a:rPr lang="pt-BR"/>
              <a:t>MaxB</a:t>
            </a:r>
          </a:p>
          <a:p>
            <a:pPr lvl="1"/>
            <a:r>
              <a:rPr lang="pt-BR"/>
              <a:t>MaxC</a:t>
            </a:r>
          </a:p>
          <a:p>
            <a:pPr lvl="1"/>
            <a:r>
              <a:rPr lang="pt-BR"/>
              <a:t>MaxD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CSP vs CSP de SVA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mappingSample.csp</a:t>
            </a:r>
          </a:p>
          <a:p>
            <a:r>
              <a:rPr lang="pt-BR"/>
              <a:t>Incluir processo P(i) e verificar em SVA se P(i) equivale a Psva(i)</a:t>
            </a:r>
          </a:p>
          <a:p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Invariante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Verifique em SVL se o invariante a seguir é válido nas implementações de Max</a:t>
            </a:r>
          </a:p>
          <a:p>
            <a:pPr lvl="1"/>
            <a:r>
              <a:rPr lang="pt-BR"/>
              <a:t>turn[i]’&gt;= turn[i]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Ambiente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Versão mais nova de </a:t>
            </a:r>
            <a:r>
              <a:rPr lang="pt-BR" dirty="0" err="1"/>
              <a:t>sva</a:t>
            </a:r>
            <a:r>
              <a:rPr lang="pt-BR" dirty="0"/>
              <a:t> (sva2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Descompactar </a:t>
            </a:r>
            <a:r>
              <a:rPr lang="pt-BR" dirty="0" err="1" smtClean="0"/>
              <a:t>versao</a:t>
            </a:r>
            <a:r>
              <a:rPr lang="pt-BR" dirty="0" smtClean="0"/>
              <a:t> mais nova</a:t>
            </a:r>
          </a:p>
          <a:p>
            <a:pPr lvl="2"/>
            <a:r>
              <a:rPr lang="pt-BR" dirty="0" err="1" smtClean="0"/>
              <a:t>ant</a:t>
            </a:r>
            <a:r>
              <a:rPr lang="pt-BR" dirty="0" smtClean="0"/>
              <a:t> </a:t>
            </a:r>
            <a:r>
              <a:rPr lang="pt-BR" dirty="0" err="1" smtClean="0"/>
              <a:t>run</a:t>
            </a:r>
            <a:endParaRPr lang="pt-BR" dirty="0"/>
          </a:p>
          <a:p>
            <a:r>
              <a:rPr lang="pt-BR" dirty="0"/>
              <a:t>Java 1.6</a:t>
            </a:r>
          </a:p>
          <a:p>
            <a:r>
              <a:rPr lang="pt-BR" dirty="0"/>
              <a:t>FDR </a:t>
            </a:r>
            <a:r>
              <a:rPr lang="pt-BR" dirty="0" smtClean="0"/>
              <a:t>2.91 (busca no </a:t>
            </a:r>
            <a:r>
              <a:rPr lang="pt-BR" dirty="0" err="1" smtClean="0"/>
              <a:t>google</a:t>
            </a:r>
            <a:r>
              <a:rPr lang="pt-BR" dirty="0" smtClean="0"/>
              <a:t> </a:t>
            </a:r>
            <a:r>
              <a:rPr lang="pt-BR" dirty="0" err="1" smtClean="0"/>
              <a:t>fdr</a:t>
            </a:r>
            <a:r>
              <a:rPr lang="pt-BR" dirty="0" smtClean="0"/>
              <a:t> 2.91 </a:t>
            </a:r>
            <a:r>
              <a:rPr lang="pt-BR" dirty="0" err="1" smtClean="0"/>
              <a:t>oxford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e</a:t>
            </a:r>
            <a:r>
              <a:rPr lang="pt-BR" smtClean="0"/>
              <a:t>xport</a:t>
            </a:r>
            <a:r>
              <a:rPr lang="pt-BR" dirty="0" smtClean="0"/>
              <a:t> FDRHOME=...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Criar um algoritmo usando seções atômicas. Verificar as propriedades de seção crítica.</a:t>
            </a:r>
          </a:p>
          <a:p>
            <a:pPr lvl="1"/>
            <a:r>
              <a:rPr lang="pt-BR" dirty="0" smtClean="0"/>
              <a:t>Usar diretiva da linguagem</a:t>
            </a:r>
          </a:p>
          <a:p>
            <a:r>
              <a:rPr lang="pt-BR" dirty="0" smtClean="0"/>
              <a:t>Reescrever o algoritmo sem o auxílio das seções atômicas. Verificar as mesmas propriedades de antes.</a:t>
            </a:r>
          </a:p>
          <a:p>
            <a:pPr lvl="1"/>
            <a:r>
              <a:rPr lang="pt-BR" dirty="0" smtClean="0"/>
              <a:t>Algoritmo </a:t>
            </a:r>
            <a:r>
              <a:rPr lang="pt-BR" dirty="0" err="1" smtClean="0"/>
              <a:t>tie-breaker</a:t>
            </a:r>
            <a:endParaRPr lang="pt-BR" dirty="0" smtClean="0"/>
          </a:p>
          <a:p>
            <a:pPr lvl="1"/>
            <a:r>
              <a:rPr lang="pt-BR" dirty="0" smtClean="0"/>
              <a:t>Modificação no algoritmo para atender às propriedades de acesso à seção crítica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de seção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804" y="1600201"/>
            <a:ext cx="8229600" cy="182879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Exclusão Mútua</a:t>
            </a:r>
            <a:r>
              <a:rPr lang="pt-BR" dirty="0" smtClean="0"/>
              <a:t>: no máximo um processo está em sua seção crítica.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Ausência de </a:t>
            </a:r>
            <a:r>
              <a:rPr lang="pt-BR" b="1" dirty="0" err="1" smtClean="0"/>
              <a:t>deadlock</a:t>
            </a:r>
            <a:r>
              <a:rPr lang="pt-BR" b="1" dirty="0" smtClean="0"/>
              <a:t> e </a:t>
            </a:r>
            <a:r>
              <a:rPr lang="pt-BR" b="1" dirty="0" err="1" smtClean="0"/>
              <a:t>livelock</a:t>
            </a:r>
            <a:r>
              <a:rPr lang="pt-BR" dirty="0" smtClean="0"/>
              <a:t>: se dois ou mais processos tentarem entrar em suas seções críticas, pelo menos um terá sucesso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85804" y="3500438"/>
            <a:ext cx="8229600" cy="2643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Ausência de atraso desnecessário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se um processo estiver tentando entrar em sua seção crítica e os outros estiverem em seções </a:t>
            </a: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não-críticas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 tiverem terminado, então o primeiro processo não é impedido de entrar em sua seção crítica.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Entrada eventual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Um processo tentando entrar em sua seção crítica eventualmente conseguirá.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Diretiva </a:t>
            </a:r>
            <a:r>
              <a:rPr lang="pt-BR" i="1" dirty="0" err="1" smtClean="0"/>
              <a:t>atomic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Crie uma especificação que compartilha uma variável compartilhada </a:t>
            </a:r>
            <a:r>
              <a:rPr lang="pt-BR" dirty="0" err="1" smtClean="0"/>
              <a:t>count</a:t>
            </a:r>
            <a:r>
              <a:rPr lang="pt-BR" dirty="0" smtClean="0"/>
              <a:t>. A especificação deve apenas incrementar e decrementar essa variável.</a:t>
            </a:r>
          </a:p>
          <a:p>
            <a:r>
              <a:rPr lang="pt-BR" dirty="0" smtClean="0"/>
              <a:t>O processo deve ter acesso exclusivo para que a ordem de leitura ou escrita não altere o resultado: </a:t>
            </a:r>
            <a:r>
              <a:rPr lang="pt-BR" dirty="0" err="1" smtClean="0"/>
              <a:t>count</a:t>
            </a:r>
            <a:r>
              <a:rPr lang="pt-BR" dirty="0" smtClean="0"/>
              <a:t> deve ser menor ou igual a 1.</a:t>
            </a:r>
          </a:p>
          <a:p>
            <a:r>
              <a:rPr lang="pt-BR" dirty="0" smtClean="0"/>
              <a:t>Use a diretiva </a:t>
            </a:r>
            <a:r>
              <a:rPr lang="pt-BR" i="1" dirty="0" err="1" smtClean="0"/>
              <a:t>atomic</a:t>
            </a:r>
            <a:r>
              <a:rPr lang="pt-BR" dirty="0" smtClean="0"/>
              <a:t> de SVL.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de seção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5000"/>
              </a:spcAft>
            </a:pPr>
            <a:r>
              <a:rPr lang="pt-BR" dirty="0" smtClean="0"/>
              <a:t>Substitua a diretiva </a:t>
            </a:r>
            <a:r>
              <a:rPr lang="pt-BR" i="1" dirty="0" err="1" smtClean="0"/>
              <a:t>atomic</a:t>
            </a:r>
            <a:r>
              <a:rPr lang="pt-BR" dirty="0" smtClean="0"/>
              <a:t> pelo algoritmo </a:t>
            </a:r>
            <a:r>
              <a:rPr lang="pt-BR" dirty="0" err="1" smtClean="0"/>
              <a:t>tie-breaker</a:t>
            </a:r>
            <a:r>
              <a:rPr lang="pt-BR" dirty="0" smtClean="0"/>
              <a:t> visto em aula:</a:t>
            </a:r>
          </a:p>
          <a:p>
            <a:r>
              <a:rPr lang="pt-BR" dirty="0" smtClean="0"/>
              <a:t>Verifique que a propriedade de </a:t>
            </a:r>
            <a:r>
              <a:rPr lang="pt-BR" dirty="0" err="1" smtClean="0"/>
              <a:t>count</a:t>
            </a:r>
            <a:r>
              <a:rPr lang="pt-BR" dirty="0" smtClean="0"/>
              <a:t> ser menor ou igual a 1 continua sendo satisfeita.</a:t>
            </a:r>
          </a:p>
          <a:p>
            <a:r>
              <a:rPr lang="pt-BR" dirty="0" smtClean="0"/>
              <a:t>Pergunta-se: por que essa solução não atende às propriedades de seção crítica? Como identificar o problema com SVA e resolvê-lo?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28662" y="2285992"/>
            <a:ext cx="33575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355600" algn="l"/>
                <a:tab pos="723900" algn="l"/>
                <a:tab pos="10779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process CS1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while (true)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in1=true;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while (in2) skip;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critical section;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in1=false; /* exit */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noncritical section;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572000" y="2214554"/>
            <a:ext cx="33575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355600" algn="l"/>
                <a:tab pos="723900" algn="l"/>
                <a:tab pos="10779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process CS2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while (true)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in2=true;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while (in1) skip;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critical section;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in1=false; /* exit */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noncritical section;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 do </a:t>
            </a:r>
            <a:r>
              <a:rPr lang="pt-BR" dirty="0" err="1" smtClean="0"/>
              <a:t>deadlock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da variável </a:t>
            </a:r>
            <a:r>
              <a:rPr lang="pt-BR" i="1" dirty="0" err="1" smtClean="0"/>
              <a:t>last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3143248"/>
            <a:ext cx="42148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process CS1 {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while (true) {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in1=true; last=1;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while (in2 and last==1) skip;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critical section;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in1=false;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noncritical section;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714876" y="3143248"/>
            <a:ext cx="42148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process CS2 {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while (true) {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in2=true; last=2;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while (in1 and last==2) skip;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critical section;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in2=false;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noncritical section;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55600" algn="l"/>
                <a:tab pos="723900" algn="l"/>
                <a:tab pos="1077913" algn="l"/>
                <a:tab pos="1433513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Verificando refinamentos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pt-BR"/>
              <a:t>extatomic.csp</a:t>
            </a:r>
          </a:p>
          <a:p>
            <a:r>
              <a:rPr lang="pt-BR"/>
              <a:t>Verificar refinamentos entre PP e QQ</a:t>
            </a:r>
          </a:p>
          <a:p>
            <a:pPr lvl="1"/>
            <a:r>
              <a:rPr lang="pt-BR"/>
              <a:t>Contexto sequencial</a:t>
            </a:r>
          </a:p>
          <a:p>
            <a:pPr lvl="1"/>
            <a:r>
              <a:rPr lang="pt-BR"/>
              <a:t>Ext_atomic = true/false</a:t>
            </a:r>
          </a:p>
          <a:p>
            <a:r>
              <a:rPr lang="pt-BR"/>
              <a:t>Escreva </a:t>
            </a:r>
          </a:p>
          <a:p>
            <a:pPr lvl="1"/>
            <a:r>
              <a:rPr lang="pt-BR"/>
              <a:t>um programa RR que refine PP e QQ no contexto geral com ext_atomic = false</a:t>
            </a:r>
          </a:p>
          <a:p>
            <a:pPr lvl="1"/>
            <a:r>
              <a:rPr lang="pt-BR"/>
              <a:t>um programa TT o mais simples que refina todos acima, porém não é refinado por nenhum outro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Bakery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BakeryDraft.csp</a:t>
            </a:r>
          </a:p>
          <a:p>
            <a:r>
              <a:rPr lang="pt-BR"/>
              <a:t>Ver se com maxD refina a especificação</a:t>
            </a:r>
          </a:p>
          <a:p>
            <a:pPr lvl="1">
              <a:buNone/>
            </a:pPr>
            <a:r>
              <a:rPr lang="pt-BR"/>
              <a:t>%%SPEC = css?i -&gt; cse!i -&gt; SPEC</a:t>
            </a:r>
          </a:p>
          <a:p>
            <a:r>
              <a:rPr lang="pt-BR"/>
              <a:t>Trocar maxD por MaxB</a:t>
            </a:r>
          </a:p>
          <a:p>
            <a:r>
              <a:rPr lang="pt-BR"/>
              <a:t>Verificar novamente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489</Words>
  <Application>Microsoft Office PowerPoint</Application>
  <PresentationFormat>Apresentação na tela (4:3)</PresentationFormat>
  <Paragraphs>82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SVA e SVL</vt:lpstr>
      <vt:lpstr>Ambiente</vt:lpstr>
      <vt:lpstr>Roteiro</vt:lpstr>
      <vt:lpstr>Propriedades de seção crítica</vt:lpstr>
      <vt:lpstr>Diretiva atomic</vt:lpstr>
      <vt:lpstr>Algoritmo de seção crítica</vt:lpstr>
      <vt:lpstr>Resolução do deadlock</vt:lpstr>
      <vt:lpstr>Verificando refinamentos</vt:lpstr>
      <vt:lpstr>Bakery</vt:lpstr>
      <vt:lpstr>Refinando máximos</vt:lpstr>
      <vt:lpstr>CSP vs CSP de SVA</vt:lpstr>
      <vt:lpstr>Invariante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André Luís Ribeiro Didier</dc:creator>
  <cp:lastModifiedBy>hcs</cp:lastModifiedBy>
  <cp:revision>46</cp:revision>
  <dcterms:created xsi:type="dcterms:W3CDTF">2010-06-09T18:36:43Z</dcterms:created>
  <dcterms:modified xsi:type="dcterms:W3CDTF">2010-06-09T19:20:27Z</dcterms:modified>
</cp:coreProperties>
</file>