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5" r:id="rId5"/>
    <p:sldId id="266" r:id="rId6"/>
    <p:sldId id="267" r:id="rId7"/>
    <p:sldId id="268" r:id="rId8"/>
    <p:sldId id="270" r:id="rId9"/>
    <p:sldId id="269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425C37-9679-4FDF-AFEC-FC2F646119DA}" type="datetimeFigureOut">
              <a:rPr lang="pt-BR" smtClean="0"/>
              <a:pPr/>
              <a:t>27/05/2010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1D3182-5BC2-424F-8C3E-B43563B76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25C37-9679-4FDF-AFEC-FC2F646119DA}" type="datetimeFigureOut">
              <a:rPr lang="pt-BR" smtClean="0"/>
              <a:pPr/>
              <a:t>27/05/2010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D3182-5BC2-424F-8C3E-B43563B76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25C37-9679-4FDF-AFEC-FC2F646119DA}" type="datetimeFigureOut">
              <a:rPr lang="pt-BR" smtClean="0"/>
              <a:pPr/>
              <a:t>27/05/2010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D3182-5BC2-424F-8C3E-B43563B76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25C37-9679-4FDF-AFEC-FC2F646119DA}" type="datetimeFigureOut">
              <a:rPr lang="pt-BR" smtClean="0"/>
              <a:pPr/>
              <a:t>27/05/2010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D3182-5BC2-424F-8C3E-B43563B763D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25C37-9679-4FDF-AFEC-FC2F646119DA}" type="datetimeFigureOut">
              <a:rPr lang="pt-BR" smtClean="0"/>
              <a:pPr/>
              <a:t>27/05/2010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D3182-5BC2-424F-8C3E-B43563B763D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25C37-9679-4FDF-AFEC-FC2F646119DA}" type="datetimeFigureOut">
              <a:rPr lang="pt-BR" smtClean="0"/>
              <a:pPr/>
              <a:t>27/05/2010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D3182-5BC2-424F-8C3E-B43563B763D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25C37-9679-4FDF-AFEC-FC2F646119DA}" type="datetimeFigureOut">
              <a:rPr lang="pt-BR" smtClean="0"/>
              <a:pPr/>
              <a:t>27/05/2010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D3182-5BC2-424F-8C3E-B43563B76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25C37-9679-4FDF-AFEC-FC2F646119DA}" type="datetimeFigureOut">
              <a:rPr lang="pt-BR" smtClean="0"/>
              <a:pPr/>
              <a:t>27/05/2010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D3182-5BC2-424F-8C3E-B43563B763D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25C37-9679-4FDF-AFEC-FC2F646119DA}" type="datetimeFigureOut">
              <a:rPr lang="pt-BR" smtClean="0"/>
              <a:pPr/>
              <a:t>27/05/2010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D3182-5BC2-424F-8C3E-B43563B76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425C37-9679-4FDF-AFEC-FC2F646119DA}" type="datetimeFigureOut">
              <a:rPr lang="pt-BR" smtClean="0"/>
              <a:pPr/>
              <a:t>27/05/2010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D3182-5BC2-424F-8C3E-B43563B76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425C37-9679-4FDF-AFEC-FC2F646119DA}" type="datetimeFigureOut">
              <a:rPr lang="pt-BR" smtClean="0"/>
              <a:pPr/>
              <a:t>27/05/2010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1D3182-5BC2-424F-8C3E-B43563B763D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425C37-9679-4FDF-AFEC-FC2F646119DA}" type="datetimeFigureOut">
              <a:rPr lang="pt-BR" smtClean="0"/>
              <a:pPr/>
              <a:t>27/05/2010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21D3182-5BC2-424F-8C3E-B43563B76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 Vetores</a:t>
            </a:r>
          </a:p>
          <a:p>
            <a:pPr lvl="1"/>
            <a:r>
              <a:rPr lang="pt-BR" dirty="0" smtClean="0"/>
              <a:t>Cria-se o vetor de velocidade dos agentes e calcula-se sua trajetória</a:t>
            </a:r>
          </a:p>
          <a:p>
            <a:pPr lvl="1"/>
            <a:r>
              <a:rPr lang="pt-BR" dirty="0" smtClean="0"/>
              <a:t>Se as trajetórias de um par de agentes cruzar, é identificada a </a:t>
            </a:r>
            <a:r>
              <a:rPr lang="pt-BR" dirty="0" smtClean="0"/>
              <a:t>colisão</a:t>
            </a:r>
          </a:p>
          <a:p>
            <a:pPr lvl="1"/>
            <a:r>
              <a:rPr lang="pt-BR" dirty="0" smtClean="0"/>
              <a:t>Um pouco mais </a:t>
            </a:r>
            <a:r>
              <a:rPr lang="pt-BR" dirty="0" smtClean="0"/>
              <a:t>preciso</a:t>
            </a:r>
            <a:r>
              <a:rPr lang="pt-BR" dirty="0" smtClean="0"/>
              <a:t>: definir um retângulo com largura igual a do agente, ao invés de uma reta</a:t>
            </a: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Tratamento</a:t>
            </a:r>
            <a:r>
              <a:rPr lang="en-US" dirty="0" smtClean="0"/>
              <a:t> de </a:t>
            </a:r>
            <a:r>
              <a:rPr lang="en-US" dirty="0" err="1" smtClean="0"/>
              <a:t>Colisão</a:t>
            </a:r>
            <a:endParaRPr lang="pt-BR" dirty="0"/>
          </a:p>
        </p:txBody>
      </p:sp>
      <p:pic>
        <p:nvPicPr>
          <p:cNvPr id="4" name="Imagem 3" descr="img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4500570"/>
            <a:ext cx="3103375" cy="139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 Vetores</a:t>
            </a:r>
          </a:p>
          <a:p>
            <a:pPr lvl="1"/>
            <a:r>
              <a:rPr lang="pt-BR" dirty="0" smtClean="0"/>
              <a:t>Um é escolhido para ficar parado até que o outro </a:t>
            </a:r>
            <a:r>
              <a:rPr lang="pt-BR" dirty="0" smtClean="0"/>
              <a:t>passe</a:t>
            </a:r>
          </a:p>
          <a:p>
            <a:pPr lvl="1"/>
            <a:r>
              <a:rPr lang="pt-BR" b="1" dirty="0" smtClean="0"/>
              <a:t>Exceção</a:t>
            </a:r>
            <a:r>
              <a:rPr lang="pt-BR" b="1" dirty="0" smtClean="0"/>
              <a:t>:</a:t>
            </a:r>
            <a:r>
              <a:rPr lang="pt-BR" dirty="0" smtClean="0"/>
              <a:t> trajetórias colineares</a:t>
            </a:r>
            <a:endParaRPr lang="pt-B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Tratamento</a:t>
            </a:r>
            <a:r>
              <a:rPr lang="en-US" dirty="0" smtClean="0"/>
              <a:t> de </a:t>
            </a:r>
            <a:r>
              <a:rPr lang="en-US" dirty="0" err="1" smtClean="0"/>
              <a:t>Colisão</a:t>
            </a:r>
            <a:endParaRPr lang="pt-BR" dirty="0"/>
          </a:p>
        </p:txBody>
      </p:sp>
      <p:pic>
        <p:nvPicPr>
          <p:cNvPr id="5" name="Imagem 4" descr="img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3500438"/>
            <a:ext cx="2733675" cy="1933575"/>
          </a:xfrm>
          <a:prstGeom prst="rect">
            <a:avLst/>
          </a:prstGeom>
        </p:spPr>
      </p:pic>
      <p:pic>
        <p:nvPicPr>
          <p:cNvPr id="6" name="Imagem 5" descr="img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3500438"/>
            <a:ext cx="2943225" cy="2028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 Vetores</a:t>
            </a:r>
          </a:p>
          <a:p>
            <a:pPr lvl="1"/>
            <a:r>
              <a:rPr lang="pt-BR" dirty="0" smtClean="0"/>
              <a:t>Se os agentes estiverem no mesmo sentido, aumentar a velocidade do que está na </a:t>
            </a:r>
            <a:r>
              <a:rPr lang="pt-BR" dirty="0" smtClean="0"/>
              <a:t>frente</a:t>
            </a:r>
          </a:p>
          <a:p>
            <a:pPr lvl="1"/>
            <a:r>
              <a:rPr lang="pt-BR" dirty="0" smtClean="0"/>
              <a:t>Caso contrário, </a:t>
            </a:r>
            <a:r>
              <a:rPr lang="pt-BR" dirty="0" smtClean="0"/>
              <a:t>escolher um e mudar sua direção</a:t>
            </a:r>
            <a:endParaRPr lang="pt-B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Tratamento</a:t>
            </a:r>
            <a:r>
              <a:rPr lang="en-US" dirty="0" smtClean="0"/>
              <a:t> de </a:t>
            </a:r>
            <a:r>
              <a:rPr lang="en-US" dirty="0" err="1" smtClean="0"/>
              <a:t>Colisão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Usando aceleração angular</a:t>
            </a:r>
          </a:p>
          <a:p>
            <a:pPr lvl="1"/>
            <a:r>
              <a:rPr lang="pt-BR" dirty="0" smtClean="0"/>
              <a:t>Se uma colisão for prevista, os agentes fazem um desvio para evitar a </a:t>
            </a:r>
            <a:r>
              <a:rPr lang="pt-BR" dirty="0" smtClean="0"/>
              <a:t>colisão</a:t>
            </a:r>
          </a:p>
          <a:p>
            <a:pPr lvl="1"/>
            <a:r>
              <a:rPr lang="pt-BR" dirty="0" smtClean="0"/>
              <a:t>O desvio calculado em função da posição dos agentes </a:t>
            </a:r>
            <a:r>
              <a:rPr lang="pt-BR" dirty="0" smtClean="0"/>
              <a:t>próximos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Tratamento</a:t>
            </a:r>
            <a:r>
              <a:rPr lang="en-US" dirty="0" smtClean="0"/>
              <a:t> de </a:t>
            </a:r>
            <a:r>
              <a:rPr lang="en-US" dirty="0" err="1" smtClean="0"/>
              <a:t>Colisão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Usando aceleração angular</a:t>
            </a:r>
          </a:p>
          <a:p>
            <a:pPr lvl="1"/>
            <a:r>
              <a:rPr lang="pt-BR" dirty="0" smtClean="0"/>
              <a:t>Esse </a:t>
            </a:r>
            <a:r>
              <a:rPr lang="pt-BR" dirty="0" smtClean="0"/>
              <a:t>desvio é feito </a:t>
            </a:r>
            <a:r>
              <a:rPr lang="pt-BR" dirty="0" smtClean="0"/>
              <a:t>mudando </a:t>
            </a:r>
            <a:r>
              <a:rPr lang="pt-BR" dirty="0" smtClean="0"/>
              <a:t>progressivamente a velocidade angular do </a:t>
            </a:r>
            <a:r>
              <a:rPr lang="pt-BR" dirty="0" smtClean="0"/>
              <a:t>agente</a:t>
            </a:r>
          </a:p>
          <a:p>
            <a:pPr lvl="1"/>
            <a:r>
              <a:rPr lang="pt-BR" dirty="0" smtClean="0"/>
              <a:t>Depois a velocidade muda para as anteriores até a inicial novamente</a:t>
            </a:r>
            <a:endParaRPr lang="pt-B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Tratamento</a:t>
            </a:r>
            <a:r>
              <a:rPr lang="en-US" dirty="0" smtClean="0"/>
              <a:t> de </a:t>
            </a:r>
            <a:r>
              <a:rPr lang="en-US" dirty="0" err="1" smtClean="0"/>
              <a:t>Colisão</a:t>
            </a:r>
            <a:endParaRPr lang="pt-BR" dirty="0"/>
          </a:p>
        </p:txBody>
      </p:sp>
      <p:pic>
        <p:nvPicPr>
          <p:cNvPr id="4" name="Imagem 3" descr="img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3571876"/>
            <a:ext cx="4829175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 campos de força</a:t>
            </a:r>
          </a:p>
          <a:p>
            <a:pPr lvl="1"/>
            <a:r>
              <a:rPr lang="pt-BR" dirty="0" smtClean="0"/>
              <a:t>Prever colisão com todos os agentes dentro de um </a:t>
            </a:r>
            <a:r>
              <a:rPr lang="pt-BR" dirty="0" smtClean="0"/>
              <a:t>raio</a:t>
            </a:r>
          </a:p>
          <a:p>
            <a:pPr lvl="1"/>
            <a:r>
              <a:rPr lang="pt-BR" dirty="0" smtClean="0"/>
              <a:t>Cada agente neste raio exerce uma força que afasta o </a:t>
            </a:r>
            <a:r>
              <a:rPr lang="pt-BR" dirty="0" smtClean="0"/>
              <a:t>outro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Tratamento</a:t>
            </a:r>
            <a:r>
              <a:rPr lang="en-US" dirty="0" smtClean="0"/>
              <a:t> de </a:t>
            </a:r>
            <a:r>
              <a:rPr lang="en-US" dirty="0" err="1" smtClean="0"/>
              <a:t>Colisão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 campos de força</a:t>
            </a:r>
          </a:p>
          <a:p>
            <a:pPr lvl="1"/>
            <a:r>
              <a:rPr lang="pt-BR" dirty="0" smtClean="0"/>
              <a:t>A </a:t>
            </a:r>
            <a:r>
              <a:rPr lang="pt-BR" dirty="0" smtClean="0"/>
              <a:t>força resultante determina a aceleração do agente</a:t>
            </a:r>
            <a:endParaRPr lang="pt-B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Tratamento</a:t>
            </a:r>
            <a:r>
              <a:rPr lang="en-US" dirty="0" smtClean="0"/>
              <a:t> de </a:t>
            </a:r>
            <a:r>
              <a:rPr lang="en-US" dirty="0" err="1" smtClean="0"/>
              <a:t>Colisão</a:t>
            </a:r>
            <a:endParaRPr lang="pt-BR" dirty="0"/>
          </a:p>
        </p:txBody>
      </p:sp>
      <p:pic>
        <p:nvPicPr>
          <p:cNvPr id="4" name="Imagem 3" descr="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928934"/>
            <a:ext cx="3829050" cy="2876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Definindo limites</a:t>
            </a:r>
          </a:p>
          <a:p>
            <a:pPr lvl="1"/>
            <a:r>
              <a:rPr lang="pt-BR" dirty="0" smtClean="0"/>
              <a:t>É definido um limite (circular) ao redor de cada </a:t>
            </a:r>
            <a:r>
              <a:rPr lang="pt-BR" dirty="0" smtClean="0"/>
              <a:t>agente</a:t>
            </a:r>
          </a:p>
          <a:p>
            <a:pPr lvl="1"/>
            <a:r>
              <a:rPr lang="pt-BR" dirty="0" smtClean="0"/>
              <a:t>Se houver </a:t>
            </a:r>
            <a:r>
              <a:rPr lang="pt-BR" dirty="0" smtClean="0"/>
              <a:t>interseção </a:t>
            </a:r>
            <a:r>
              <a:rPr lang="pt-BR" dirty="0" smtClean="0"/>
              <a:t>entre os limites de dois agentes, há a </a:t>
            </a:r>
            <a:r>
              <a:rPr lang="pt-BR" dirty="0" smtClean="0"/>
              <a:t>colisão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Tratamento</a:t>
            </a:r>
            <a:r>
              <a:rPr lang="en-US" dirty="0" smtClean="0"/>
              <a:t> de </a:t>
            </a:r>
            <a:r>
              <a:rPr lang="en-US" dirty="0" err="1" smtClean="0"/>
              <a:t>Colisão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Definindo limites</a:t>
            </a:r>
          </a:p>
          <a:p>
            <a:pPr lvl="1"/>
            <a:r>
              <a:rPr lang="pt-BR" dirty="0" smtClean="0"/>
              <a:t>Ocorre </a:t>
            </a:r>
            <a:r>
              <a:rPr lang="pt-BR" dirty="0" smtClean="0"/>
              <a:t>então uma aceleração na direção oposta do outro </a:t>
            </a:r>
            <a:r>
              <a:rPr lang="pt-BR" dirty="0" smtClean="0"/>
              <a:t>agente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Tratamento</a:t>
            </a:r>
            <a:r>
              <a:rPr lang="en-US" dirty="0" smtClean="0"/>
              <a:t> de </a:t>
            </a:r>
            <a:r>
              <a:rPr lang="en-US" dirty="0" err="1" smtClean="0"/>
              <a:t>Colisão</a:t>
            </a:r>
            <a:endParaRPr lang="pt-BR" dirty="0"/>
          </a:p>
        </p:txBody>
      </p:sp>
      <p:pic>
        <p:nvPicPr>
          <p:cNvPr id="6" name="Imagem 5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2928934"/>
            <a:ext cx="3924300" cy="2828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769</TotalTime>
  <Words>247</Words>
  <Application>Microsoft Office PowerPoint</Application>
  <PresentationFormat>Apresentação na tela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Concourse</vt:lpstr>
      <vt:lpstr>Tratamento de Colisão</vt:lpstr>
      <vt:lpstr>Tratamento de Colisão</vt:lpstr>
      <vt:lpstr>Tratamento de Colisão</vt:lpstr>
      <vt:lpstr>Tratamento de Colisão</vt:lpstr>
      <vt:lpstr>Tratamento de Colisão</vt:lpstr>
      <vt:lpstr>Tratamento de Colisão</vt:lpstr>
      <vt:lpstr>Tratamento de Colisão</vt:lpstr>
      <vt:lpstr>Tratamento de Colisão</vt:lpstr>
      <vt:lpstr>Tratamento de Colisão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Tratamento de Colisões</dc:title>
  <dc:creator>Drance Oliveira</dc:creator>
  <cp:lastModifiedBy>hraa</cp:lastModifiedBy>
  <cp:revision>14</cp:revision>
  <dcterms:created xsi:type="dcterms:W3CDTF">2010-05-26T12:55:23Z</dcterms:created>
  <dcterms:modified xsi:type="dcterms:W3CDTF">2010-05-28T00:08:45Z</dcterms:modified>
</cp:coreProperties>
</file>