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23490-1376-4DA1-A737-A50760BDB36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0A8DF-6946-4823-83B1-13775A3293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0A8DF-6946-4823-83B1-13775A32934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aempresa.org/" TargetMode="External"/><Relationship Id="rId2" Type="http://schemas.openxmlformats.org/officeDocument/2006/relationships/hyperlink" Target="http://www.cin.ufpe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6048375" cy="2041525"/>
          </a:xfrm>
        </p:spPr>
        <p:txBody>
          <a:bodyPr/>
          <a:lstStyle/>
          <a:p>
            <a:r>
              <a:rPr lang="pt-BR" dirty="0" smtClean="0"/>
              <a:t>Monitoria IP ~if669</a:t>
            </a:r>
          </a:p>
          <a:p>
            <a:endParaRPr lang="pt-BR" dirty="0"/>
          </a:p>
          <a:p>
            <a:r>
              <a:rPr lang="pt-BR" dirty="0" smtClean="0"/>
              <a:t>Garbage Collection e pacotes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usar</a:t>
            </a:r>
            <a:r>
              <a:rPr lang="en-US" dirty="0" smtClean="0"/>
              <a:t>? </a:t>
            </a:r>
            <a:r>
              <a:rPr lang="en-US" dirty="0" err="1" smtClean="0"/>
              <a:t>Nomeando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as </a:t>
            </a:r>
            <a:r>
              <a:rPr lang="en-US" dirty="0" err="1" smtClean="0"/>
              <a:t>convenções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</a:t>
            </a:r>
            <a:r>
              <a:rPr lang="en-US" dirty="0" err="1" smtClean="0"/>
              <a:t>conflitos</a:t>
            </a:r>
            <a:r>
              <a:rPr lang="en-US" dirty="0" smtClean="0"/>
              <a:t> de </a:t>
            </a:r>
            <a:r>
              <a:rPr lang="en-US" dirty="0" err="1" smtClean="0"/>
              <a:t>nomes</a:t>
            </a:r>
            <a:r>
              <a:rPr lang="en-US" dirty="0" smtClean="0"/>
              <a:t>,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pacotes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possuir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nomes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intuitivos</a:t>
            </a:r>
            <a:r>
              <a:rPr lang="en-US" dirty="0" smtClean="0"/>
              <a:t> e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base, examples, graphics, </a:t>
            </a:r>
            <a:r>
              <a:rPr lang="en-US" dirty="0" err="1" smtClean="0"/>
              <a:t>io</a:t>
            </a:r>
            <a:r>
              <a:rPr lang="en-US" dirty="0" smtClean="0"/>
              <a:t>, </a:t>
            </a:r>
            <a:r>
              <a:rPr lang="en-US" dirty="0" err="1" smtClean="0"/>
              <a:t>util</a:t>
            </a:r>
            <a:r>
              <a:rPr lang="en-US" dirty="0" smtClean="0"/>
              <a:t>, etc.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nomes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o </a:t>
            </a:r>
            <a:r>
              <a:rPr lang="en-US" dirty="0" err="1" smtClean="0"/>
              <a:t>prefixo</a:t>
            </a:r>
            <a:r>
              <a:rPr lang="en-US" dirty="0" smtClean="0"/>
              <a:t> da </a:t>
            </a:r>
            <a:r>
              <a:rPr lang="en-US" dirty="0" err="1" smtClean="0"/>
              <a:t>instituição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causar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com a </a:t>
            </a:r>
            <a:r>
              <a:rPr lang="en-US" dirty="0" err="1" smtClean="0"/>
              <a:t>distribuição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java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destruir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endParaRPr lang="en-US" dirty="0" smtClean="0"/>
          </a:p>
          <a:p>
            <a:r>
              <a:rPr lang="en-US" dirty="0" smtClean="0"/>
              <a:t>O garbage collector </a:t>
            </a:r>
            <a:r>
              <a:rPr lang="en-US" dirty="0" err="1" smtClean="0"/>
              <a:t>percebe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usado</a:t>
            </a:r>
            <a:r>
              <a:rPr lang="en-US" dirty="0" smtClean="0"/>
              <a:t> e o </a:t>
            </a:r>
            <a:r>
              <a:rPr lang="en-US" dirty="0" err="1" smtClean="0"/>
              <a:t>destrói</a:t>
            </a:r>
            <a:r>
              <a:rPr lang="en-US" dirty="0" smtClean="0"/>
              <a:t> </a:t>
            </a:r>
            <a:r>
              <a:rPr lang="en-US" dirty="0" err="1" smtClean="0"/>
              <a:t>automaticamente</a:t>
            </a:r>
            <a:endParaRPr lang="en-US" dirty="0" smtClean="0"/>
          </a:p>
          <a:p>
            <a:pPr lvl="1"/>
            <a:r>
              <a:rPr lang="en-US" dirty="0" err="1" smtClean="0"/>
              <a:t>Podemos</a:t>
            </a:r>
            <a:r>
              <a:rPr lang="en-US" dirty="0" smtClean="0"/>
              <a:t> “</a:t>
            </a:r>
            <a:r>
              <a:rPr lang="en-US" dirty="0" err="1" smtClean="0"/>
              <a:t>ajudar</a:t>
            </a:r>
            <a:r>
              <a:rPr lang="en-US" dirty="0" smtClean="0"/>
              <a:t>” o cg do java,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apontar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null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provavelmente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tratado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000" dirty="0" smtClean="0">
                <a:solidFill>
                  <a:srgbClr val="7F0055"/>
                </a:solidFill>
                <a:effectLst/>
                <a:latin typeface="Courier New"/>
              </a:rPr>
              <a:t>		private</a:t>
            </a:r>
            <a:r>
              <a:rPr lang="en-US" sz="2000" dirty="0" smtClean="0">
                <a:effectLst/>
                <a:latin typeface="Courier New"/>
              </a:rPr>
              <a:t> </a:t>
            </a:r>
            <a:r>
              <a:rPr lang="en-US" sz="2000" dirty="0" err="1">
                <a:effectLst/>
                <a:latin typeface="Courier New"/>
              </a:rPr>
              <a:t>ArrayList</a:t>
            </a:r>
            <a:r>
              <a:rPr lang="en-US" sz="2000" dirty="0">
                <a:effectLst/>
                <a:latin typeface="Courier New"/>
              </a:rPr>
              <a:t> </a:t>
            </a:r>
            <a:r>
              <a:rPr lang="en-US" sz="2000" dirty="0" err="1">
                <a:solidFill>
                  <a:srgbClr val="0000C0"/>
                </a:solidFill>
                <a:effectLst/>
                <a:latin typeface="Courier New"/>
              </a:rPr>
              <a:t>lista</a:t>
            </a:r>
            <a:r>
              <a:rPr lang="en-US" sz="2000" dirty="0">
                <a:effectLst/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effectLst/>
                <a:latin typeface="Courier New"/>
              </a:rPr>
              <a:t>		. </a:t>
            </a:r>
            <a:r>
              <a:rPr lang="en-US" sz="2000" dirty="0">
                <a:effectLst/>
                <a:latin typeface="Courier New"/>
              </a:rPr>
              <a:t>. . </a:t>
            </a:r>
            <a:r>
              <a:rPr lang="en-US" sz="2000" dirty="0" smtClean="0">
                <a:solidFill>
                  <a:srgbClr val="3F7F5F"/>
                </a:solidFill>
                <a:effectLst/>
                <a:latin typeface="Courier New"/>
              </a:rPr>
              <a:t>//</a:t>
            </a:r>
            <a:r>
              <a:rPr lang="en-US" sz="2000" dirty="0" err="1" smtClean="0">
                <a:solidFill>
                  <a:srgbClr val="3F7F5F"/>
                </a:solidFill>
                <a:effectLst/>
                <a:latin typeface="Courier New"/>
              </a:rPr>
              <a:t>Usando</a:t>
            </a:r>
            <a:r>
              <a:rPr lang="en-US" sz="2000" dirty="0" smtClean="0">
                <a:solidFill>
                  <a:srgbClr val="3F7F5F"/>
                </a:solidFill>
                <a:effectLst/>
                <a:latin typeface="Courier New"/>
              </a:rPr>
              <a:t> </a:t>
            </a:r>
            <a:r>
              <a:rPr lang="en-US" sz="2000" dirty="0" err="1" smtClean="0">
                <a:solidFill>
                  <a:srgbClr val="3F7F5F"/>
                </a:solidFill>
                <a:effectLst/>
                <a:latin typeface="Courier New"/>
              </a:rPr>
              <a:t>lista</a:t>
            </a:r>
            <a:endParaRPr lang="en-US" sz="2000" dirty="0" smtClean="0">
              <a:solidFill>
                <a:srgbClr val="3F7F5F"/>
              </a:solidFill>
              <a:effectLst/>
              <a:latin typeface="Courier New"/>
            </a:endParaRPr>
          </a:p>
          <a:p>
            <a:pPr>
              <a:buNone/>
            </a:pPr>
            <a:r>
              <a:rPr lang="pt-BR" sz="2000" dirty="0" smtClean="0">
                <a:effectLst/>
                <a:latin typeface="Courier New"/>
              </a:rPr>
              <a:t>		lista </a:t>
            </a:r>
            <a:r>
              <a:rPr lang="pt-BR" sz="2000" dirty="0">
                <a:effectLst/>
                <a:latin typeface="Courier New"/>
              </a:rPr>
              <a:t>= </a:t>
            </a:r>
            <a:r>
              <a:rPr lang="pt-BR" sz="2000" dirty="0">
                <a:solidFill>
                  <a:srgbClr val="7F0055"/>
                </a:solidFill>
                <a:effectLst/>
                <a:latin typeface="Courier New"/>
              </a:rPr>
              <a:t>null</a:t>
            </a:r>
            <a:r>
              <a:rPr lang="pt-BR" sz="2000" dirty="0">
                <a:effectLst/>
                <a:latin typeface="Courier New"/>
              </a:rPr>
              <a:t>; </a:t>
            </a:r>
            <a:r>
              <a:rPr lang="pt-BR" sz="2000" dirty="0">
                <a:solidFill>
                  <a:srgbClr val="3F7F5F"/>
                </a:solidFill>
                <a:effectLst/>
                <a:latin typeface="Courier New"/>
              </a:rPr>
              <a:t>//Lista não é mais necessária</a:t>
            </a:r>
            <a:endParaRPr lang="en-US" sz="2000" dirty="0" smtClean="0">
              <a:effectLst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	-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tudo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flores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É </a:t>
            </a:r>
            <a:r>
              <a:rPr lang="en-US" dirty="0" err="1" smtClean="0"/>
              <a:t>impossível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um Garbage Collector </a:t>
            </a:r>
            <a:r>
              <a:rPr lang="en-US" dirty="0" err="1" smtClean="0"/>
              <a:t>funcionar</a:t>
            </a:r>
            <a:r>
              <a:rPr lang="en-US" dirty="0" smtClean="0"/>
              <a:t> </a:t>
            </a:r>
            <a:r>
              <a:rPr lang="en-US" dirty="0" err="1" smtClean="0"/>
              <a:t>perfeitamente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 um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o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desalocou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manualmente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séra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É </a:t>
            </a:r>
            <a:r>
              <a:rPr lang="en-US" dirty="0" err="1" smtClean="0"/>
              <a:t>impossível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certeza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e </a:t>
            </a:r>
            <a:r>
              <a:rPr lang="en-US" dirty="0" err="1" smtClean="0"/>
              <a:t>onde</a:t>
            </a:r>
            <a:r>
              <a:rPr lang="en-US" dirty="0" smtClean="0"/>
              <a:t> o Garbage Collector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atuar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– </a:t>
            </a:r>
            <a:r>
              <a:rPr lang="en-US" dirty="0" err="1" smtClean="0"/>
              <a:t>Vantagens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enxuto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se </a:t>
            </a:r>
            <a:r>
              <a:rPr lang="en-US" dirty="0" err="1" smtClean="0"/>
              <a:t>preocupar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desalocar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endParaRPr lang="en-US" dirty="0" smtClean="0"/>
          </a:p>
          <a:p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erros</a:t>
            </a:r>
            <a:endParaRPr lang="en-US" dirty="0" smtClean="0"/>
          </a:p>
          <a:p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aplicações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sentem</a:t>
            </a:r>
            <a:r>
              <a:rPr lang="en-US" dirty="0" smtClean="0"/>
              <a:t> o peso de performance do 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283450" cy="1143000"/>
          </a:xfrm>
        </p:spPr>
        <p:txBody>
          <a:bodyPr/>
          <a:lstStyle/>
          <a:p>
            <a:pPr algn="ctr"/>
            <a:r>
              <a:rPr lang="en-US" sz="6000" dirty="0" err="1" smtClean="0"/>
              <a:t>Dúvidas</a:t>
            </a:r>
            <a:r>
              <a:rPr lang="en-US" sz="6000" dirty="0" smtClean="0"/>
              <a:t> 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Pacotes: Como e </a:t>
            </a:r>
            <a:r>
              <a:rPr lang="pt-BR" dirty="0" smtClean="0"/>
              <a:t>porque </a:t>
            </a:r>
            <a:r>
              <a:rPr lang="pt-BR" dirty="0" smtClean="0"/>
              <a:t>usá-los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Garbage Collection: Descrição do Mecanismo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usar pacotes?</a:t>
            </a:r>
            <a:endParaRPr lang="pt-B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18450" cy="4624387"/>
          </a:xfrm>
        </p:spPr>
        <p:txBody>
          <a:bodyPr/>
          <a:lstStyle/>
          <a:p>
            <a:r>
              <a:rPr lang="pt-BR" sz="3200" dirty="0" smtClean="0">
                <a:solidFill>
                  <a:srgbClr val="FF0000"/>
                </a:solidFill>
              </a:rPr>
              <a:t>ORGANIZAÇÃO  E MODULARIZAÇÃO! </a:t>
            </a:r>
          </a:p>
          <a:p>
            <a:endParaRPr lang="pt-BR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pt-BR" dirty="0">
              <a:solidFill>
                <a:schemeClr val="bg1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 É o mesmo motivo porque existem diretórios e pastas nos sistemas operacionais, tudo poderia estar no C:/ , mas isso seria altamente caótico(conflitos de nomes, etc.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Simples! </a:t>
            </a:r>
            <a:r>
              <a:rPr lang="en-US" dirty="0" err="1" smtClean="0"/>
              <a:t>Tipos</a:t>
            </a:r>
            <a:r>
              <a:rPr lang="en-US" dirty="0" smtClean="0"/>
              <a:t>*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, </a:t>
            </a:r>
            <a:r>
              <a:rPr lang="en-US" dirty="0" err="1" smtClean="0"/>
              <a:t>pertencem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pacote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Ex. O </a:t>
            </a:r>
            <a:r>
              <a:rPr lang="en-US" dirty="0" err="1" smtClean="0"/>
              <a:t>pacote</a:t>
            </a:r>
            <a:r>
              <a:rPr lang="en-US" dirty="0" smtClean="0"/>
              <a:t> java.io tem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entrada</a:t>
            </a:r>
            <a:r>
              <a:rPr lang="en-US" dirty="0" smtClean="0"/>
              <a:t> e </a:t>
            </a:r>
            <a:r>
              <a:rPr lang="en-US" dirty="0" err="1" smtClean="0"/>
              <a:t>saída</a:t>
            </a:r>
            <a:r>
              <a:rPr lang="en-US" dirty="0" smtClean="0"/>
              <a:t>, </a:t>
            </a:r>
            <a:r>
              <a:rPr lang="en-US" dirty="0" err="1" smtClean="0"/>
              <a:t>enquanto</a:t>
            </a:r>
            <a:r>
              <a:rPr lang="en-US" dirty="0" smtClean="0"/>
              <a:t> o </a:t>
            </a:r>
            <a:r>
              <a:rPr lang="en-US" dirty="0" err="1" smtClean="0"/>
              <a:t>pacote</a:t>
            </a:r>
            <a:r>
              <a:rPr lang="en-US" dirty="0" smtClean="0"/>
              <a:t> </a:t>
            </a:r>
            <a:r>
              <a:rPr lang="en-US" dirty="0" err="1" smtClean="0"/>
              <a:t>java.lang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tem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2"/>
            <a:r>
              <a:rPr lang="en-US" dirty="0" smtClean="0"/>
              <a:t>*classes e interfaces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usar? Exemplo prático</a:t>
            </a:r>
            <a:endParaRPr lang="pt-B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Imaginem que vocês desenvolveram uma série de tipos que representam objetos gráficos, círculos, retângulos, linhas, pontos etc.</a:t>
            </a:r>
          </a:p>
          <a:p>
            <a:endParaRPr lang="pt-BR" dirty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usar? Exemplo prático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esses tipos devem ser distribuídas dentro do mesmo pacote:</a:t>
            </a:r>
          </a:p>
          <a:p>
            <a:endParaRPr lang="pt-BR" dirty="0" smtClean="0"/>
          </a:p>
          <a:p>
            <a:pPr lvl="1"/>
            <a:r>
              <a:rPr lang="en-US" dirty="0" err="1" smtClean="0"/>
              <a:t>Vocês</a:t>
            </a:r>
            <a:r>
              <a:rPr lang="en-US" dirty="0" smtClean="0"/>
              <a:t> e outros </a:t>
            </a:r>
            <a:r>
              <a:rPr lang="en-US" dirty="0" err="1" smtClean="0"/>
              <a:t>programadores</a:t>
            </a:r>
            <a:r>
              <a:rPr lang="en-US" dirty="0" smtClean="0"/>
              <a:t> </a:t>
            </a:r>
            <a:r>
              <a:rPr lang="en-US" dirty="0" err="1" smtClean="0"/>
              <a:t>sabem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Vocês</a:t>
            </a:r>
            <a:r>
              <a:rPr lang="en-US" dirty="0" smtClean="0"/>
              <a:t> e outros </a:t>
            </a:r>
            <a:r>
              <a:rPr lang="en-US" dirty="0" err="1" smtClean="0"/>
              <a:t>programadores</a:t>
            </a:r>
            <a:r>
              <a:rPr lang="en-US" dirty="0" smtClean="0"/>
              <a:t> </a:t>
            </a:r>
            <a:r>
              <a:rPr lang="en-US" dirty="0" err="1" smtClean="0"/>
              <a:t>sabem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achar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fornecem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gráficas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Os </a:t>
            </a:r>
            <a:r>
              <a:rPr lang="en-US" dirty="0" err="1" smtClean="0"/>
              <a:t>nomes</a:t>
            </a:r>
            <a:r>
              <a:rPr lang="en-US" dirty="0" smtClean="0"/>
              <a:t>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irão</a:t>
            </a:r>
            <a:r>
              <a:rPr lang="en-US" dirty="0" smtClean="0"/>
              <a:t> </a:t>
            </a:r>
            <a:r>
              <a:rPr lang="en-US" dirty="0" err="1" smtClean="0"/>
              <a:t>entrar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conflito</a:t>
            </a:r>
            <a:r>
              <a:rPr lang="en-US" dirty="0" smtClean="0"/>
              <a:t> com classes de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pacotes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usar</a:t>
            </a:r>
            <a:r>
              <a:rPr lang="en-US" dirty="0" smtClean="0"/>
              <a:t>? </a:t>
            </a:r>
            <a:r>
              <a:rPr lang="en-US" dirty="0" err="1" smtClean="0"/>
              <a:t>Sintaxe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declarado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. 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package </a:t>
            </a:r>
            <a:r>
              <a:rPr lang="en-US" dirty="0" err="1" smtClean="0"/>
              <a:t>seguido</a:t>
            </a:r>
            <a:r>
              <a:rPr lang="en-US" dirty="0" smtClean="0"/>
              <a:t> do </a:t>
            </a:r>
            <a:r>
              <a:rPr lang="en-US" dirty="0" err="1" smtClean="0"/>
              <a:t>nome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7F0055"/>
                </a:solidFill>
                <a:latin typeface="Courier New"/>
              </a:rPr>
              <a:t>package</a:t>
            </a:r>
            <a:r>
              <a:rPr lang="en-US" dirty="0">
                <a:latin typeface="Courier New"/>
              </a:rPr>
              <a:t> graphics;</a:t>
            </a:r>
          </a:p>
          <a:p>
            <a:pPr>
              <a:buNone/>
            </a:pPr>
            <a:r>
              <a:rPr lang="en-US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dirty="0">
                <a:latin typeface="Courier New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Circulo</a:t>
            </a:r>
            <a:r>
              <a:rPr lang="en-US" u="sng" dirty="0" smtClean="0">
                <a:latin typeface="Courier New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/>
              </a:rPr>
              <a:t>  </a:t>
            </a:r>
            <a:r>
              <a:rPr lang="en-US" dirty="0" smtClean="0">
                <a:latin typeface="Courier New"/>
              </a:rPr>
              <a:t>   . . . </a:t>
            </a:r>
          </a:p>
          <a:p>
            <a:pPr>
              <a:buNone/>
            </a:pPr>
            <a:r>
              <a:rPr lang="en-US" dirty="0" smtClean="0">
                <a:latin typeface="Courier New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/>
            </a:endParaRPr>
          </a:p>
          <a:p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recomendável</a:t>
            </a:r>
            <a:r>
              <a:rPr lang="en-US" dirty="0" smtClean="0"/>
              <a:t> </a:t>
            </a:r>
            <a:r>
              <a:rPr lang="en-US" dirty="0" err="1" smtClean="0"/>
              <a:t>deixar</a:t>
            </a:r>
            <a:r>
              <a:rPr lang="en-US" dirty="0" smtClean="0"/>
              <a:t> o campo package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branco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usar</a:t>
            </a:r>
            <a:r>
              <a:rPr lang="en-US" dirty="0" smtClean="0"/>
              <a:t>? </a:t>
            </a:r>
            <a:r>
              <a:rPr lang="en-US" dirty="0" err="1" smtClean="0"/>
              <a:t>Sintaxe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acessar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um </a:t>
            </a:r>
            <a:r>
              <a:rPr lang="en-US" dirty="0" err="1" smtClean="0"/>
              <a:t>pacote</a:t>
            </a:r>
            <a:r>
              <a:rPr lang="en-US" dirty="0" smtClean="0"/>
              <a:t>,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import</a:t>
            </a:r>
          </a:p>
          <a:p>
            <a:pPr>
              <a:buNone/>
            </a:pPr>
            <a:endParaRPr lang="en-US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urier New"/>
              </a:rPr>
              <a:t>package</a:t>
            </a:r>
            <a:r>
              <a:rPr lang="en-US" dirty="0" smtClean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br.cin.ufpe.util</a:t>
            </a:r>
            <a:r>
              <a:rPr lang="en-US" dirty="0"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7F0055"/>
                </a:solidFill>
                <a:latin typeface="Courier New"/>
              </a:rPr>
              <a:t>import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java.util.ArrayList</a:t>
            </a:r>
            <a:r>
              <a:rPr lang="en-US" dirty="0"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dirty="0" smtClean="0">
                <a:latin typeface="Courier New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Teste</a:t>
            </a:r>
            <a:r>
              <a:rPr lang="en-US" dirty="0">
                <a:latin typeface="Courier New"/>
              </a:rPr>
              <a:t> {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dirty="0" smtClean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ArrayList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urier New"/>
              </a:rPr>
              <a:t>lista</a:t>
            </a:r>
            <a:r>
              <a:rPr lang="en-US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. . .</a:t>
            </a:r>
          </a:p>
          <a:p>
            <a:pPr>
              <a:buNone/>
            </a:pPr>
            <a:r>
              <a:rPr lang="en-US" dirty="0">
                <a:latin typeface="Courier New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usar</a:t>
            </a:r>
            <a:r>
              <a:rPr lang="en-US" dirty="0" smtClean="0"/>
              <a:t>? </a:t>
            </a:r>
            <a:r>
              <a:rPr lang="en-US" dirty="0" err="1" smtClean="0"/>
              <a:t>Nomeando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convenção</a:t>
            </a:r>
            <a:r>
              <a:rPr lang="en-US" dirty="0" smtClean="0"/>
              <a:t> é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dominio</a:t>
            </a:r>
            <a:r>
              <a:rPr lang="en-US" dirty="0" smtClean="0"/>
              <a:t> </a:t>
            </a:r>
            <a:r>
              <a:rPr lang="en-US" dirty="0" err="1" smtClean="0"/>
              <a:t>invertido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r>
              <a:rPr lang="en-US" dirty="0" smtClean="0"/>
              <a:t>:</a:t>
            </a:r>
          </a:p>
          <a:p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www.cin.ufpe.br</a:t>
            </a:r>
            <a:r>
              <a:rPr lang="en-US" dirty="0" smtClean="0"/>
              <a:t> -&gt; </a:t>
            </a:r>
            <a:r>
              <a:rPr lang="en-US" dirty="0" err="1" smtClean="0"/>
              <a:t>br.ufpe.cin.nomedopacote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www.empresa.org</a:t>
            </a:r>
            <a:r>
              <a:rPr lang="en-US" dirty="0" smtClean="0"/>
              <a:t> -&gt; </a:t>
            </a:r>
            <a:r>
              <a:rPr lang="en-US" dirty="0" err="1" smtClean="0"/>
              <a:t>org.empresa.nomedopacote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permitidos</a:t>
            </a:r>
            <a:r>
              <a:rPr lang="en-US" dirty="0" smtClean="0"/>
              <a:t> </a:t>
            </a:r>
            <a:r>
              <a:rPr lang="en-US" dirty="0" err="1" smtClean="0"/>
              <a:t>nomes</a:t>
            </a:r>
            <a:r>
              <a:rPr lang="en-US" dirty="0" smtClean="0"/>
              <a:t> </a:t>
            </a:r>
            <a:r>
              <a:rPr lang="en-US" dirty="0" err="1" smtClean="0"/>
              <a:t>minúsculos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caracteres</a:t>
            </a:r>
            <a:r>
              <a:rPr lang="en-US" dirty="0" smtClean="0"/>
              <a:t> </a:t>
            </a:r>
            <a:r>
              <a:rPr lang="en-US" dirty="0" err="1" smtClean="0"/>
              <a:t>especiais</a:t>
            </a:r>
            <a:r>
              <a:rPr lang="en-US" dirty="0" smtClean="0"/>
              <a:t>(com </a:t>
            </a:r>
            <a:r>
              <a:rPr lang="en-US" dirty="0" err="1" smtClean="0"/>
              <a:t>exceção</a:t>
            </a:r>
            <a:r>
              <a:rPr lang="en-US" dirty="0" smtClean="0"/>
              <a:t> </a:t>
            </a:r>
            <a:r>
              <a:rPr lang="en-US" dirty="0" smtClean="0"/>
              <a:t>do ‘_’)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Office Them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174</TotalTime>
  <Words>486</Words>
  <Application>Microsoft Office PowerPoint</Application>
  <PresentationFormat>Apresentação na tela (4:3)</PresentationFormat>
  <Paragraphs>78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20100304123305_cin_ppt_claro_producao</vt:lpstr>
      <vt:lpstr>Apresentação do PowerPoint</vt:lpstr>
      <vt:lpstr>Tópicos</vt:lpstr>
      <vt:lpstr>Por que usar pacotes?</vt:lpstr>
      <vt:lpstr>Como usar?</vt:lpstr>
      <vt:lpstr>Como usar? Exemplo prático</vt:lpstr>
      <vt:lpstr>Como usar? Exemplo prático</vt:lpstr>
      <vt:lpstr>Como usar? Sintaxe</vt:lpstr>
      <vt:lpstr>Como usar? Sintaxe</vt:lpstr>
      <vt:lpstr>Como usar? Nomeando os pacotes</vt:lpstr>
      <vt:lpstr>Como usar? Nomeando os pacotes</vt:lpstr>
      <vt:lpstr>Garbage Collection</vt:lpstr>
      <vt:lpstr>Garbage Collection - Nem tudo são flores</vt:lpstr>
      <vt:lpstr>Garbage Collection – Vantagens</vt:lpstr>
      <vt:lpstr>Dúvidas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Bernadete</dc:creator>
  <cp:lastModifiedBy>Alberto Trindade Tavares</cp:lastModifiedBy>
  <cp:revision>19</cp:revision>
  <dcterms:created xsi:type="dcterms:W3CDTF">2011-04-25T21:59:12Z</dcterms:created>
  <dcterms:modified xsi:type="dcterms:W3CDTF">2011-04-27T12:34:38Z</dcterms:modified>
</cp:coreProperties>
</file>