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95" r:id="rId3"/>
    <p:sldId id="329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6" r:id="rId19"/>
    <p:sldId id="317" r:id="rId20"/>
    <p:sldId id="318" r:id="rId21"/>
    <p:sldId id="303" r:id="rId22"/>
    <p:sldId id="319" r:id="rId23"/>
    <p:sldId id="304" r:id="rId24"/>
    <p:sldId id="320" r:id="rId25"/>
    <p:sldId id="305" r:id="rId26"/>
    <p:sldId id="321" r:id="rId27"/>
    <p:sldId id="306" r:id="rId28"/>
    <p:sldId id="322" r:id="rId29"/>
    <p:sldId id="307" r:id="rId30"/>
    <p:sldId id="323" r:id="rId31"/>
    <p:sldId id="308" r:id="rId32"/>
    <p:sldId id="324" r:id="rId33"/>
    <p:sldId id="309" r:id="rId34"/>
    <p:sldId id="325" r:id="rId35"/>
    <p:sldId id="310" r:id="rId36"/>
    <p:sldId id="326" r:id="rId37"/>
    <p:sldId id="314" r:id="rId38"/>
    <p:sldId id="327" r:id="rId39"/>
    <p:sldId id="330" r:id="rId40"/>
    <p:sldId id="315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785" autoAdjust="0"/>
  </p:normalViewPr>
  <p:slideViewPr>
    <p:cSldViewPr>
      <p:cViewPr>
        <p:scale>
          <a:sx n="105" d="100"/>
          <a:sy n="105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26/11/13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26/11/13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  <p:pic>
        <p:nvPicPr>
          <p:cNvPr id="6" name="Picture 2" descr="C:\Users\fmbl\Desktop\aula\image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0339"/>
            <a:ext cx="9144000" cy="558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051720" y="2492896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Sexo = 'M'</a:t>
            </a:r>
          </a:p>
          <a:p>
            <a:pPr>
              <a:buNone/>
            </a:pP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195736" y="47251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nome,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pessoa,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AND Sexo = 'M'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ORDER BY nome;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467544" y="314096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Ministra M, Pessoa P, Professor PR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23528" y="2564904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Sirenio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Arruda'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'2010.2';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95536" y="3068960"/>
            <a:ext cx="8748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DISTINCT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P.nome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Aluno 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INNER JOIN Monitoria M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IN (1,2,3);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3356992"/>
            <a:ext cx="8748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P1.nome, P2.nome as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lider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P1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P1.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LEFT OUTER JOIN Pessoa P2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PR.matricula_lider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P2.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536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683568" y="3284984"/>
            <a:ext cx="84604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at.codigo_curso,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at.codigo_disciplina,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aluno a,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at.matricula_aluno</a:t>
            </a:r>
            <a:endParaRPr lang="pt-BR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	AND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at.codigo_projeto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IS NULL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ORDER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a.matricula_aluno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at.ano_semestre;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3356992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*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professor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data_admissao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NOT BETWEEN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('1999',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to_date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('2005', '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51520" y="3125867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SELECT COUNT(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FROM Pessoa P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Professor PR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P.matricula_pessoa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INNER JOIN Ministra M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ON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M.matricula_professor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PR.matricula_professor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P.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nome = 'Jose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Alcantara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547664" y="3284984"/>
            <a:ext cx="6030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, AVG(nota)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FROM Prova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GROUP BY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11560" y="4149080"/>
            <a:ext cx="7885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matricula_professor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ministra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UNION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(SELECT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matricula_aluno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AS matricula,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codigo_disciplina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codigo_curso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aluno_turma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		WHERE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ano_semestre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'2009.1');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20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</a:t>
            </a:r>
            <a:r>
              <a:rPr lang="en-US" sz="2400" u="sng" dirty="0" err="1" smtClean="0">
                <a:solidFill>
                  <a:srgbClr val="0070C0"/>
                </a:solidFill>
              </a:rPr>
              <a:t>fmbl</a:t>
            </a:r>
            <a:r>
              <a:rPr lang="en-US" sz="2400" u="sng" dirty="0" smtClean="0">
                <a:solidFill>
                  <a:srgbClr val="0070C0"/>
                </a:solidFill>
              </a:rPr>
              <a:t>/</a:t>
            </a:r>
            <a:r>
              <a:rPr lang="en-US" sz="2400" u="sng" dirty="0" err="1" smtClean="0">
                <a:solidFill>
                  <a:srgbClr val="0070C0"/>
                </a:solidFill>
              </a:rPr>
              <a:t>gdi</a:t>
            </a:r>
            <a:endParaRPr lang="en-US" sz="2400" u="sng" dirty="0" smtClean="0">
              <a:solidFill>
                <a:srgbClr val="0070C0"/>
              </a:solidFill>
            </a:endParaRPr>
          </a:p>
          <a:p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40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www.cin.ufpe.br/~</a:t>
            </a:r>
            <a:r>
              <a:rPr lang="pt-BR" dirty="0" err="1" smtClean="0">
                <a:solidFill>
                  <a:schemeClr val="tx1"/>
                </a:solidFill>
              </a:rPr>
              <a:t>fmbl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 smtClean="0">
                <a:solidFill>
                  <a:schemeClr val="tx1"/>
                </a:solidFill>
              </a:rPr>
              <a:t>/criacaoTabelas.SQL”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/povoamento.SQL”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280</TotalTime>
  <Words>1251</Words>
  <Application>Microsoft Macintosh PowerPoint</Application>
  <PresentationFormat>On-screen Show (4:3)</PresentationFormat>
  <Paragraphs>253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PowerPoint Presentation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1</vt:lpstr>
      <vt:lpstr>Exercício 1</vt:lpstr>
      <vt:lpstr>Exercício 3</vt:lpstr>
      <vt:lpstr>Exercício 3</vt:lpstr>
      <vt:lpstr>Exercício 4</vt:lpstr>
      <vt:lpstr>Exercício 4</vt:lpstr>
      <vt:lpstr>Exercício 5</vt:lpstr>
      <vt:lpstr>Exercício 5</vt:lpstr>
      <vt:lpstr>Exercício 6</vt:lpstr>
      <vt:lpstr>Exercício 6</vt:lpstr>
      <vt:lpstr>Exercício 7</vt:lpstr>
      <vt:lpstr>Exercício 7</vt:lpstr>
      <vt:lpstr>PowerPoint Presentation</vt:lpstr>
      <vt:lpstr>PowerPoint Presentation</vt:lpstr>
      <vt:lpstr>Exercício 9</vt:lpstr>
      <vt:lpstr>Exercício 9</vt:lpstr>
      <vt:lpstr>Exercício 10</vt:lpstr>
      <vt:lpstr>Exercício 10</vt:lpstr>
      <vt:lpstr>Exercício 11</vt:lpstr>
      <vt:lpstr>Exercício 11</vt:lpstr>
      <vt:lpstr>Na próxima aula…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Fernando</cp:lastModifiedBy>
  <cp:revision>28</cp:revision>
  <dcterms:created xsi:type="dcterms:W3CDTF">2011-08-24T21:01:58Z</dcterms:created>
  <dcterms:modified xsi:type="dcterms:W3CDTF">2013-11-27T00:12:54Z</dcterms:modified>
</cp:coreProperties>
</file>