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438DC-B422-4FAA-B681-B6B0903BEBA8}" type="datetimeFigureOut">
              <a:rPr lang="pt-BR" smtClean="0"/>
              <a:t>01/12/2008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65E55-A793-4BD4-B97F-B20D452C8C7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65E55-A793-4BD4-B97F-B20D452C8C7E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‹nº›</a:t>
            </a:fld>
            <a:endParaRPr kumimoji="0" lang="en-US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12/1/2008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‹nº›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Sistema de gerenciamento de clínica veterinária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S.G.C.V.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Processo de desenvolvimento:</a:t>
            </a:r>
            <a:br>
              <a:rPr lang="pt-BR" dirty="0" smtClean="0"/>
            </a:br>
            <a:r>
              <a:rPr lang="pt-BR" dirty="0" smtClean="0"/>
              <a:t>modelo de análise</a:t>
            </a:r>
            <a:endParaRPr lang="pt-BR" dirty="0"/>
          </a:p>
        </p:txBody>
      </p:sp>
      <p:pic>
        <p:nvPicPr>
          <p:cNvPr id="1028" name="Picture 4" descr="D:\Engenharia de software\Projeto\temp\Diagrama de class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41017"/>
            <a:ext cx="7239000" cy="4584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PROCESSO DE DESENVOLVIMENTO</a:t>
            </a:r>
            <a:br>
              <a:rPr lang="pt-BR" dirty="0" smtClean="0"/>
            </a:br>
            <a:r>
              <a:rPr lang="pt-BR" dirty="0" smtClean="0"/>
              <a:t>PROGRAMAÇÃO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071942"/>
            <a:ext cx="2428892" cy="15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857628"/>
            <a:ext cx="2071702" cy="186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928802"/>
            <a:ext cx="6929486" cy="170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4143380"/>
            <a:ext cx="216001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Processo de desenvolvimento</a:t>
            </a:r>
            <a:br>
              <a:rPr lang="pt-BR" dirty="0" smtClean="0"/>
            </a:br>
            <a:r>
              <a:rPr lang="pt-BR" dirty="0" smtClean="0"/>
              <a:t>programação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Requisitos implementados: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3077" name="Picture 5" descr="C:\Users\rrmb\Desktop\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28867"/>
            <a:ext cx="6429420" cy="3586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PROCESSO DE desenvolvimento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357158" y="2428868"/>
          <a:ext cx="7239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32"/>
                <a:gridCol w="1500198"/>
                <a:gridCol w="857256"/>
                <a:gridCol w="925514"/>
                <a:gridCol w="1206500"/>
                <a:gridCol w="12065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Tarefas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João Carlos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Igor </a:t>
                      </a:r>
                      <a:r>
                        <a:rPr lang="pt-BR" dirty="0" err="1" smtClean="0"/>
                        <a:t>Cézar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Hugo</a:t>
                      </a:r>
                      <a:r>
                        <a:rPr lang="pt-BR" baseline="0" dirty="0" smtClean="0"/>
                        <a:t> Santos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Bruno</a:t>
                      </a:r>
                      <a:r>
                        <a:rPr lang="pt-BR" baseline="0" dirty="0" smtClean="0"/>
                        <a:t> Galvão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Rubem Moreira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Gerência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Análise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Programação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Processo de desenvolvimento:</a:t>
            </a:r>
            <a:br>
              <a:rPr lang="pt-BR" dirty="0" smtClean="0"/>
            </a:br>
            <a:r>
              <a:rPr lang="pt-BR" dirty="0" smtClean="0"/>
              <a:t>testes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Foram usadas duas abordagens na seção de testes do sistema:</a:t>
            </a:r>
          </a:p>
          <a:p>
            <a:r>
              <a:rPr lang="pt-BR" dirty="0" smtClean="0"/>
              <a:t>Abordagem da caixa branca</a:t>
            </a:r>
          </a:p>
          <a:p>
            <a:pPr lvl="1"/>
            <a:r>
              <a:rPr lang="pt-BR" dirty="0" smtClean="0"/>
              <a:t>Objetiva checar a coerência do código</a:t>
            </a:r>
          </a:p>
          <a:p>
            <a:pPr lvl="1"/>
            <a:r>
              <a:rPr lang="pt-BR" dirty="0" smtClean="0"/>
              <a:t>Teste com eficácia os possíveis caminhos lógicos do programa</a:t>
            </a:r>
          </a:p>
          <a:p>
            <a:r>
              <a:rPr lang="pt-BR" dirty="0" smtClean="0"/>
              <a:t>Abordagem da caixa preta</a:t>
            </a:r>
          </a:p>
          <a:p>
            <a:pPr lvl="1"/>
            <a:r>
              <a:rPr lang="pt-BR" dirty="0" smtClean="0"/>
              <a:t>Checa a funcionalidade</a:t>
            </a:r>
          </a:p>
          <a:p>
            <a:pPr lvl="1"/>
            <a:r>
              <a:rPr lang="pt-BR" dirty="0" smtClean="0"/>
              <a:t>Checa a usabilidade</a:t>
            </a:r>
          </a:p>
          <a:p>
            <a:pPr lvl="1"/>
            <a:r>
              <a:rPr lang="pt-BR" dirty="0" smtClean="0"/>
              <a:t>Detecta erros de integração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Processo de desenvolvimento:</a:t>
            </a:r>
            <a:br>
              <a:rPr lang="pt-BR" dirty="0" smtClean="0"/>
            </a:br>
            <a:r>
              <a:rPr lang="pt-BR" dirty="0" smtClean="0"/>
              <a:t>testes de unidade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718172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Processo de desenvolvimento:</a:t>
            </a:r>
            <a:br>
              <a:rPr lang="pt-BR" dirty="0" smtClean="0"/>
            </a:br>
            <a:r>
              <a:rPr lang="pt-BR" dirty="0" smtClean="0"/>
              <a:t>conclusão do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248344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A negociação com o cliente não foi bem sucedida. Os seguintes erros foram constatados:</a:t>
            </a:r>
          </a:p>
          <a:p>
            <a:r>
              <a:rPr lang="pt-BR" dirty="0" smtClean="0"/>
              <a:t>Falta de experiência em negociação</a:t>
            </a:r>
          </a:p>
          <a:p>
            <a:r>
              <a:rPr lang="pt-BR" dirty="0" smtClean="0"/>
              <a:t>Dificuldade de comunicação</a:t>
            </a:r>
          </a:p>
          <a:p>
            <a:r>
              <a:rPr lang="pt-BR" dirty="0" smtClean="0"/>
              <a:t>O cliente não procurou a equipe, e sim a equipe procurou o cliente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dúvidas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Apresentação do sistema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76428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Necessidades do cliente</a:t>
            </a:r>
          </a:p>
          <a:p>
            <a:r>
              <a:rPr lang="pt-BR" dirty="0" smtClean="0"/>
              <a:t>Requisitos</a:t>
            </a:r>
          </a:p>
          <a:p>
            <a:r>
              <a:rPr lang="pt-BR" dirty="0" smtClean="0"/>
              <a:t>Estudo de viabilidade</a:t>
            </a:r>
          </a:p>
          <a:p>
            <a:r>
              <a:rPr lang="pt-BR" dirty="0" smtClean="0"/>
              <a:t>Processo do desenvolvimento</a:t>
            </a:r>
          </a:p>
          <a:p>
            <a:pPr lvl="1"/>
            <a:r>
              <a:rPr lang="pt-BR" dirty="0" smtClean="0"/>
              <a:t>Modelo de análise</a:t>
            </a:r>
          </a:p>
          <a:p>
            <a:pPr lvl="1"/>
            <a:r>
              <a:rPr lang="pt-BR" dirty="0" smtClean="0"/>
              <a:t>Programação</a:t>
            </a:r>
          </a:p>
          <a:p>
            <a:pPr lvl="1"/>
            <a:r>
              <a:rPr lang="pt-BR" dirty="0" smtClean="0"/>
              <a:t>Testes</a:t>
            </a:r>
          </a:p>
          <a:p>
            <a:r>
              <a:rPr lang="pt-BR" dirty="0" smtClean="0"/>
              <a:t>Conclusão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Necessidades do cliente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O nosso cliente é um veterinário que possui uma clínica e com o crescimento da clínica se depara com os seguintes problemas: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Difícil controle de estoque usando ferramentas inadequadas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Impossibilidade do análise do perfil detalhado de seus clientes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Controle de caixa ineficiente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Relatórios gerados com demora e imprecisão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Necessidades do cliente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Todas essas adversidades levam a um encurtamento do tempo. Tempo este que poderia ser usado para fazer mais atendimentos, vender mais produtos ou até para ter um tempo a mais de descanso. </a:t>
            </a:r>
            <a:endParaRPr lang="pt-BR" dirty="0"/>
          </a:p>
        </p:txBody>
      </p:sp>
      <p:pic>
        <p:nvPicPr>
          <p:cNvPr id="4" name="Picture 2" descr="C:\Documents and Settings\jcpf\Local Settings\Temporary Internet Files\Content.IE5\1MJBXS3W\MCj029494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43380"/>
            <a:ext cx="2042200" cy="204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dos 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Baseado nas necessidades do cliente analisamos os requisitos desejados para atender as deficiências da clínica:</a:t>
            </a:r>
          </a:p>
          <a:p>
            <a:r>
              <a:rPr lang="pt-BR" dirty="0" smtClean="0"/>
              <a:t>O sistema deve ter um banco de dados capaz de administrar:</a:t>
            </a:r>
          </a:p>
          <a:p>
            <a:pPr lvl="1"/>
            <a:r>
              <a:rPr lang="pt-BR" dirty="0" smtClean="0"/>
              <a:t>Controle de animais</a:t>
            </a:r>
          </a:p>
          <a:p>
            <a:pPr lvl="1"/>
            <a:r>
              <a:rPr lang="pt-BR" dirty="0" smtClean="0"/>
              <a:t>Controle de caixa</a:t>
            </a:r>
          </a:p>
          <a:p>
            <a:pPr lvl="1"/>
            <a:r>
              <a:rPr lang="pt-BR" dirty="0" smtClean="0"/>
              <a:t>Controle de estoque e vendas</a:t>
            </a:r>
          </a:p>
          <a:p>
            <a:r>
              <a:rPr lang="pt-BR" dirty="0" smtClean="0"/>
              <a:t>Gerar relatórios diários da fluxo de caixa</a:t>
            </a:r>
          </a:p>
          <a:p>
            <a:r>
              <a:rPr lang="pt-BR" dirty="0" smtClean="0"/>
              <a:t>Gerar uma receita a partir de uma consulta registrada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dos 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Prover uma interface adequada para a visualização dos dados contidos no sistema</a:t>
            </a:r>
          </a:p>
          <a:p>
            <a:r>
              <a:rPr lang="pt-BR" dirty="0" smtClean="0"/>
              <a:t>Computadores da clínica devem estar conectados entre si</a:t>
            </a:r>
          </a:p>
          <a:p>
            <a:endParaRPr lang="pt-BR" dirty="0"/>
          </a:p>
        </p:txBody>
      </p:sp>
      <p:pic>
        <p:nvPicPr>
          <p:cNvPr id="2052" name="Picture 4" descr="C:\Documents and Settings\jcpf\Local Settings\Temporary Internet Files\Content.IE5\N3YKGBUT\MCj043394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929066"/>
            <a:ext cx="1714500" cy="1714500"/>
          </a:xfrm>
          <a:prstGeom prst="rect">
            <a:avLst/>
          </a:prstGeom>
          <a:noFill/>
        </p:spPr>
      </p:pic>
      <p:pic>
        <p:nvPicPr>
          <p:cNvPr id="2053" name="Picture 5" descr="C:\Documents and Settings\jcpf\Local Settings\Temporary Internet Files\Content.IE5\873JRGNQ\MCj04339410000[1]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4348" y="3929066"/>
            <a:ext cx="1714500" cy="1714500"/>
          </a:xfrm>
          <a:prstGeom prst="rect">
            <a:avLst/>
          </a:prstGeom>
          <a:noFill/>
        </p:spPr>
      </p:pic>
      <p:pic>
        <p:nvPicPr>
          <p:cNvPr id="2055" name="Picture 7" descr="C:\Documents and Settings\jcpf\Local Settings\Temporary Internet Files\Content.IE5\N3YKGBUT\MCj0432567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714752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viabilidade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A realização do projeto envolve os seguintes riscos: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Equipe não preparada para uso das tecnologias C# e .NET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Escassez de tempo para a conclusão do projeto no prazo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Motivação da equipe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de viabilidade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Para diminuir os riscos foram tomadas as seguintes medidas: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Realizar o treinamento das novas tecnologias logo no início do projeto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Seguir a risca as condições de tempo impostas pelo cronograma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Promover a participação coletiva no processo de construção do projeto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PROCESSO DE DESENVOLVIMENTO:</a:t>
            </a:r>
            <a:br>
              <a:rPr lang="pt-BR" dirty="0" smtClean="0"/>
            </a:br>
            <a:r>
              <a:rPr lang="pt-BR" dirty="0" smtClean="0"/>
              <a:t>MODELO DE ANÁLISE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13947" y="1609725"/>
            <a:ext cx="3525505" cy="4846638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523</TotalTime>
  <Words>439</Words>
  <Application>Microsoft Office PowerPoint</Application>
  <PresentationFormat>Apresentação na tela (4:3)</PresentationFormat>
  <Paragraphs>102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Opulent</vt:lpstr>
      <vt:lpstr>Sistema de gerenciamento de clínica veterinária</vt:lpstr>
      <vt:lpstr>roteiro</vt:lpstr>
      <vt:lpstr>Necessidades do cliente</vt:lpstr>
      <vt:lpstr>Necessidades do cliente</vt:lpstr>
      <vt:lpstr>Estudo dos requisitos</vt:lpstr>
      <vt:lpstr>Estudo dos requisitos</vt:lpstr>
      <vt:lpstr>Estudo de viabilidade</vt:lpstr>
      <vt:lpstr>Estudo de viabilidade</vt:lpstr>
      <vt:lpstr>PROCESSO DE DESENVOLVIMENTO: MODELO DE ANÁLISE</vt:lpstr>
      <vt:lpstr>Processo de desenvolvimento: modelo de análise</vt:lpstr>
      <vt:lpstr>PROCESSO DE DESENVOLVIMENTO PROGRAMAÇÃO</vt:lpstr>
      <vt:lpstr>Processo de desenvolvimento programação</vt:lpstr>
      <vt:lpstr>PROCESSO DE desenvolvimento</vt:lpstr>
      <vt:lpstr>Processo de desenvolvimento: testes</vt:lpstr>
      <vt:lpstr>Processo de desenvolvimento: testes de unidade</vt:lpstr>
      <vt:lpstr>Processo de desenvolvimento: conclusão do projeto</vt:lpstr>
      <vt:lpstr>dúvidas</vt:lpstr>
      <vt:lpstr>Apresentação do sistema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gerenciamento de clínica veterinária</dc:title>
  <dc:creator>jcpf</dc:creator>
  <cp:lastModifiedBy>João Carlos</cp:lastModifiedBy>
  <cp:revision>49</cp:revision>
  <dcterms:created xsi:type="dcterms:W3CDTF">2008-11-21T14:06:32Z</dcterms:created>
  <dcterms:modified xsi:type="dcterms:W3CDTF">2008-12-01T12:15:17Z</dcterms:modified>
</cp:coreProperties>
</file>