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41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5" r:id="rId22"/>
    <p:sldId id="330" r:id="rId23"/>
    <p:sldId id="336" r:id="rId24"/>
    <p:sldId id="331" r:id="rId25"/>
    <p:sldId id="337" r:id="rId26"/>
    <p:sldId id="332" r:id="rId27"/>
    <p:sldId id="333" r:id="rId28"/>
    <p:sldId id="338" r:id="rId29"/>
    <p:sldId id="339" r:id="rId30"/>
    <p:sldId id="340" r:id="rId31"/>
    <p:sldId id="334" r:id="rId32"/>
    <p:sldId id="315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05/02/13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05/02/13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jear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01875" y="3698392"/>
            <a:ext cx="9000000" cy="25389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p1.nome AS liderado, p2.nome AS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lider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professor pr1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FULL OUTER JOIN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(pr1.matricula_lider = pr2.matricula_professor)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(p1.matricula_pessoa = pr1.matricula_professor)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(p2.matricula_pessoa = pr2.matricula_professor);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3140968"/>
            <a:ext cx="9360000" cy="17281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C.codigo_curso,C.nome,COUNT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42088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COUNT(DISTINCT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		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7544" y="3717032"/>
            <a:ext cx="9000000" cy="280831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(AVG(A2.nota_vestibular))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A2.codigo_curso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6542" y="3068960"/>
            <a:ext cx="9180000" cy="35283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ANY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FROM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A2.codigo_curso =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</a:t>
            </a:r>
            <a:r>
              <a:rPr lang="pt-BR" b="1" i="0" u="none" strike="noStrike" kern="1200" spc="0" baseline="0" dirty="0" err="1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852936"/>
            <a:ext cx="9000000" cy="134647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MAX(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), MIN(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(SELECT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AVG(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Media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todos os professores que são líderes. (Use EXISTS)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95536" y="2371249"/>
            <a:ext cx="9180000" cy="237626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P,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EXISTS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PR2.matricula_professor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PR2.matricula_lider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7959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~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jear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8544" y="194400"/>
            <a:ext cx="9000000" cy="66636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)*5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)*1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)*2 INTO retorno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monitoria m, aluno 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(9999)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5527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60648"/>
            <a:ext cx="9540000" cy="61926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endParaRPr lang="pt-BR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projeto.codigo_projeto%TYPE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projeto.conceito%TYPE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projeto.hp%TYPE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titulo, conceito,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v_codigo_projeto,v_titulo,v_conceito,v_hp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titulo LIKE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 ||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('Rede Aberta');</a:t>
            </a:r>
          </a:p>
        </p:txBody>
      </p:sp>
    </p:spTree>
    <p:extLst>
      <p:ext uri="{BB962C8B-B14F-4D97-AF65-F5344CB8AC3E}">
        <p14:creationId xmlns:p14="http://schemas.microsoft.com/office/powerpoint/2010/main" val="243579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260648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PROCEDURE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SELECT *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LOWER(titulo)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LIKE LOWER('%'||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||'%');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projeto%ROWTYPE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sz="17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OPEN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EXIT WHEN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cursor_projetos%NOTFOUND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'||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registro_projeto.codigo_projeto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registro_projeto.titulo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registro_projeto.conceito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registro_projeto.hp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cin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</p:txBody>
      </p:sp>
    </p:spTree>
    <p:extLst>
      <p:ext uri="{BB962C8B-B14F-4D97-AF65-F5344CB8AC3E}">
        <p14:creationId xmlns:p14="http://schemas.microsoft.com/office/powerpoint/2010/main" val="183078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08032" y="2924944"/>
            <a:ext cx="9180000" cy="309634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OUT NUMBER,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OUT NUMBER)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:= SUBSTR(ano_semestre,1,4);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:= SUBSTR(ano_semestre,6,1);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52457" y="332656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disciplina.codigo_disciplina%TYPE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VARCHAR2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 IS RECORD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turma.codigo_curso%TYPE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 NUMBER, semestre NUMBER);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TIPO_TURMA_COMPACTO_TABELA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IS TABLE OF TIPO_TURMA_COMPACTO;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TIPO_TURMA_COMPACTO_TABELA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TIPO_TURMA_COMPACTO_TABELA();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anos1 VARCHAR2(100) := '1º: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anos2 VARCHAR2(100) := '2º: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1581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9512" y="836712"/>
            <a:ext cx="9540000" cy="4470066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FOR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* FROM turma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endParaRPr lang="pt-BR" sz="19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ORDER BY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tab_compacto.EXTEND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registro_turma.ano_semestre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232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404664"/>
            <a:ext cx="9540000" cy="70801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WHILE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tab_compacto.COUNT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1)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anos1 := anos1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2)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anos2 := anos2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tab_compacto.TRIM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anos1 ||'  '||anos2;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(1)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3205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tx1"/>
                </a:solidFill>
              </a:rPr>
              <a:t>Trigger’s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e Procedures e </a:t>
            </a:r>
            <a:r>
              <a:rPr lang="pt-BR" dirty="0" err="1" smtClean="0">
                <a:solidFill>
                  <a:schemeClr val="tx1"/>
                </a:solidFill>
              </a:rPr>
              <a:t>Function</a:t>
            </a:r>
            <a:r>
              <a:rPr lang="pt-BR" dirty="0" smtClean="0">
                <a:solidFill>
                  <a:schemeClr val="tx1"/>
                </a:solidFill>
              </a:rPr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</a:t>
            </a:r>
            <a:r>
              <a:rPr lang="en-US" sz="2400" u="sng" dirty="0" smtClean="0">
                <a:solidFill>
                  <a:srgbClr val="0070C0"/>
                </a:solidFill>
              </a:rPr>
              <a:t>~</a:t>
            </a:r>
            <a:r>
              <a:rPr lang="en-US" sz="2400" u="sng" dirty="0" err="1" smtClean="0">
                <a:solidFill>
                  <a:srgbClr val="0070C0"/>
                </a:solidFill>
              </a:rPr>
              <a:t>jear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</a:t>
            </a:r>
            <a:r>
              <a:rPr lang="pt-BR" sz="2000" b="1" dirty="0">
                <a:solidFill>
                  <a:schemeClr val="tx1"/>
                </a:solidFill>
              </a:rPr>
              <a:t>'Augustos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22522" y="2712759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PV.nota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Prova PV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'Augustus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Kilter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'2010.2';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40000" y="2852936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'Joao Custodia'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51520" y="405551"/>
            <a:ext cx="9000000" cy="67888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P2.nome,PR.matricula_professor,AT.codigo_disciplina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P2.matricula_pessoa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'Helena Nunes'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MIN(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	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ON AT2.matricula_aluno = A2.matricula_aluno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A2.matricula_aluno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7406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10727" y="297400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AT.ano_semestre,C.nome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321</TotalTime>
  <Words>924</Words>
  <Application>Microsoft Macintosh PowerPoint</Application>
  <PresentationFormat>On-screen Show (4:3)</PresentationFormat>
  <Paragraphs>348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PowerPoint Presentation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Exercício 11</vt:lpstr>
      <vt:lpstr>PL/SQL</vt:lpstr>
      <vt:lpstr>PROCEDURE</vt:lpstr>
      <vt:lpstr>FUNCTION</vt:lpstr>
      <vt:lpstr>Exercício 12</vt:lpstr>
      <vt:lpstr>PowerPoint Presentation</vt:lpstr>
      <vt:lpstr>Exercício 13</vt:lpstr>
      <vt:lpstr>PowerPoint Presentation</vt:lpstr>
      <vt:lpstr>Exercício 14</vt:lpstr>
      <vt:lpstr>PowerPoint Presentation</vt:lpstr>
      <vt:lpstr>Exercício 15</vt:lpstr>
      <vt:lpstr>Exercício 16</vt:lpstr>
      <vt:lpstr>PowerPoint Presentation</vt:lpstr>
      <vt:lpstr>PowerPoint Presentation</vt:lpstr>
      <vt:lpstr>PowerPoint Presentation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Jose Eduardo Angelin Ramos</cp:lastModifiedBy>
  <cp:revision>35</cp:revision>
  <dcterms:created xsi:type="dcterms:W3CDTF">2011-08-24T21:01:58Z</dcterms:created>
  <dcterms:modified xsi:type="dcterms:W3CDTF">2013-02-05T18:59:50Z</dcterms:modified>
</cp:coreProperties>
</file>