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96" r:id="rId3"/>
    <p:sldId id="286" r:id="rId4"/>
    <p:sldId id="287" r:id="rId5"/>
    <p:sldId id="342" r:id="rId6"/>
    <p:sldId id="314" r:id="rId7"/>
    <p:sldId id="316" r:id="rId8"/>
    <p:sldId id="347" r:id="rId9"/>
    <p:sldId id="348" r:id="rId10"/>
    <p:sldId id="353" r:id="rId11"/>
    <p:sldId id="355" r:id="rId12"/>
    <p:sldId id="356" r:id="rId13"/>
    <p:sldId id="362" r:id="rId14"/>
    <p:sldId id="366" r:id="rId15"/>
    <p:sldId id="3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67" d="100"/>
          <a:sy n="67" d="100"/>
        </p:scale>
        <p:origin x="-125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jea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err="1">
                <a:solidFill>
                  <a:schemeClr val="tx1"/>
                </a:solidFill>
              </a:rPr>
              <a:t>Implemete</a:t>
            </a:r>
            <a:r>
              <a:rPr lang="pt-BR" b="1" dirty="0">
                <a:solidFill>
                  <a:schemeClr val="tx1"/>
                </a:solidFill>
              </a:rPr>
              <a:t> 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/~jear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349</TotalTime>
  <Words>921</Words>
  <Application>Microsoft Office PowerPoint</Application>
  <PresentationFormat>Apresentação na tela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Exercício 2</vt:lpstr>
      <vt:lpstr>Exercício 3</vt:lpstr>
      <vt:lpstr>Apresentação do PowerPoint</vt:lpstr>
      <vt:lpstr>Exercício 4</vt:lpstr>
      <vt:lpstr>Exercício 5</vt:lpstr>
      <vt:lpstr>Apresentação do PowerPoint</vt:lpstr>
      <vt:lpstr>Exercício 6</vt:lpstr>
      <vt:lpstr>Exercício 7</vt:lpstr>
      <vt:lpstr>Exercício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Jose Eduardo Angelin Ramos</cp:lastModifiedBy>
  <cp:revision>40</cp:revision>
  <dcterms:created xsi:type="dcterms:W3CDTF">2011-08-24T21:01:58Z</dcterms:created>
  <dcterms:modified xsi:type="dcterms:W3CDTF">2013-02-05T10:54:55Z</dcterms:modified>
</cp:coreProperties>
</file>