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716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375420-AD58-40E8-AFC6-192274F0A87C}" type="datetimeFigureOut">
              <a:rPr lang="pt-BR" smtClean="0"/>
              <a:t>22/01/2014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5DF62-8100-4F20-992D-D8EC0F6B51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1412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5DF62-8100-4F20-992D-D8EC0F6B517A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8038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C5DF62-8100-4F20-992D-D8EC0F6B517A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3266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108DD87-9CF5-4069-8FAD-F604C39F4CEE}" type="datetime1">
              <a:rPr lang="pt-BR" smtClean="0"/>
              <a:t>22/01/2014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pt-BR" smtClean="0"/>
              <a:t>1st Status Report</a:t>
            </a: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FDEA915-3DAF-4D4D-8CE4-1DD8C1B2DEB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B9E1B-8AF4-4797-83FE-239997E765F9}" type="datetime1">
              <a:rPr lang="pt-BR" smtClean="0"/>
              <a:t>22/01/2014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1st Status Report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EA915-3DAF-4D4D-8CE4-1DD8C1B2DEB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84C9D-63B6-47BC-8D89-06166C399B6A}" type="datetime1">
              <a:rPr lang="pt-BR" smtClean="0"/>
              <a:t>22/01/2014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1st Status Report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EA915-3DAF-4D4D-8CE4-1DD8C1B2DEB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BF71-B7AC-4769-A99C-554AE8A95455}" type="datetime1">
              <a:rPr lang="pt-BR" smtClean="0"/>
              <a:t>22/01/2014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1st Status Report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EA915-3DAF-4D4D-8CE4-1DD8C1B2DEB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485E8-0A54-4725-9C13-1CCC65DD27E6}" type="datetime1">
              <a:rPr lang="pt-BR" smtClean="0"/>
              <a:t>22/01/2014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1st Status Report</a:t>
            </a: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EA915-3DAF-4D4D-8CE4-1DD8C1B2DEB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80C38-5942-4E7A-B243-1FA1B6070F7C}" type="datetime1">
              <a:rPr lang="pt-BR" smtClean="0"/>
              <a:t>22/01/2014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1st Status Report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EA915-3DAF-4D4D-8CE4-1DD8C1B2DEB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1422F76-0B44-49BA-9EFD-A48619003D85}" type="datetime1">
              <a:rPr lang="pt-BR" smtClean="0"/>
              <a:t>22/01/2014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DEA915-3DAF-4D4D-8CE4-1DD8C1B2DEB1}" type="slidenum">
              <a:rPr lang="pt-BR" smtClean="0"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pt-BR" smtClean="0"/>
              <a:t>1st Status Report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7D125D8-D46B-40BD-9AF6-4A37572D1410}" type="datetime1">
              <a:rPr lang="pt-BR" smtClean="0"/>
              <a:t>22/01/2014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pt-BR" smtClean="0"/>
              <a:t>1st Status Report</a:t>
            </a: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FDEA915-3DAF-4D4D-8CE4-1DD8C1B2DEB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D2E6A-390A-46A7-B77C-DE1F376A91F0}" type="datetime1">
              <a:rPr lang="pt-BR" smtClean="0"/>
              <a:t>22/01/2014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1st Status Report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EA915-3DAF-4D4D-8CE4-1DD8C1B2DEB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A51E-F25C-4E54-984A-F7D65C6F83D7}" type="datetime1">
              <a:rPr lang="pt-BR" smtClean="0"/>
              <a:t>22/01/2014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1st Status Report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EA915-3DAF-4D4D-8CE4-1DD8C1B2DEB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CCD0A-6E8C-437B-874B-E2E96934C169}" type="datetime1">
              <a:rPr lang="pt-BR" smtClean="0"/>
              <a:t>22/01/2014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1st Status Report</a:t>
            </a: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EA915-3DAF-4D4D-8CE4-1DD8C1B2DEB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177ABDB-8D5E-42F7-A8A0-41381C1A4517}" type="datetime1">
              <a:rPr lang="pt-BR" smtClean="0"/>
              <a:t>22/01/2014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pt-BR" smtClean="0"/>
              <a:t>1st Status Report</a:t>
            </a: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FDEA915-3DAF-4D4D-8CE4-1DD8C1B2DEB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51GoodIdea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Projeto </a:t>
            </a:r>
            <a:r>
              <a:rPr lang="pt-BR" i="1" dirty="0" smtClean="0"/>
              <a:t>QuickList</a:t>
            </a:r>
          </a:p>
          <a:p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670005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8024"/>
            <a:ext cx="8229600" cy="1066800"/>
          </a:xfrm>
        </p:spPr>
        <p:txBody>
          <a:bodyPr>
            <a:normAutofit/>
          </a:bodyPr>
          <a:lstStyle/>
          <a:p>
            <a:r>
              <a:rPr lang="pt-BR" dirty="0"/>
              <a:t>Objetivo do </a:t>
            </a:r>
            <a:r>
              <a:rPr lang="pt-BR" dirty="0" smtClean="0"/>
              <a:t>projeto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40192"/>
            <a:ext cx="8229600" cy="4325112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pt-BR" dirty="0" smtClean="0"/>
              <a:t>	</a:t>
            </a:r>
            <a:r>
              <a:rPr lang="pt-BR" sz="2600" dirty="0" smtClean="0"/>
              <a:t>O </a:t>
            </a:r>
            <a:r>
              <a:rPr lang="pt-BR" sz="2600" dirty="0"/>
              <a:t>projeto tem por finalidade desenvolver </a:t>
            </a:r>
            <a:r>
              <a:rPr lang="pt-BR" sz="2600" dirty="0" smtClean="0"/>
              <a:t>um sistema web multiplataforma, chamado de </a:t>
            </a:r>
            <a:r>
              <a:rPr lang="pt-BR" sz="2600" i="1" dirty="0" smtClean="0"/>
              <a:t>QuickList</a:t>
            </a:r>
            <a:r>
              <a:rPr lang="pt-BR" sz="2600" dirty="0" smtClean="0"/>
              <a:t>, com </a:t>
            </a:r>
            <a:r>
              <a:rPr lang="pt-BR" sz="2600" dirty="0"/>
              <a:t>tecnologia de design responsivo para que se adapte a tela dos diversos </a:t>
            </a:r>
            <a:r>
              <a:rPr lang="pt-BR" sz="2600" dirty="0" smtClean="0"/>
              <a:t>dispositivos, </a:t>
            </a:r>
            <a:r>
              <a:rPr lang="pt-BR" sz="2600" i="1" dirty="0" smtClean="0"/>
              <a:t>smartphones</a:t>
            </a:r>
            <a:r>
              <a:rPr lang="pt-BR" sz="2600" dirty="0" smtClean="0"/>
              <a:t>, </a:t>
            </a:r>
            <a:r>
              <a:rPr lang="pt-BR" sz="2600" i="1" dirty="0" err="1" smtClean="0"/>
              <a:t>tablets</a:t>
            </a:r>
            <a:r>
              <a:rPr lang="pt-BR" sz="2600" dirty="0" smtClean="0"/>
              <a:t> e </a:t>
            </a:r>
            <a:r>
              <a:rPr lang="pt-BR" sz="2600" i="1" dirty="0" smtClean="0"/>
              <a:t>PC</a:t>
            </a:r>
            <a:r>
              <a:rPr lang="pt-BR" sz="2600" dirty="0" smtClean="0"/>
              <a:t>, </a:t>
            </a:r>
            <a:r>
              <a:rPr lang="pt-BR" sz="2600" dirty="0"/>
              <a:t>em que </a:t>
            </a:r>
            <a:r>
              <a:rPr lang="pt-BR" sz="2600" dirty="0" smtClean="0"/>
              <a:t>execute</a:t>
            </a:r>
            <a:r>
              <a:rPr lang="pt-BR" sz="2600" dirty="0" smtClean="0"/>
              <a:t>. Tendo duração de </a:t>
            </a:r>
            <a:r>
              <a:rPr lang="pt-BR" sz="2600" i="1" dirty="0" smtClean="0"/>
              <a:t>21/10 a 18/02.</a:t>
            </a:r>
            <a:endParaRPr lang="pt-BR" sz="2600" i="1" dirty="0"/>
          </a:p>
          <a:p>
            <a:pPr marL="109728" indent="0" algn="just">
              <a:buNone/>
            </a:pPr>
            <a:r>
              <a:rPr lang="pt-BR" sz="2600" dirty="0" smtClean="0"/>
              <a:t>	O </a:t>
            </a:r>
            <a:r>
              <a:rPr lang="pt-BR" sz="2600" dirty="0"/>
              <a:t>sistema será desenvolvido tendo como prioridade a funcionalidade, simplicidade e intuitividade, visto que, o público-alvo são pessoas que não são necessariamente especialistas em </a:t>
            </a:r>
            <a:r>
              <a:rPr lang="pt-BR" sz="2600" dirty="0" smtClean="0"/>
              <a:t>tecnologia e </a:t>
            </a:r>
            <a:r>
              <a:rPr lang="pt-BR" sz="2600" smtClean="0"/>
              <a:t>permitir atingir o </a:t>
            </a:r>
            <a:r>
              <a:rPr lang="pt-BR" sz="2600" dirty="0" smtClean="0"/>
              <a:t>maior número de clientes possível.</a:t>
            </a:r>
            <a:endParaRPr lang="pt-BR" sz="2600" dirty="0" smtClean="0"/>
          </a:p>
          <a:p>
            <a:pPr marL="109728" indent="0" algn="just">
              <a:buNone/>
            </a:pPr>
            <a:r>
              <a:rPr lang="pt-BR" sz="2600" dirty="0" smtClean="0"/>
              <a:t>	O </a:t>
            </a:r>
            <a:r>
              <a:rPr lang="pt-BR" sz="2600" i="1" dirty="0" smtClean="0"/>
              <a:t>QuickList </a:t>
            </a:r>
            <a:r>
              <a:rPr lang="pt-BR" sz="2600" dirty="0" smtClean="0"/>
              <a:t>auxiliará no planejamento</a:t>
            </a:r>
            <a:r>
              <a:rPr lang="pt-BR" sz="2600" dirty="0"/>
              <a:t>, controle e acompanhamento </a:t>
            </a:r>
            <a:r>
              <a:rPr lang="pt-BR" sz="2600" dirty="0" smtClean="0"/>
              <a:t>da </a:t>
            </a:r>
            <a:r>
              <a:rPr lang="pt-BR" sz="2600" dirty="0"/>
              <a:t>lista de compras nos diversos supermercados que </a:t>
            </a:r>
            <a:r>
              <a:rPr lang="pt-BR" sz="2600" dirty="0" smtClean="0"/>
              <a:t>o usuário entre. </a:t>
            </a:r>
          </a:p>
          <a:p>
            <a:pPr marL="109728" indent="0" algn="just">
              <a:buNone/>
            </a:pPr>
            <a:r>
              <a:rPr lang="pt-BR" sz="2600" dirty="0"/>
              <a:t>	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1st Status Report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6553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8024"/>
            <a:ext cx="8229600" cy="1066800"/>
          </a:xfrm>
        </p:spPr>
        <p:txBody>
          <a:bodyPr/>
          <a:lstStyle/>
          <a:p>
            <a:r>
              <a:rPr lang="pt-BR" dirty="0"/>
              <a:t>Escopo planejado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1st Status Report</a:t>
            </a:r>
            <a:endParaRPr lang="pt-BR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964861"/>
              </p:ext>
            </p:extLst>
          </p:nvPr>
        </p:nvGraphicFramePr>
        <p:xfrm>
          <a:off x="611560" y="1814365"/>
          <a:ext cx="7848872" cy="44229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8150"/>
                <a:gridCol w="705695"/>
                <a:gridCol w="1379555"/>
                <a:gridCol w="1380882"/>
                <a:gridCol w="578352"/>
                <a:gridCol w="684472"/>
                <a:gridCol w="1315883"/>
                <a:gridCol w="1315883"/>
              </a:tblGrid>
              <a:tr h="76054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 dirty="0">
                          <a:effectLst/>
                        </a:rPr>
                        <a:t>QuickList - Planilha WBS</a:t>
                      </a:r>
                      <a:endParaRPr lang="pt-BR" sz="400" b="1" i="0" u="none" strike="noStrike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3287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Numero Índice</a:t>
                      </a:r>
                      <a:endParaRPr lang="pt-BR" sz="4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Nivel</a:t>
                      </a:r>
                      <a:endParaRPr lang="pt-BR" sz="4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ID</a:t>
                      </a:r>
                      <a:endParaRPr lang="pt-BR" sz="4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Atividade</a:t>
                      </a:r>
                      <a:endParaRPr lang="pt-BR" sz="4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Duração em Dias</a:t>
                      </a:r>
                      <a:endParaRPr lang="pt-BR" sz="4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ID Precendente</a:t>
                      </a:r>
                      <a:endParaRPr lang="pt-BR" sz="4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RH Envolvido</a:t>
                      </a:r>
                      <a:endParaRPr lang="pt-BR" sz="4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968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Responsavel</a:t>
                      </a:r>
                      <a:endParaRPr lang="pt-BR" sz="4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Auxiliares</a:t>
                      </a:r>
                      <a:endParaRPr lang="pt-BR" sz="400" b="1" i="0" u="none" strike="noStrike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</a:tr>
              <a:tr h="6710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Início do projeto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400" u="none" strike="noStrike">
                          <a:effectLst/>
                        </a:rPr>
                        <a:t>1.1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400" u="none" strike="noStrike">
                          <a:effectLst/>
                        </a:rPr>
                        <a:t>Definir Objetivo comum do projeto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400" u="none" strike="noStrike">
                          <a:effectLst/>
                        </a:rPr>
                        <a:t>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400" u="none" strike="noStrike">
                          <a:effectLst/>
                        </a:rPr>
                        <a:t> 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b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 dirty="0" err="1">
                          <a:effectLst/>
                        </a:rPr>
                        <a:t>Jadiel</a:t>
                      </a:r>
                      <a:r>
                        <a:rPr lang="pt-BR" sz="400" u="none" strike="noStrike" dirty="0">
                          <a:effectLst/>
                        </a:rPr>
                        <a:t> </a:t>
                      </a:r>
                      <a:r>
                        <a:rPr lang="pt-BR" sz="400" u="none" strike="noStrike" dirty="0" smtClean="0">
                          <a:effectLst/>
                        </a:rPr>
                        <a:t> Duque, João </a:t>
                      </a:r>
                      <a:r>
                        <a:rPr lang="pt-BR" sz="400" u="none" strike="noStrike" dirty="0">
                          <a:effectLst/>
                        </a:rPr>
                        <a:t>Vitor, Matheus Henrique, Pedro de Brito, Bruno Souza</a:t>
                      </a:r>
                      <a:endParaRPr lang="pt-BR" sz="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4">
                  <a:txBody>
                    <a:bodyPr/>
                    <a:lstStyle/>
                    <a:p>
                      <a:pPr algn="l" fontAlgn="b"/>
                      <a:r>
                        <a:rPr lang="pt-BR" sz="400" u="none" strike="noStrike">
                          <a:effectLst/>
                        </a:rPr>
                        <a:t> 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b"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400" u="none" strike="noStrike">
                          <a:effectLst/>
                        </a:rPr>
                        <a:t>1.2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400" u="none" strike="noStrike">
                          <a:effectLst/>
                        </a:rPr>
                        <a:t>Identificar Stakeholders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400" u="none" strike="noStrike">
                          <a:effectLst/>
                        </a:rPr>
                        <a:t>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400" u="none" strike="noStrike">
                          <a:effectLst/>
                        </a:rPr>
                        <a:t> 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400" u="none" strike="noStrike">
                          <a:effectLst/>
                        </a:rPr>
                        <a:t>1.3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400" u="none" strike="noStrike">
                          <a:effectLst/>
                        </a:rPr>
                        <a:t>Documentar requisitos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400" u="none" strike="noStrike">
                          <a:effectLst/>
                        </a:rPr>
                        <a:t>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400" u="none" strike="noStrike">
                          <a:effectLst/>
                        </a:rPr>
                        <a:t>1.2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400" u="none" strike="noStrike">
                          <a:effectLst/>
                        </a:rPr>
                        <a:t>1.4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400" u="none" strike="noStrike">
                          <a:effectLst/>
                        </a:rPr>
                        <a:t>Definir escopo do projeto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400" u="none" strike="noStrike">
                          <a:effectLst/>
                        </a:rPr>
                        <a:t>3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400" u="none" strike="noStrike">
                          <a:effectLst/>
                        </a:rPr>
                        <a:t>1.3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b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97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400" u="none" strike="noStrike">
                          <a:effectLst/>
                        </a:rPr>
                        <a:t>Total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8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 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2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Planejar o Projeto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2.1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Estimar tamanho do projeto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João Vitor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 dirty="0" err="1">
                          <a:effectLst/>
                        </a:rPr>
                        <a:t>Jadiel</a:t>
                      </a:r>
                      <a:r>
                        <a:rPr lang="pt-BR" sz="400" u="none" strike="noStrike" dirty="0">
                          <a:effectLst/>
                        </a:rPr>
                        <a:t> </a:t>
                      </a:r>
                      <a:r>
                        <a:rPr lang="pt-BR" sz="400" u="none" strike="noStrike" dirty="0" smtClean="0">
                          <a:effectLst/>
                        </a:rPr>
                        <a:t> Duque</a:t>
                      </a:r>
                      <a:r>
                        <a:rPr lang="pt-BR" sz="400" u="none" strike="noStrike" dirty="0">
                          <a:effectLst/>
                        </a:rPr>
                        <a:t>, Matheus Henrique, Pedro de Brito, Bruno Souza</a:t>
                      </a:r>
                      <a:endParaRPr lang="pt-BR" sz="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 dirty="0">
                          <a:effectLst/>
                        </a:rPr>
                        <a:t>2.2</a:t>
                      </a:r>
                      <a:endParaRPr lang="pt-BR" sz="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Identificar e listar riscos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João Vitor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2.3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Planejar implementação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João Vitor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97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400" u="none" strike="noStrike">
                          <a:effectLst/>
                        </a:rPr>
                        <a:t>Total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5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 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3287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3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Planejar o cronograma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3.1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Cronograma inicial de entregas e marcos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Matheus Henrique, Joao Vitor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 dirty="0" err="1">
                          <a:effectLst/>
                        </a:rPr>
                        <a:t>Jadiel</a:t>
                      </a:r>
                      <a:r>
                        <a:rPr lang="pt-BR" sz="400" u="none" strike="noStrike" dirty="0">
                          <a:effectLst/>
                        </a:rPr>
                        <a:t> </a:t>
                      </a:r>
                      <a:r>
                        <a:rPr lang="pt-BR" sz="400" u="none" strike="noStrike" dirty="0" smtClean="0">
                          <a:effectLst/>
                        </a:rPr>
                        <a:t> Duque</a:t>
                      </a:r>
                      <a:r>
                        <a:rPr lang="pt-BR" sz="400" u="none" strike="noStrike" dirty="0">
                          <a:effectLst/>
                        </a:rPr>
                        <a:t>, Bruno Souza</a:t>
                      </a:r>
                      <a:endParaRPr lang="pt-BR" sz="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3.2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Detalhar cronograma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3.1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Pedro de Brito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97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400" u="none" strike="noStrike">
                          <a:effectLst/>
                        </a:rPr>
                        <a:t>Total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3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 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3287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4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Fabrica de Software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4.1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 dirty="0">
                          <a:effectLst/>
                        </a:rPr>
                        <a:t>Criar site da fábrica de software</a:t>
                      </a:r>
                      <a:endParaRPr lang="pt-BR" sz="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3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3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Matheus Henrique, Pedro de Brito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 dirty="0" err="1" smtClean="0">
                          <a:effectLst/>
                        </a:rPr>
                        <a:t>Jadiel</a:t>
                      </a:r>
                      <a:r>
                        <a:rPr lang="pt-BR" sz="400" u="none" strike="noStrike" dirty="0" smtClean="0">
                          <a:effectLst/>
                        </a:rPr>
                        <a:t>  </a:t>
                      </a:r>
                      <a:r>
                        <a:rPr lang="pt-BR" sz="400" u="none" strike="noStrike" dirty="0">
                          <a:effectLst/>
                        </a:rPr>
                        <a:t>Duque, Bruno Souza</a:t>
                      </a:r>
                      <a:endParaRPr lang="pt-BR" sz="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4.2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Revisar e remodelar site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3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4.1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João Vitor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97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400" u="none" strike="noStrike">
                          <a:effectLst/>
                        </a:rPr>
                        <a:t>Total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6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 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32873"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5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 dirty="0">
                          <a:effectLst/>
                        </a:rPr>
                        <a:t>Planejar e gerenciar iteração</a:t>
                      </a:r>
                      <a:endParaRPr lang="pt-BR" sz="400" b="1" i="0" u="none" strike="noStrike" dirty="0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6.1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Planejar iteração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 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6.1.1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Priorizar itens de trabalho na iteração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3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João Vitor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 dirty="0" err="1">
                          <a:effectLst/>
                        </a:rPr>
                        <a:t>Jadiel</a:t>
                      </a:r>
                      <a:r>
                        <a:rPr lang="pt-BR" sz="400" u="none" strike="noStrike" dirty="0">
                          <a:effectLst/>
                        </a:rPr>
                        <a:t> </a:t>
                      </a:r>
                      <a:r>
                        <a:rPr lang="pt-BR" sz="400" u="none" strike="noStrike" dirty="0" smtClean="0">
                          <a:effectLst/>
                        </a:rPr>
                        <a:t> Duque</a:t>
                      </a:r>
                      <a:r>
                        <a:rPr lang="pt-BR" sz="400" u="none" strike="noStrike" dirty="0">
                          <a:effectLst/>
                        </a:rPr>
                        <a:t>, Matheus Henrique, Pedro de Brito</a:t>
                      </a:r>
                      <a:endParaRPr lang="pt-BR" sz="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6.1.2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Definir o objetivo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3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6.1.3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Identificar e rever os riscos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2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3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6.1.4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Atualizar o escopo do projeto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2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2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6.2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Gerenciar iteração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 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6.2.1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Monitorar o andamento da iteração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3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Jadiel Duque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Bruno Souza, Matheus Henrique, Pedro de Brito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6.2.2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Gereciar riscos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2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6.1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6.2.3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Gerenciar objetivos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6.1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6.3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Avaliar o fim da iteração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 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6.3.1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Avaliar iteração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6.2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Bruno Souza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 dirty="0" err="1">
                          <a:effectLst/>
                        </a:rPr>
                        <a:t>Jadiel</a:t>
                      </a:r>
                      <a:r>
                        <a:rPr lang="pt-BR" sz="400" u="none" strike="noStrike" dirty="0">
                          <a:effectLst/>
                        </a:rPr>
                        <a:t> </a:t>
                      </a:r>
                      <a:r>
                        <a:rPr lang="pt-BR" sz="400" u="none" strike="noStrike" dirty="0" smtClean="0">
                          <a:effectLst/>
                        </a:rPr>
                        <a:t> Duque</a:t>
                      </a:r>
                      <a:r>
                        <a:rPr lang="pt-BR" sz="400" u="none" strike="noStrike" dirty="0">
                          <a:effectLst/>
                        </a:rPr>
                        <a:t>, Matheus Henrique, Pedro de Brito</a:t>
                      </a:r>
                      <a:endParaRPr lang="pt-BR" sz="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6.3.2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Obter feedback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6.3.1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97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400" u="none" strike="noStrike">
                          <a:effectLst/>
                        </a:rPr>
                        <a:t>Total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12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 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 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 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</a:tr>
              <a:tr h="6710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6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Reuniões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6.1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Agendar Reuniões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3.1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João Vitor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 dirty="0" err="1">
                          <a:effectLst/>
                        </a:rPr>
                        <a:t>Jadiel</a:t>
                      </a:r>
                      <a:r>
                        <a:rPr lang="pt-BR" sz="400" u="none" strike="noStrike" dirty="0">
                          <a:effectLst/>
                        </a:rPr>
                        <a:t> </a:t>
                      </a:r>
                      <a:r>
                        <a:rPr lang="pt-BR" sz="400" u="none" strike="noStrike" dirty="0" smtClean="0">
                          <a:effectLst/>
                        </a:rPr>
                        <a:t> Duque</a:t>
                      </a:r>
                      <a:r>
                        <a:rPr lang="pt-BR" sz="400" u="none" strike="noStrike" dirty="0">
                          <a:effectLst/>
                        </a:rPr>
                        <a:t>, Bruno Souza</a:t>
                      </a:r>
                      <a:endParaRPr lang="pt-BR" sz="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6.2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Manutenção de reuniões no Redmine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6.1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97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400" u="none" strike="noStrike">
                          <a:effectLst/>
                        </a:rPr>
                        <a:t>Total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2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 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7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Gerenciar requisitos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7.1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Levantamento de requisitos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Matheus Henrique, Pedro de Brito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 dirty="0" err="1">
                          <a:effectLst/>
                        </a:rPr>
                        <a:t>Jadiel</a:t>
                      </a:r>
                      <a:r>
                        <a:rPr lang="pt-BR" sz="400" u="none" strike="noStrike" dirty="0">
                          <a:effectLst/>
                        </a:rPr>
                        <a:t> </a:t>
                      </a:r>
                      <a:r>
                        <a:rPr lang="pt-BR" sz="400" u="none" strike="noStrike" dirty="0" smtClean="0">
                          <a:effectLst/>
                        </a:rPr>
                        <a:t> Duque</a:t>
                      </a:r>
                      <a:r>
                        <a:rPr lang="pt-BR" sz="400" u="none" strike="noStrike" dirty="0">
                          <a:effectLst/>
                        </a:rPr>
                        <a:t>, Bruno Souza</a:t>
                      </a:r>
                      <a:endParaRPr lang="pt-BR" sz="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7.2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Definição do Escopo de projeto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7.1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7.3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Definição do Escopo de produto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7.1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7.4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Definir casus de uso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7.1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7.5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Revisar requisitos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7.4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97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400" u="none" strike="noStrike">
                          <a:effectLst/>
                        </a:rPr>
                        <a:t>Total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8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 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8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Desenvolver arquitetura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8.1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Definir Arquitetura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7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Pedro de Brito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Matheus Henrique, João Vitor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8.2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Revisar Arquitetura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8.1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97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400" u="none" strike="noStrike">
                          <a:effectLst/>
                        </a:rPr>
                        <a:t>Total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3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 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9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Implementar Solução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9.1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Definir padrões do codigo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8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Pedro de Brito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 dirty="0" err="1">
                          <a:effectLst/>
                        </a:rPr>
                        <a:t>Jadiel</a:t>
                      </a:r>
                      <a:r>
                        <a:rPr lang="pt-BR" sz="400" u="none" strike="noStrike" dirty="0">
                          <a:effectLst/>
                        </a:rPr>
                        <a:t> </a:t>
                      </a:r>
                      <a:r>
                        <a:rPr lang="pt-BR" sz="400" u="none" strike="noStrike" dirty="0" smtClean="0">
                          <a:effectLst/>
                        </a:rPr>
                        <a:t> Duque</a:t>
                      </a:r>
                      <a:r>
                        <a:rPr lang="pt-BR" sz="400" u="none" strike="noStrike" dirty="0">
                          <a:effectLst/>
                        </a:rPr>
                        <a:t>, Matheus Henrique, João Vitor, Bruno Souza</a:t>
                      </a:r>
                      <a:endParaRPr lang="pt-BR" sz="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9.2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Escrever código fonte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50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9.1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9.3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Integrar com Banco de Dados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9.2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9.4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Revisar código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9.3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9.5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Alterar requisitos caso necessario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7.5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97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400" u="none" strike="noStrike">
                          <a:effectLst/>
                        </a:rPr>
                        <a:t>Total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56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 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10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Testar Solução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10.1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Definir programa de teste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9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Jadiel Duque, João Vitor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 Matheus Henrique, Pedro de Brito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10.2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Elaborar casos de testes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5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10.1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10.3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Executar testes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8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10.2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10.4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Registrar testes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10.3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975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ctr"/>
                      <a:r>
                        <a:rPr lang="pt-BR" sz="400" u="none" strike="noStrike">
                          <a:effectLst/>
                        </a:rPr>
                        <a:t>Total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15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 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 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3088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11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Pesquisar</a:t>
                      </a:r>
                      <a:endParaRPr lang="pt-BR" sz="400" b="1" i="0" u="none" strike="noStrike">
                        <a:solidFill>
                          <a:srgbClr val="3F3F3F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11.1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Pesquisar sobre linguagem de programação C#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Periodo Integral do Projeto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-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Todos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-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11.2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Pesquisar sobre banco de dados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-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710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11.3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Pesquisar sobre programação web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-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3088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11.4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400" u="none" strike="noStrike">
                          <a:effectLst/>
                        </a:rPr>
                        <a:t>Pesquisar sobre banco de dados para web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-</a:t>
                      </a:r>
                      <a:endParaRPr lang="pt-BR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82332">
                <a:tc gridSpan="4">
                  <a:txBody>
                    <a:bodyPr/>
                    <a:lstStyle/>
                    <a:p>
                      <a:pPr algn="r" fontAlgn="b"/>
                      <a:r>
                        <a:rPr lang="pt-BR" sz="400" u="none" strike="noStrike">
                          <a:effectLst/>
                        </a:rPr>
                        <a:t>Tempo Total Gasto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>
                          <a:effectLst/>
                        </a:rPr>
                        <a:t>119</a:t>
                      </a:r>
                      <a:endParaRPr lang="pt-BR" sz="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t-BR" sz="400" u="none" strike="noStrike" dirty="0">
                          <a:effectLst/>
                        </a:rPr>
                        <a:t> </a:t>
                      </a:r>
                      <a:endParaRPr lang="pt-BR" sz="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3204" marR="3204" marT="3204" marB="0" anchor="ctr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314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/>
          <a:lstStyle/>
          <a:p>
            <a:pPr algn="just"/>
            <a:r>
              <a:rPr lang="pt-BR" dirty="0"/>
              <a:t>Escopo planejado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t-BR" dirty="0" smtClean="0"/>
              <a:t>	</a:t>
            </a:r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1st Status Report</a:t>
            </a:r>
            <a:endParaRPr lang="pt-BR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472023"/>
              </p:ext>
            </p:extLst>
          </p:nvPr>
        </p:nvGraphicFramePr>
        <p:xfrm>
          <a:off x="539552" y="1844824"/>
          <a:ext cx="8136903" cy="421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301"/>
                <a:gridCol w="2712301"/>
                <a:gridCol w="2712301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Data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Iteração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Entrega/Marcos</a:t>
                      </a:r>
                      <a:endParaRPr lang="pt-BR" sz="1400" dirty="0"/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12/11/2013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Apresentação</a:t>
                      </a:r>
                      <a:r>
                        <a:rPr lang="pt-BR" sz="1400" baseline="0" dirty="0" smtClean="0"/>
                        <a:t> do Projeto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Montagem da Infraestrutura da Fábrica e</a:t>
                      </a:r>
                    </a:p>
                    <a:p>
                      <a:pPr algn="ctr"/>
                      <a:r>
                        <a:rPr lang="pt-BR" sz="1400" dirty="0" smtClean="0"/>
                        <a:t>Project Charter.</a:t>
                      </a:r>
                      <a:endParaRPr lang="pt-BR" sz="1400" dirty="0"/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25/11/2013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Interação</a:t>
                      </a:r>
                      <a:r>
                        <a:rPr lang="pt-BR" sz="1400" baseline="0" dirty="0" smtClean="0"/>
                        <a:t> 1 (</a:t>
                      </a:r>
                      <a:r>
                        <a:rPr lang="pt-BR" sz="1400" i="1" baseline="0" dirty="0" err="1" smtClean="0"/>
                        <a:t>Inception</a:t>
                      </a:r>
                      <a:r>
                        <a:rPr lang="pt-BR" sz="1400" baseline="0" dirty="0" smtClean="0"/>
                        <a:t>)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Plano de Projeto, lista de riscos inicial, lista de itens de trabalho e</a:t>
                      </a:r>
                      <a:r>
                        <a:rPr kumimoji="0" lang="pt-BR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pt-BR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plano da iteração.</a:t>
                      </a:r>
                      <a:endParaRPr lang="pt-BR" sz="1400" dirty="0"/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16/11/2013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dirty="0" smtClean="0"/>
                        <a:t>Interação</a:t>
                      </a:r>
                      <a:r>
                        <a:rPr lang="pt-BR" sz="1400" baseline="0" dirty="0" smtClean="0"/>
                        <a:t> 2 (</a:t>
                      </a:r>
                      <a:r>
                        <a:rPr lang="pt-BR" sz="1400" i="1" baseline="0" dirty="0" err="1" smtClean="0"/>
                        <a:t>Inception</a:t>
                      </a:r>
                      <a:r>
                        <a:rPr lang="pt-BR" sz="1400" baseline="0" dirty="0" smtClean="0"/>
                        <a:t>)</a:t>
                      </a:r>
                      <a:endParaRPr lang="pt-BR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Documento de visão do projeto e plano da Iteração.</a:t>
                      </a:r>
                      <a:endParaRPr lang="pt-BR" sz="1400" dirty="0"/>
                    </a:p>
                  </a:txBody>
                  <a:tcPr anchor="ctr"/>
                </a:tc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07/01/2014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Iteração 3 </a:t>
                      </a:r>
                      <a:r>
                        <a:rPr lang="pt-BR" sz="1400" baseline="0" dirty="0" smtClean="0"/>
                        <a:t>(</a:t>
                      </a:r>
                      <a:r>
                        <a:rPr lang="pt-BR" sz="1400" i="1" baseline="0" dirty="0" err="1" smtClean="0"/>
                        <a:t>Elaboration</a:t>
                      </a:r>
                      <a:r>
                        <a:rPr lang="pt-BR" sz="1400" baseline="0" dirty="0" smtClean="0"/>
                        <a:t>)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Diagrama e especificação de casos de uso e do plano e projeto de testes e</a:t>
                      </a:r>
                      <a:r>
                        <a:rPr kumimoji="0" lang="pt-BR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plano da iteração</a:t>
                      </a:r>
                      <a:r>
                        <a:rPr kumimoji="0" lang="pt-BR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pt-BR" sz="1400" dirty="0"/>
                    </a:p>
                  </a:txBody>
                  <a:tcPr anchor="ctr"/>
                </a:tc>
              </a:tr>
              <a:tr h="584056"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11/02/2014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 smtClean="0"/>
                        <a:t>Iteração 4 (</a:t>
                      </a:r>
                      <a:r>
                        <a:rPr lang="pt-BR" sz="1400" i="1" dirty="0" err="1" smtClean="0"/>
                        <a:t>Construction</a:t>
                      </a:r>
                      <a:r>
                        <a:rPr lang="pt-BR" sz="1400" dirty="0" smtClean="0"/>
                        <a:t>)</a:t>
                      </a:r>
                      <a:endParaRPr lang="pt-BR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Arquitetura definida e 100% dos requisitos e plano</a:t>
                      </a:r>
                      <a:r>
                        <a:rPr kumimoji="0" lang="pt-BR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iteração</a:t>
                      </a:r>
                      <a:r>
                        <a:rPr kumimoji="0" lang="pt-BR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pt-BR" sz="14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116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8024"/>
            <a:ext cx="8229600" cy="1066800"/>
          </a:xfrm>
        </p:spPr>
        <p:txBody>
          <a:bodyPr/>
          <a:lstStyle/>
          <a:p>
            <a:r>
              <a:rPr lang="pt-BR" dirty="0"/>
              <a:t>O que foi realizado do escopo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25112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Documento do Project Charter;</a:t>
            </a:r>
          </a:p>
          <a:p>
            <a:pPr algn="just"/>
            <a:r>
              <a:rPr lang="pt-BR" dirty="0" smtClean="0"/>
              <a:t>Documento do Escopo do Projeto;</a:t>
            </a:r>
          </a:p>
          <a:p>
            <a:pPr algn="just"/>
            <a:r>
              <a:rPr lang="pt-BR" dirty="0" smtClean="0"/>
              <a:t>Documento da WBS;</a:t>
            </a:r>
          </a:p>
          <a:p>
            <a:pPr algn="just"/>
            <a:r>
              <a:rPr lang="pt-BR" dirty="0" smtClean="0"/>
              <a:t>Documento do Plano </a:t>
            </a:r>
            <a:r>
              <a:rPr lang="pt-BR" dirty="0"/>
              <a:t>de Comunicação</a:t>
            </a:r>
            <a:r>
              <a:rPr lang="pt-BR" dirty="0" smtClean="0"/>
              <a:t>;</a:t>
            </a:r>
          </a:p>
          <a:p>
            <a:pPr algn="just"/>
            <a:r>
              <a:rPr lang="pt-BR" dirty="0" smtClean="0"/>
              <a:t>Documento da Matriz de </a:t>
            </a:r>
            <a:r>
              <a:rPr lang="pt-BR" dirty="0" smtClean="0"/>
              <a:t>Responsabilidade;</a:t>
            </a:r>
          </a:p>
          <a:p>
            <a:pPr algn="just"/>
            <a:r>
              <a:rPr lang="pt-BR" dirty="0"/>
              <a:t>Documento </a:t>
            </a:r>
            <a:r>
              <a:rPr lang="pt-BR" dirty="0" smtClean="0"/>
              <a:t>da Planilha </a:t>
            </a:r>
            <a:r>
              <a:rPr lang="pt-BR" dirty="0"/>
              <a:t>de </a:t>
            </a:r>
            <a:r>
              <a:rPr lang="pt-BR" dirty="0" smtClean="0"/>
              <a:t>Riscos;</a:t>
            </a:r>
          </a:p>
          <a:p>
            <a:pPr algn="just"/>
            <a:r>
              <a:rPr lang="pt-BR" dirty="0"/>
              <a:t>Documento </a:t>
            </a:r>
            <a:r>
              <a:rPr lang="pt-BR" dirty="0" smtClean="0"/>
              <a:t>do Plano </a:t>
            </a:r>
            <a:r>
              <a:rPr lang="pt-BR" dirty="0"/>
              <a:t>de </a:t>
            </a:r>
            <a:r>
              <a:rPr lang="pt-BR" dirty="0" smtClean="0"/>
              <a:t>Orçamento;</a:t>
            </a:r>
          </a:p>
          <a:p>
            <a:pPr algn="just"/>
            <a:r>
              <a:rPr lang="pt-BR" dirty="0"/>
              <a:t>Documento </a:t>
            </a:r>
            <a:r>
              <a:rPr lang="pt-BR" dirty="0" smtClean="0"/>
              <a:t> da Lista </a:t>
            </a:r>
            <a:r>
              <a:rPr lang="pt-BR" dirty="0"/>
              <a:t>de </a:t>
            </a:r>
            <a:r>
              <a:rPr lang="pt-BR" dirty="0" smtClean="0"/>
              <a:t>Requisitos;</a:t>
            </a:r>
            <a:endParaRPr lang="pt-BR" dirty="0"/>
          </a:p>
          <a:p>
            <a:r>
              <a:rPr lang="pt-BR" dirty="0"/>
              <a:t>Documento </a:t>
            </a:r>
            <a:r>
              <a:rPr lang="pt-BR" dirty="0" smtClean="0"/>
              <a:t>do Plano </a:t>
            </a:r>
            <a:r>
              <a:rPr lang="pt-BR" dirty="0"/>
              <a:t>de RH e Diagrama </a:t>
            </a:r>
            <a:r>
              <a:rPr lang="pt-BR" dirty="0" smtClean="0"/>
              <a:t>PDM;</a:t>
            </a:r>
            <a:endParaRPr lang="pt-BR" dirty="0" smtClean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1st Status Report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1431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Pontos fortes do </a:t>
            </a:r>
            <a:r>
              <a:rPr lang="pt-BR" dirty="0" smtClean="0"/>
              <a:t>projeto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Tecnologia empregada (</a:t>
            </a:r>
            <a:r>
              <a:rPr lang="pt-BR" i="1" dirty="0" smtClean="0"/>
              <a:t>Design</a:t>
            </a:r>
            <a:r>
              <a:rPr lang="pt-BR" dirty="0" smtClean="0"/>
              <a:t> Responsivo);</a:t>
            </a:r>
          </a:p>
          <a:p>
            <a:pPr algn="just"/>
            <a:r>
              <a:rPr lang="pt-BR" dirty="0" smtClean="0"/>
              <a:t>Capacidade Técnica/Multidisciplinar da Equipe;</a:t>
            </a:r>
          </a:p>
          <a:p>
            <a:pPr algn="just"/>
            <a:r>
              <a:rPr lang="pt-BR" dirty="0" smtClean="0"/>
              <a:t>Documentação;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1st Status Report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0454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78024"/>
            <a:ext cx="8229600" cy="1066800"/>
          </a:xfrm>
        </p:spPr>
        <p:txBody>
          <a:bodyPr>
            <a:normAutofit/>
          </a:bodyPr>
          <a:lstStyle/>
          <a:p>
            <a:r>
              <a:rPr lang="pt-BR" dirty="0" smtClean="0"/>
              <a:t>Pontos </a:t>
            </a:r>
            <a:r>
              <a:rPr lang="pt-BR" dirty="0"/>
              <a:t>a melhorar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25112"/>
          </a:xfrm>
        </p:spPr>
        <p:txBody>
          <a:bodyPr/>
          <a:lstStyle/>
          <a:p>
            <a:pPr algn="just"/>
            <a:r>
              <a:rPr lang="pt-BR" dirty="0" smtClean="0"/>
              <a:t>Coordenação das atividades;</a:t>
            </a:r>
          </a:p>
          <a:p>
            <a:pPr algn="just"/>
            <a:r>
              <a:rPr lang="pt-BR" dirty="0" smtClean="0"/>
              <a:t>Amadurecer </a:t>
            </a:r>
            <a:r>
              <a:rPr lang="pt-BR" dirty="0" smtClean="0"/>
              <a:t>requisitos</a:t>
            </a:r>
            <a:r>
              <a:rPr lang="pt-BR" dirty="0"/>
              <a:t>;</a:t>
            </a:r>
            <a:endParaRPr lang="pt-BR" dirty="0" smtClean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1st Status Report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1554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580</TotalTime>
  <Words>734</Words>
  <Application>Microsoft Office PowerPoint</Application>
  <PresentationFormat>Apresentação na tela (4:3)</PresentationFormat>
  <Paragraphs>326</Paragraphs>
  <Slides>7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Urbano</vt:lpstr>
      <vt:lpstr>51GoodIdea</vt:lpstr>
      <vt:lpstr>Objetivo do projeto</vt:lpstr>
      <vt:lpstr>Escopo planejado</vt:lpstr>
      <vt:lpstr>Escopo planejado</vt:lpstr>
      <vt:lpstr>O que foi realizado do escopo</vt:lpstr>
      <vt:lpstr>Pontos fortes do projeto</vt:lpstr>
      <vt:lpstr>Pontos a melhorar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51GoodIdea</dc:title>
  <dc:creator>Joao Vitor Bizerra de Araujo</dc:creator>
  <cp:lastModifiedBy>Joao Vitor Bizerra de Araujo</cp:lastModifiedBy>
  <cp:revision>25</cp:revision>
  <dcterms:created xsi:type="dcterms:W3CDTF">2013-12-10T18:35:12Z</dcterms:created>
  <dcterms:modified xsi:type="dcterms:W3CDTF">2014-01-22T20:17:00Z</dcterms:modified>
</cp:coreProperties>
</file>