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CAF1305-3784-4503-BFBD-8A6496AC1672}" type="datetimeFigureOut">
              <a:rPr lang="pt-BR" smtClean="0"/>
              <a:t>24/02/2014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959ED4-C278-43D6-A99D-2F1DFAEA180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 </a:t>
            </a:r>
            <a:r>
              <a:rPr lang="pt-BR" i="1" dirty="0" err="1" smtClean="0"/>
              <a:t>QuickList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51GoodIdea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7594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Padrão de 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t-BR" dirty="0" smtClean="0"/>
              <a:t>	O </a:t>
            </a:r>
            <a:r>
              <a:rPr lang="pt-BR" dirty="0" err="1"/>
              <a:t>Singleton</a:t>
            </a:r>
            <a:r>
              <a:rPr lang="pt-BR" dirty="0"/>
              <a:t> é um padrão de projeto de software de criação que </a:t>
            </a:r>
            <a:r>
              <a:rPr lang="pt-BR" dirty="0" smtClean="0"/>
              <a:t>tem </a:t>
            </a:r>
            <a:r>
              <a:rPr lang="pt-BR" dirty="0"/>
              <a:t>como foco garantir que uma </a:t>
            </a:r>
            <a:r>
              <a:rPr lang="pt-BR" dirty="0" smtClean="0"/>
              <a:t>determinada </a:t>
            </a:r>
            <a:r>
              <a:rPr lang="pt-BR" dirty="0"/>
              <a:t>classe tenha uma única instância </a:t>
            </a:r>
            <a:r>
              <a:rPr lang="pt-BR" dirty="0" smtClean="0"/>
              <a:t>(único objeto</a:t>
            </a:r>
            <a:r>
              <a:rPr lang="pt-BR" dirty="0"/>
              <a:t>) no sistema</a:t>
            </a:r>
            <a:r>
              <a:rPr lang="pt-BR" dirty="0" smtClean="0"/>
              <a:t>.</a:t>
            </a:r>
          </a:p>
          <a:p>
            <a:pPr marL="109728" indent="0" algn="just">
              <a:buNone/>
            </a:pPr>
            <a:r>
              <a:rPr lang="pt-BR" dirty="0" smtClean="0"/>
              <a:t>	O </a:t>
            </a:r>
            <a:r>
              <a:rPr lang="pt-BR" dirty="0"/>
              <a:t>padrão de projeto </a:t>
            </a:r>
            <a:r>
              <a:rPr lang="pt-BR" dirty="0" err="1"/>
              <a:t>Facade</a:t>
            </a:r>
            <a:r>
              <a:rPr lang="pt-BR" dirty="0"/>
              <a:t> oculta toda a </a:t>
            </a:r>
            <a:r>
              <a:rPr lang="pt-BR" dirty="0" smtClean="0"/>
              <a:t>complexidade </a:t>
            </a:r>
            <a:r>
              <a:rPr lang="pt-BR" dirty="0"/>
              <a:t>de uma ou mais classes através de uma </a:t>
            </a:r>
            <a:r>
              <a:rPr lang="pt-BR" dirty="0" err="1"/>
              <a:t>Facade</a:t>
            </a:r>
            <a:r>
              <a:rPr lang="pt-BR" dirty="0"/>
              <a:t> (Fachada).</a:t>
            </a:r>
          </a:p>
        </p:txBody>
      </p:sp>
    </p:spTree>
    <p:extLst>
      <p:ext uri="{BB962C8B-B14F-4D97-AF65-F5344CB8AC3E}">
        <p14:creationId xmlns:p14="http://schemas.microsoft.com/office/powerpoint/2010/main" val="229164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da 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Não ter variáveis globais sendo acessadas dentro do software; </a:t>
            </a:r>
          </a:p>
          <a:p>
            <a:pPr algn="just"/>
            <a:r>
              <a:rPr lang="pt-BR" dirty="0" smtClean="0"/>
              <a:t>Ter </a:t>
            </a:r>
            <a:r>
              <a:rPr lang="pt-BR" dirty="0"/>
              <a:t>sempre um único local responsável por uma informação estática </a:t>
            </a:r>
            <a:r>
              <a:rPr lang="pt-BR" dirty="0" smtClean="0"/>
              <a:t>(</a:t>
            </a:r>
            <a:r>
              <a:rPr lang="pt-BR" dirty="0"/>
              <a:t>instância da classe) (</a:t>
            </a:r>
            <a:r>
              <a:rPr lang="pt-BR" dirty="0" err="1"/>
              <a:t>static</a:t>
            </a:r>
            <a:r>
              <a:rPr lang="pt-BR" dirty="0"/>
              <a:t>); </a:t>
            </a:r>
          </a:p>
          <a:p>
            <a:pPr algn="just"/>
            <a:r>
              <a:rPr lang="pt-BR" dirty="0" smtClean="0"/>
              <a:t>Organizar </a:t>
            </a:r>
            <a:r>
              <a:rPr lang="pt-BR" dirty="0"/>
              <a:t>a modelagem e codificação em classes; </a:t>
            </a:r>
          </a:p>
          <a:p>
            <a:pPr algn="just"/>
            <a:r>
              <a:rPr lang="pt-BR" dirty="0" smtClean="0"/>
              <a:t>Simplificar </a:t>
            </a:r>
            <a:r>
              <a:rPr lang="pt-BR" dirty="0"/>
              <a:t>e unificar uma interface grande ou um conjunto complexo de </a:t>
            </a:r>
            <a:r>
              <a:rPr lang="pt-BR" dirty="0" smtClean="0"/>
              <a:t>interfaces</a:t>
            </a:r>
            <a:r>
              <a:rPr lang="pt-BR" dirty="0"/>
              <a:t>; </a:t>
            </a:r>
          </a:p>
          <a:p>
            <a:pPr algn="just"/>
            <a:r>
              <a:rPr lang="pt-BR" dirty="0" smtClean="0"/>
              <a:t>Desconectar </a:t>
            </a:r>
            <a:r>
              <a:rPr lang="pt-BR" dirty="0"/>
              <a:t>o cliente de um subsistema complexo; </a:t>
            </a:r>
          </a:p>
          <a:p>
            <a:pPr marL="109728" indent="0">
              <a:buNone/>
            </a:pPr>
            <a:r>
              <a:rPr lang="pt-BR" dirty="0"/>
              <a:t> </a:t>
            </a:r>
            <a:r>
              <a:rPr lang="pt-BR" dirty="0" smtClean="0"/>
              <a:t> </a:t>
            </a:r>
            <a:endParaRPr lang="pt-BR" dirty="0"/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642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Desvantagens da 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Qualidade da implementação depende da linguagem; </a:t>
            </a:r>
          </a:p>
          <a:p>
            <a:pPr algn="just"/>
            <a:r>
              <a:rPr lang="pt-BR" dirty="0"/>
              <a:t>Não é tão simples controlar em ambiente distribuído. </a:t>
            </a:r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7765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Vida do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b="1" dirty="0"/>
              <a:t>Iniciação </a:t>
            </a:r>
            <a:r>
              <a:rPr lang="pt-BR" dirty="0"/>
              <a:t>- fase em que se enfatiza o processo de análise de negócios e análise de requisitos do negócio analisado, dando uma ênfase menor a arquitetura e implementação;</a:t>
            </a:r>
          </a:p>
          <a:p>
            <a:pPr algn="just"/>
            <a:r>
              <a:rPr lang="pt-BR" b="1" dirty="0"/>
              <a:t>Elaboração</a:t>
            </a:r>
            <a:r>
              <a:rPr lang="pt-BR" dirty="0"/>
              <a:t> - fase em que se enfatiza o processo de desenvolvimento da análise arquitetural da solução proposta;</a:t>
            </a:r>
          </a:p>
          <a:p>
            <a:pPr algn="just"/>
            <a:r>
              <a:rPr lang="pt-BR" b="1" dirty="0"/>
              <a:t>Construção </a:t>
            </a:r>
            <a:r>
              <a:rPr lang="pt-BR" dirty="0"/>
              <a:t>- fase em que se enfatiza o processo de implementação da solução proposta, bem como, testes e integração;</a:t>
            </a:r>
          </a:p>
          <a:p>
            <a:pPr algn="just"/>
            <a:r>
              <a:rPr lang="pt-BR" b="1" dirty="0"/>
              <a:t>Transição </a:t>
            </a:r>
            <a:r>
              <a:rPr lang="pt-BR" dirty="0"/>
              <a:t>- fase em que se enfatiza o processo de implantação do release, com importante foco na realização do teste beta e reconfiguração necessária do sistema, além de foco no processo de treinamento do usuário e conversão dos dados legados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352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8000" dirty="0" smtClean="0"/>
              <a:t>Obrigado!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371523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t-BR" dirty="0"/>
              <a:t>Fornecer aos clientes </a:t>
            </a:r>
            <a:r>
              <a:rPr lang="pt-BR" dirty="0" smtClean="0"/>
              <a:t>soluções inteligentes</a:t>
            </a:r>
            <a:r>
              <a:rPr lang="pt-BR" dirty="0"/>
              <a:t>, </a:t>
            </a:r>
            <a:r>
              <a:rPr lang="pt-BR" dirty="0" smtClean="0"/>
              <a:t>intuitivas </a:t>
            </a:r>
            <a:r>
              <a:rPr lang="pt-BR" dirty="0"/>
              <a:t>e </a:t>
            </a:r>
            <a:r>
              <a:rPr lang="pt-BR" dirty="0" smtClean="0"/>
              <a:t>práticas</a:t>
            </a:r>
            <a:r>
              <a:rPr lang="pt-BR" dirty="0"/>
              <a:t>. Sempre priorizando funcionalidade e fornecimento das necessidades dos clientes.</a:t>
            </a:r>
          </a:p>
        </p:txBody>
      </p:sp>
    </p:spTree>
    <p:extLst>
      <p:ext uri="{BB962C8B-B14F-4D97-AF65-F5344CB8AC3E}">
        <p14:creationId xmlns:p14="http://schemas.microsoft.com/office/powerpoint/2010/main" val="235755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t-BR" dirty="0"/>
              <a:t>Ser reconhecida pela inovação e visão de nossos produtos. Além de ser uma referência de excelência para os clientes.</a:t>
            </a:r>
          </a:p>
        </p:txBody>
      </p:sp>
    </p:spTree>
    <p:extLst>
      <p:ext uri="{BB962C8B-B14F-4D97-AF65-F5344CB8AC3E}">
        <p14:creationId xmlns:p14="http://schemas.microsoft.com/office/powerpoint/2010/main" val="398155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Satisfação</a:t>
            </a:r>
            <a:r>
              <a:rPr lang="en-US" dirty="0" smtClean="0"/>
              <a:t> dos </a:t>
            </a:r>
            <a:r>
              <a:rPr lang="en-US" dirty="0" err="1" smtClean="0"/>
              <a:t>Consumidores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en-US" dirty="0" err="1" smtClean="0"/>
              <a:t>Eles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a </a:t>
            </a:r>
            <a:r>
              <a:rPr lang="en-US" dirty="0" err="1" smtClean="0"/>
              <a:t>razão</a:t>
            </a:r>
            <a:r>
              <a:rPr lang="en-US" dirty="0" smtClean="0"/>
              <a:t> da </a:t>
            </a:r>
            <a:r>
              <a:rPr lang="en-US" dirty="0" err="1" smtClean="0"/>
              <a:t>existência</a:t>
            </a:r>
            <a:r>
              <a:rPr lang="en-US" dirty="0" smtClean="0"/>
              <a:t> do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negócio</a:t>
            </a:r>
            <a:r>
              <a:rPr lang="en-US" dirty="0" smtClean="0"/>
              <a:t>”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 smtClean="0"/>
              <a:t>Preocupação</a:t>
            </a:r>
            <a:r>
              <a:rPr lang="en-US" dirty="0" smtClean="0"/>
              <a:t> com </a:t>
            </a:r>
            <a:r>
              <a:rPr lang="en-US" dirty="0" err="1" smtClean="0"/>
              <a:t>Meio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pt-BR" dirty="0" smtClean="0"/>
              <a:t>Isso </a:t>
            </a:r>
            <a:r>
              <a:rPr lang="pt-BR" dirty="0"/>
              <a:t>é o que nos dá a perspectiva do </a:t>
            </a:r>
            <a:r>
              <a:rPr lang="pt-BR" dirty="0" smtClean="0"/>
              <a:t>amanhã”</a:t>
            </a:r>
          </a:p>
          <a:p>
            <a:endParaRPr lang="pt-BR" dirty="0" smtClean="0"/>
          </a:p>
          <a:p>
            <a:r>
              <a:rPr lang="en-US" dirty="0" err="1" smtClean="0"/>
              <a:t>Profissionalismo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en-US" dirty="0" err="1" smtClean="0"/>
              <a:t>Respeito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mesmos</a:t>
            </a:r>
            <a:r>
              <a:rPr lang="en-US" dirty="0" smtClean="0"/>
              <a:t> e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sociedade</a:t>
            </a:r>
            <a:r>
              <a:rPr lang="en-US" dirty="0" smtClean="0"/>
              <a:t>”</a:t>
            </a:r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502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Equipe de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Jadiel</a:t>
            </a:r>
            <a:r>
              <a:rPr lang="pt-BR" dirty="0" smtClean="0"/>
              <a:t> Duque – Analista de Teste e Requisitos</a:t>
            </a:r>
          </a:p>
          <a:p>
            <a:r>
              <a:rPr lang="pt-BR" dirty="0" smtClean="0"/>
              <a:t>João Vitor </a:t>
            </a:r>
            <a:r>
              <a:rPr lang="pt-BR" dirty="0" err="1" smtClean="0"/>
              <a:t>Bizerra</a:t>
            </a:r>
            <a:r>
              <a:rPr lang="pt-BR" dirty="0" smtClean="0"/>
              <a:t> – Gerente de Projeto</a:t>
            </a:r>
          </a:p>
          <a:p>
            <a:r>
              <a:rPr lang="pt-BR" dirty="0" smtClean="0"/>
              <a:t>Matheus Henrique – Analista de Projeto</a:t>
            </a:r>
          </a:p>
          <a:p>
            <a:r>
              <a:rPr lang="pt-BR" dirty="0" smtClean="0"/>
              <a:t>Pedro de Brito – Gerente de Desenvolvimento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512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t-BR" dirty="0" smtClean="0"/>
              <a:t>	O </a:t>
            </a:r>
            <a:r>
              <a:rPr lang="pt-BR" dirty="0"/>
              <a:t>projeto tem por objetivo conceber um sistema web </a:t>
            </a:r>
            <a:r>
              <a:rPr lang="pt-BR" dirty="0" err="1" smtClean="0"/>
              <a:t>multiplataforma</a:t>
            </a:r>
            <a:r>
              <a:rPr lang="pt-BR" dirty="0" smtClean="0"/>
              <a:t> que </a:t>
            </a:r>
            <a:r>
              <a:rPr lang="pt-BR" dirty="0"/>
              <a:t>é capaz de criar, </a:t>
            </a:r>
            <a:r>
              <a:rPr lang="pt-BR" dirty="0" smtClean="0"/>
              <a:t>gerenciar </a:t>
            </a:r>
            <a:r>
              <a:rPr lang="pt-BR" dirty="0"/>
              <a:t>e compartilhar listas de compras eletrônicas. Segundo a Revista INFO </a:t>
            </a:r>
            <a:r>
              <a:rPr lang="pt-BR" dirty="0" smtClean="0"/>
              <a:t>Exame </a:t>
            </a:r>
            <a:r>
              <a:rPr lang="pt-BR" dirty="0"/>
              <a:t>(2012), vários especialistas em economia afirmam que ao criar uma lista de </a:t>
            </a:r>
            <a:r>
              <a:rPr lang="pt-BR" dirty="0" smtClean="0"/>
              <a:t>compras </a:t>
            </a:r>
            <a:r>
              <a:rPr lang="pt-BR" dirty="0"/>
              <a:t>o consumidor ganha tempo e economiza dinheiro, pois vai direto aos </a:t>
            </a:r>
            <a:r>
              <a:rPr lang="pt-BR" dirty="0" smtClean="0"/>
              <a:t>produtos </a:t>
            </a:r>
            <a:r>
              <a:rPr lang="pt-BR" dirty="0"/>
              <a:t>que precisa comprar. </a:t>
            </a:r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653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de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dirty="0" smtClean="0"/>
              <a:t>	Conceber </a:t>
            </a:r>
            <a:r>
              <a:rPr lang="pt-BR" dirty="0"/>
              <a:t>um sistema </a:t>
            </a:r>
            <a:r>
              <a:rPr lang="pt-BR" dirty="0" smtClean="0"/>
              <a:t>web </a:t>
            </a:r>
            <a:r>
              <a:rPr lang="pt-BR" dirty="0" err="1" smtClean="0"/>
              <a:t>multiplaforma</a:t>
            </a:r>
            <a:r>
              <a:rPr lang="pt-BR" dirty="0" smtClean="0"/>
              <a:t> </a:t>
            </a:r>
            <a:r>
              <a:rPr lang="pt-BR" dirty="0"/>
              <a:t>que é capaz de criar, gerenciar e compartilhar listas de compras eletrônicas. O sistema poderá </a:t>
            </a:r>
            <a:r>
              <a:rPr lang="pt-BR" dirty="0" smtClean="0"/>
              <a:t>ser </a:t>
            </a:r>
            <a:r>
              <a:rPr lang="pt-BR" dirty="0"/>
              <a:t>acessado a partir de </a:t>
            </a:r>
            <a:r>
              <a:rPr lang="pt-BR" i="1" dirty="0"/>
              <a:t>smartphones</a:t>
            </a:r>
            <a:r>
              <a:rPr lang="pt-BR" dirty="0"/>
              <a:t>, </a:t>
            </a:r>
            <a:r>
              <a:rPr lang="pt-BR" i="1" dirty="0" err="1"/>
              <a:t>tablets</a:t>
            </a:r>
            <a:r>
              <a:rPr lang="pt-BR" dirty="0"/>
              <a:t> </a:t>
            </a:r>
            <a:r>
              <a:rPr lang="pt-BR" dirty="0" smtClean="0"/>
              <a:t>e computadores.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93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Requisitos Funcionais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2505794"/>
            <a:ext cx="8136904" cy="382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04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Requisitos Não-Funcionais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Desempenho</a:t>
            </a:r>
          </a:p>
          <a:p>
            <a:pPr algn="just"/>
            <a:r>
              <a:rPr lang="pt-BR" dirty="0" smtClean="0"/>
              <a:t>Usabilidade</a:t>
            </a:r>
          </a:p>
          <a:p>
            <a:pPr algn="just"/>
            <a:r>
              <a:rPr lang="pt-BR" dirty="0" smtClean="0"/>
              <a:t>Segurança</a:t>
            </a:r>
          </a:p>
          <a:p>
            <a:pPr algn="just"/>
            <a:r>
              <a:rPr lang="pt-BR" dirty="0" smtClean="0"/>
              <a:t>Compatibilidade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150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</TotalTime>
  <Words>184</Words>
  <Application>Microsoft Office PowerPoint</Application>
  <PresentationFormat>Apresentação na tela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Urbano</vt:lpstr>
      <vt:lpstr>Projeto QuickList</vt:lpstr>
      <vt:lpstr>Missão</vt:lpstr>
      <vt:lpstr>Visão</vt:lpstr>
      <vt:lpstr>Valores</vt:lpstr>
      <vt:lpstr>Equipe de Projeto</vt:lpstr>
      <vt:lpstr>Justificativa</vt:lpstr>
      <vt:lpstr>Objetivo de Projeto</vt:lpstr>
      <vt:lpstr>Requisitos Funcionais</vt:lpstr>
      <vt:lpstr>Requisitos Não-Funcionais</vt:lpstr>
      <vt:lpstr>Padrão de Arquitetura</vt:lpstr>
      <vt:lpstr>Vantagens da Arquitetura</vt:lpstr>
      <vt:lpstr>Desvantagens da Arquitetura</vt:lpstr>
      <vt:lpstr>Ciclo de Vida do Projeto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QuickList</dc:title>
  <dc:creator>Joao Vitor Bizerra de Araujo</dc:creator>
  <cp:lastModifiedBy>Joao Vitor Bizerra de Araujo</cp:lastModifiedBy>
  <cp:revision>6</cp:revision>
  <dcterms:created xsi:type="dcterms:W3CDTF">2014-02-24T17:14:14Z</dcterms:created>
  <dcterms:modified xsi:type="dcterms:W3CDTF">2014-02-24T18:16:29Z</dcterms:modified>
</cp:coreProperties>
</file>