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dirty="0" smtClean="0"/>
              <a:t>Processo de Matrícula do NLC-UFPE</a:t>
            </a:r>
            <a:endParaRPr lang="pt-B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Equipe: </a:t>
            </a:r>
            <a:r>
              <a:rPr lang="pt-BR" dirty="0" err="1" smtClean="0"/>
              <a:t>Jadiel</a:t>
            </a:r>
            <a:r>
              <a:rPr lang="pt-BR" dirty="0" smtClean="0"/>
              <a:t> Duque, João Vitor, Leandro Augusto, Matheus Henrique e Pedro Brito.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46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processo de matrícula atualmente é </a:t>
            </a:r>
            <a:r>
              <a:rPr lang="pt-BR" dirty="0" smtClean="0"/>
              <a:t>realizado, em parte, de forma manual, com </a:t>
            </a:r>
            <a:r>
              <a:rPr lang="pt-BR" dirty="0"/>
              <a:t>a utilização de formulários de papel e por intermédio de professores-estagiários do NLC-UFPE. Além disso, possui grande quantidade de desencontro de informações </a:t>
            </a:r>
            <a:r>
              <a:rPr lang="pt-BR" dirty="0" smtClean="0"/>
              <a:t>e é pouco conveniente </a:t>
            </a:r>
            <a:r>
              <a:rPr lang="pt-BR" dirty="0"/>
              <a:t>para o usuário pelo fato do site de cadastro apresentar </a:t>
            </a:r>
            <a:r>
              <a:rPr lang="pt-BR" dirty="0" smtClean="0"/>
              <a:t>problemas na exibição do formulário de inscrição. Também é possível perceber retrabalho no processo pelo fato de que informações inseridas no sistema precisam ser reinseridas nos formulários de papel.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405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do Processo AS-IS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Modelo </a:t>
            </a:r>
            <a:r>
              <a:rPr lang="pt-BR" dirty="0" err="1" smtClean="0"/>
              <a:t>i</a:t>
            </a:r>
            <a:r>
              <a:rPr lang="pt-BR" dirty="0" smtClean="0"/>
              <a:t>* SD que </a:t>
            </a:r>
            <a:r>
              <a:rPr lang="pt-BR" dirty="0"/>
              <a:t>descreve o processo da organização como ele é atualmente sem o </a:t>
            </a:r>
            <a:r>
              <a:rPr lang="pt-BR" dirty="0" smtClean="0"/>
              <a:t>SW</a:t>
            </a:r>
          </a:p>
          <a:p>
            <a:r>
              <a:rPr lang="pt-BR" dirty="0"/>
              <a:t>Pode usar mais de 1 </a:t>
            </a:r>
            <a:r>
              <a:rPr lang="pt-BR" dirty="0" smtClean="0"/>
              <a:t>slide</a:t>
            </a:r>
          </a:p>
          <a:p>
            <a:r>
              <a:rPr lang="pt-BR" dirty="0" smtClean="0"/>
              <a:t>É preciso explicar o modelo oralmente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83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do Processo AS-IS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Modelo </a:t>
            </a:r>
            <a:r>
              <a:rPr lang="pt-BR" dirty="0" err="1" smtClean="0"/>
              <a:t>i</a:t>
            </a:r>
            <a:r>
              <a:rPr lang="pt-BR" dirty="0" smtClean="0"/>
              <a:t>* SR que </a:t>
            </a:r>
            <a:r>
              <a:rPr lang="pt-BR" dirty="0"/>
              <a:t>descreve o processo da organização como ele é atualmente sem o </a:t>
            </a:r>
            <a:r>
              <a:rPr lang="pt-BR" dirty="0" smtClean="0"/>
              <a:t>SW</a:t>
            </a:r>
          </a:p>
          <a:p>
            <a:r>
              <a:rPr lang="pt-BR" dirty="0"/>
              <a:t>Pode usar mais de 1 slide</a:t>
            </a:r>
          </a:p>
          <a:p>
            <a:r>
              <a:rPr lang="pt-BR" dirty="0"/>
              <a:t>É preciso explicar o </a:t>
            </a:r>
            <a:r>
              <a:rPr lang="pt-BR" dirty="0" smtClean="0"/>
              <a:t>modelo </a:t>
            </a:r>
            <a:r>
              <a:rPr lang="pt-BR" dirty="0"/>
              <a:t>oralmente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337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do Processo AS-IS</a:t>
            </a:r>
            <a:endParaRPr lang="pt-BR" dirty="0"/>
          </a:p>
        </p:txBody>
      </p:sp>
      <p:pic>
        <p:nvPicPr>
          <p:cNvPr id="1026" name="Picture 2" descr="C:\Users\jvba\Desktop\NLC-BPM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4" y="2266122"/>
            <a:ext cx="7744076" cy="356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48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Apresentação/descrição </a:t>
            </a:r>
            <a:r>
              <a:rPr lang="pt-BR" dirty="0"/>
              <a:t>da solução </a:t>
            </a:r>
            <a:r>
              <a:rPr lang="pt-BR" dirty="0" smtClean="0"/>
              <a:t>proposta para melhorar o processo da organização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544960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49</TotalTime>
  <Words>189</Words>
  <Application>Microsoft Office PowerPoint</Application>
  <PresentationFormat>Apresentação na tela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Plaza</vt:lpstr>
      <vt:lpstr>Processo de Matrícula do NLC-UFPE</vt:lpstr>
      <vt:lpstr>Problema</vt:lpstr>
      <vt:lpstr>Modelo do Processo AS-IS</vt:lpstr>
      <vt:lpstr>Modelo do Processo AS-IS</vt:lpstr>
      <vt:lpstr>Modelo do Processo AS-IS</vt:lpstr>
      <vt:lpstr>Solução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Schuenemann</dc:creator>
  <cp:lastModifiedBy>Joao Vitor Bizerra de Araujo</cp:lastModifiedBy>
  <cp:revision>10</cp:revision>
  <dcterms:created xsi:type="dcterms:W3CDTF">2012-11-07T12:05:25Z</dcterms:created>
  <dcterms:modified xsi:type="dcterms:W3CDTF">2013-12-19T00:31:11Z</dcterms:modified>
</cp:coreProperties>
</file>