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28" autoAdjust="0"/>
    <p:restoredTop sz="81172" autoAdjust="0"/>
  </p:normalViewPr>
  <p:slideViewPr>
    <p:cSldViewPr>
      <p:cViewPr varScale="1">
        <p:scale>
          <a:sx n="59" d="100"/>
          <a:sy n="59" d="100"/>
        </p:scale>
        <p:origin x="-83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D7BA4-4439-4103-9807-01433B0C946A}" type="datetimeFigureOut">
              <a:rPr lang="pt-BR" smtClean="0"/>
              <a:t>11/11/2011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E127-A431-429B-A504-7BCB9B17D0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8649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D7BA4-4439-4103-9807-01433B0C946A}" type="datetimeFigureOut">
              <a:rPr lang="pt-BR" smtClean="0"/>
              <a:t>11/11/2011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E127-A431-429B-A504-7BCB9B17D0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1646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D7BA4-4439-4103-9807-01433B0C946A}" type="datetimeFigureOut">
              <a:rPr lang="pt-BR" smtClean="0"/>
              <a:t>11/11/2011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E127-A431-429B-A504-7BCB9B17D0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4031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D7BA4-4439-4103-9807-01433B0C946A}" type="datetimeFigureOut">
              <a:rPr lang="pt-BR" smtClean="0"/>
              <a:t>11/11/2011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E127-A431-429B-A504-7BCB9B17D0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1010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D7BA4-4439-4103-9807-01433B0C946A}" type="datetimeFigureOut">
              <a:rPr lang="pt-BR" smtClean="0"/>
              <a:t>11/11/2011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E127-A431-429B-A504-7BCB9B17D0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2284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D7BA4-4439-4103-9807-01433B0C946A}" type="datetimeFigureOut">
              <a:rPr lang="pt-BR" smtClean="0"/>
              <a:t>11/11/2011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E127-A431-429B-A504-7BCB9B17D0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3856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D7BA4-4439-4103-9807-01433B0C946A}" type="datetimeFigureOut">
              <a:rPr lang="pt-BR" smtClean="0"/>
              <a:t>11/11/2011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E127-A431-429B-A504-7BCB9B17D0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3498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D7BA4-4439-4103-9807-01433B0C946A}" type="datetimeFigureOut">
              <a:rPr lang="pt-BR" smtClean="0"/>
              <a:t>11/11/2011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E127-A431-429B-A504-7BCB9B17D0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7541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D7BA4-4439-4103-9807-01433B0C946A}" type="datetimeFigureOut">
              <a:rPr lang="pt-BR" smtClean="0"/>
              <a:t>11/11/2011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E127-A431-429B-A504-7BCB9B17D0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8930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D7BA4-4439-4103-9807-01433B0C946A}" type="datetimeFigureOut">
              <a:rPr lang="pt-BR" smtClean="0"/>
              <a:t>11/11/2011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E127-A431-429B-A504-7BCB9B17D0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920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D7BA4-4439-4103-9807-01433B0C946A}" type="datetimeFigureOut">
              <a:rPr lang="pt-BR" smtClean="0"/>
              <a:t>11/11/2011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5E127-A431-429B-A504-7BCB9B17D0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1762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D7BA4-4439-4103-9807-01433B0C946A}" type="datetimeFigureOut">
              <a:rPr lang="pt-BR" smtClean="0"/>
              <a:t>11/11/2011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5E127-A431-429B-A504-7BCB9B17D0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1915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US4mKjYeklM&amp;feature=BFa&amp;list=SP3416E39D02A5BFE9&amp;lf=list_related" TargetMode="External"/><Relationship Id="rId2" Type="http://schemas.openxmlformats.org/officeDocument/2006/relationships/hyperlink" Target="http://www.lx97.com/map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NR=1&amp;v=bo1ZtpKqlYw" TargetMode="External"/><Relationship Id="rId4" Type="http://schemas.openxmlformats.org/officeDocument/2006/relationships/hyperlink" Target="http://www.youtube.com/watch?v=G1L4GUA8arY&amp;feature=BFa&amp;list=SP3416E39D02A5BFE9&amp;lf=list_relat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2492896"/>
            <a:ext cx="7772400" cy="1470025"/>
          </a:xfrm>
        </p:spPr>
        <p:txBody>
          <a:bodyPr/>
          <a:lstStyle/>
          <a:p>
            <a:r>
              <a:rPr lang="pt-BR" dirty="0" smtClean="0"/>
              <a:t>Redes de Transporte Aéreo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55776" y="5301208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pt-BR" sz="2000" dirty="0" smtClean="0"/>
              <a:t>João Victor Wanderley Ramos</a:t>
            </a:r>
          </a:p>
          <a:p>
            <a:pPr algn="r"/>
            <a:r>
              <a:rPr lang="pt-BR" sz="2000" dirty="0" smtClean="0"/>
              <a:t>Rafael Barbosa Gonçalves</a:t>
            </a:r>
          </a:p>
          <a:p>
            <a:pPr algn="r"/>
            <a:r>
              <a:rPr lang="pt-BR" sz="2000" dirty="0" smtClean="0"/>
              <a:t>{</a:t>
            </a:r>
            <a:r>
              <a:rPr lang="pt-BR" sz="2000" dirty="0" err="1" smtClean="0"/>
              <a:t>jvwr</a:t>
            </a:r>
            <a:r>
              <a:rPr lang="pt-BR" sz="2000" dirty="0" smtClean="0"/>
              <a:t>, rbg2} @ cin.ufpe.br</a:t>
            </a:r>
            <a:endParaRPr lang="pt-BR" sz="2000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251520" y="150137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dirty="0" smtClean="0"/>
              <a:t>Tópicos Avançados em Inteligência Artificial - </a:t>
            </a:r>
            <a:r>
              <a:rPr lang="pt-BR" sz="2000" dirty="0" smtClean="0"/>
              <a:t>2011.2</a:t>
            </a:r>
            <a:endParaRPr lang="pt-BR" sz="2000" dirty="0" smtClean="0"/>
          </a:p>
          <a:p>
            <a:pPr algn="l"/>
            <a:r>
              <a:rPr lang="pt-BR" sz="2000" dirty="0" smtClean="0"/>
              <a:t>Centro de Informática - UFPE</a:t>
            </a:r>
          </a:p>
        </p:txBody>
      </p:sp>
    </p:spTree>
    <p:extLst>
      <p:ext uri="{BB962C8B-B14F-4D97-AF65-F5344CB8AC3E}">
        <p14:creationId xmlns:p14="http://schemas.microsoft.com/office/powerpoint/2010/main" val="3804125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Roteiro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Motivação</a:t>
            </a:r>
          </a:p>
          <a:p>
            <a:r>
              <a:rPr lang="pt-BR" dirty="0" smtClean="0"/>
              <a:t>Dados utilizados</a:t>
            </a:r>
          </a:p>
          <a:p>
            <a:r>
              <a:rPr lang="pt-BR" dirty="0" smtClean="0"/>
              <a:t>A Estrutura de Larga Escala</a:t>
            </a:r>
          </a:p>
          <a:p>
            <a:r>
              <a:rPr lang="pt-BR" dirty="0" smtClean="0"/>
              <a:t>Estrutura de Comunidades</a:t>
            </a:r>
          </a:p>
          <a:p>
            <a:r>
              <a:rPr lang="pt-BR" dirty="0" smtClean="0"/>
              <a:t>Papel Global das Cidades</a:t>
            </a:r>
            <a:endParaRPr lang="pt-BR" dirty="0"/>
          </a:p>
          <a:p>
            <a:r>
              <a:rPr lang="pt-BR" dirty="0" smtClean="0"/>
              <a:t>Conclusão</a:t>
            </a:r>
          </a:p>
          <a:p>
            <a:r>
              <a:rPr lang="pt-BR" dirty="0" smtClean="0"/>
              <a:t>Referências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88151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worldwide air transportation network: Anomalous centrality, community structure, and cities' global roles</a:t>
            </a:r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it-IT" dirty="0" smtClean="0"/>
              <a:t>R. Guimera, S. Mossa, A. Turtschi, and L.A.N. Amaral – 2004</a:t>
            </a:r>
          </a:p>
          <a:p>
            <a:r>
              <a:rPr lang="pt-BR" dirty="0" smtClean="0">
                <a:hlinkClick r:id="rId2"/>
              </a:rPr>
              <a:t>http://www.lx97.com/maps/</a:t>
            </a:r>
            <a:endParaRPr lang="pt-BR" dirty="0" smtClean="0"/>
          </a:p>
          <a:p>
            <a:r>
              <a:rPr lang="pt-BR" dirty="0" smtClean="0">
                <a:hlinkClick r:id="rId3"/>
              </a:rPr>
              <a:t>http://www.youtube.com/watch?v=US4mKjYeklM&amp;feature=BFa&amp;list=SP3416E39D02A5BFE9&amp;lf=list_related</a:t>
            </a:r>
            <a:endParaRPr lang="pt-BR" dirty="0" smtClean="0"/>
          </a:p>
          <a:p>
            <a:r>
              <a:rPr lang="pt-BR" dirty="0" smtClean="0">
                <a:hlinkClick r:id="rId4"/>
              </a:rPr>
              <a:t>http://www.youtube.com/watch?v=G1L4GUA8arY&amp;feature=BFa&amp;list=SP3416E39D02A5BFE9&amp;lf=list_related</a:t>
            </a:r>
            <a:endParaRPr lang="pt-BR" dirty="0" smtClean="0"/>
          </a:p>
          <a:p>
            <a:r>
              <a:rPr lang="pt-BR" dirty="0" smtClean="0">
                <a:hlinkClick r:id="rId5"/>
              </a:rPr>
              <a:t>http://www.youtube.com/watch?NR=1&amp;v=bo1ZtpKqlYw</a:t>
            </a:r>
            <a:endParaRPr lang="pt-BR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27115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98</Words>
  <Application>Microsoft Office PowerPoint</Application>
  <PresentationFormat>Apresentação na tela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Redes de Transporte Aéreo</vt:lpstr>
      <vt:lpstr>Roteiro</vt:lpstr>
      <vt:lpstr>Referências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 de Transporte Aéreo</dc:title>
  <dc:creator>jvwr</dc:creator>
  <cp:lastModifiedBy>jvwr</cp:lastModifiedBy>
  <cp:revision>2</cp:revision>
  <dcterms:created xsi:type="dcterms:W3CDTF">2011-11-11T19:42:10Z</dcterms:created>
  <dcterms:modified xsi:type="dcterms:W3CDTF">2011-11-11T20:03:00Z</dcterms:modified>
</cp:coreProperties>
</file>