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16" autoAdjust="0"/>
    <p:restoredTop sz="86410"/>
  </p:normalViewPr>
  <p:slideViewPr>
    <p:cSldViewPr>
      <p:cViewPr>
        <p:scale>
          <a:sx n="50" d="100"/>
          <a:sy n="50" d="100"/>
        </p:scale>
        <p:origin x="-276" y="-330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4/24/2010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‹nº›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4/24/2010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‹nº›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 em 2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4/24/2010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4/24/2010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85720" y="2000241"/>
            <a:ext cx="8229600" cy="571504"/>
          </a:xfrm>
        </p:spPr>
        <p:txBody>
          <a:bodyPr/>
          <a:lstStyle/>
          <a:p>
            <a:pPr algn="ctr">
              <a:buNone/>
            </a:pPr>
            <a:r>
              <a:rPr lang="pt-BR" dirty="0" smtClean="0">
                <a:latin typeface="Copperplate Gothic Bold" pitchFamily="34" charset="0"/>
              </a:rPr>
              <a:t>	</a:t>
            </a:r>
          </a:p>
          <a:p>
            <a:endParaRPr lang="pt-BR" dirty="0"/>
          </a:p>
        </p:txBody>
      </p:sp>
      <p:pic>
        <p:nvPicPr>
          <p:cNvPr id="1028" name="Picture 4" descr="C:\Documents and Settings\jvwr\Desktop\600px-lua-logo-nolabel-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2206"/>
            <a:ext cx="785794" cy="785794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3714744" y="500042"/>
            <a:ext cx="423846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Por que Lua?</a:t>
            </a:r>
            <a:endParaRPr lang="pt-BR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500034" y="5643578"/>
            <a:ext cx="6194066" cy="925223"/>
          </a:xfrm>
        </p:spPr>
        <p:txBody>
          <a:bodyPr/>
          <a:lstStyle/>
          <a:p>
            <a:r>
              <a:rPr lang="pt-BR" dirty="0" smtClean="0">
                <a:effectLst>
                  <a:outerShdw blurRad="60007" dist="310007" dir="7680000" sy="30000" kx="1300200" algn="ctr" rotWithShape="0">
                    <a:schemeClr val="tx1">
                      <a:alpha val="32000"/>
                    </a:schemeClr>
                  </a:outerShdw>
                </a:effectLst>
                <a:latin typeface="Copperplate Gothic Bold" pitchFamily="34" charset="0"/>
              </a:rPr>
              <a:t>TV Digital 2010.1</a:t>
            </a:r>
            <a:endParaRPr lang="pt-BR" dirty="0" smtClean="0">
              <a:effectLst>
                <a:outerShdw blurRad="60007" dist="310007" dir="7680000" sy="30000" kx="1300200" algn="ctr" rotWithShape="0">
                  <a:schemeClr val="tx1">
                    <a:alpha val="32000"/>
                  </a:schemeClr>
                </a:outerShdw>
              </a:effectLst>
              <a:latin typeface="Copperplate Gothic Bold" pitchFamily="34" charset="0"/>
            </a:endParaRP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357290" y="2428868"/>
            <a:ext cx="7577814" cy="1470025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pt-BR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pperplate Gothic Bold" pitchFamily="34" charset="0"/>
              </a:rPr>
              <a:t>A Linguagem Lua</a:t>
            </a:r>
            <a:endParaRPr lang="pt-BR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theme1.xml><?xml version="1.0" encoding="utf-8"?>
<a:theme xmlns:a="http://schemas.openxmlformats.org/drawingml/2006/main" name="1007384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10073846</Template>
  <TotalTime>0</TotalTime>
  <Words>10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10073846</vt:lpstr>
      <vt:lpstr>Slide 1</vt:lpstr>
      <vt:lpstr>A Linguagem Lua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2008-01-17T12:09:32Z</dcterms:created>
  <dcterms:modified xsi:type="dcterms:W3CDTF">2010-04-24T15:40:46Z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TC100738461033</vt:lpwstr>
  </property>
</Properties>
</file>