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370A6-A7DE-4512-A9F0-BA24FC20D735}" type="datetimeFigureOut">
              <a:rPr lang="pt-BR" smtClean="0"/>
              <a:t>05/05/2011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D233A-253A-4074-847B-69C3307B056B}" type="slidenum">
              <a:rPr lang="pt-BR" smtClean="0"/>
              <a:t>‹nº›</a:t>
            </a:fld>
            <a:endParaRPr lang="pt-BR"/>
          </a:p>
        </p:txBody>
      </p:sp>
    </p:spTree>
    <p:extLst>
      <p:ext uri="{BB962C8B-B14F-4D97-AF65-F5344CB8AC3E}">
        <p14:creationId xmlns:p14="http://schemas.microsoft.com/office/powerpoint/2010/main" val="151692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36D233A-253A-4074-847B-69C3307B056B}" type="slidenum">
              <a:rPr lang="pt-BR" smtClean="0"/>
              <a:t>3</a:t>
            </a:fld>
            <a:endParaRPr lang="pt-BR"/>
          </a:p>
        </p:txBody>
      </p:sp>
    </p:spTree>
    <p:extLst>
      <p:ext uri="{BB962C8B-B14F-4D97-AF65-F5344CB8AC3E}">
        <p14:creationId xmlns:p14="http://schemas.microsoft.com/office/powerpoint/2010/main" val="375490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DB0014-0D76-4F3C-B5D9-EA86FED29940}" type="datetimeFigureOut">
              <a:rPr lang="pt-BR" smtClean="0"/>
              <a:t>05/05/2011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79763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DB0014-0D76-4F3C-B5D9-EA86FED29940}" type="datetimeFigureOut">
              <a:rPr lang="pt-BR" smtClean="0"/>
              <a:t>05/05/2011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96576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DB0014-0D76-4F3C-B5D9-EA86FED29940}" type="datetimeFigureOut">
              <a:rPr lang="pt-BR" smtClean="0"/>
              <a:t>05/05/2011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87958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DB0014-0D76-4F3C-B5D9-EA86FED29940}" type="datetimeFigureOut">
              <a:rPr lang="pt-BR" smtClean="0"/>
              <a:t>05/05/2011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94051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DB0014-0D76-4F3C-B5D9-EA86FED29940}" type="datetimeFigureOut">
              <a:rPr lang="pt-BR" smtClean="0"/>
              <a:t>05/05/2011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25067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DB0014-0D76-4F3C-B5D9-EA86FED29940}" type="datetimeFigureOut">
              <a:rPr lang="pt-BR" smtClean="0"/>
              <a:t>05/05/2011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63007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DB0014-0D76-4F3C-B5D9-EA86FED29940}" type="datetimeFigureOut">
              <a:rPr lang="pt-BR" smtClean="0"/>
              <a:t>05/05/2011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237642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DB0014-0D76-4F3C-B5D9-EA86FED29940}" type="datetimeFigureOut">
              <a:rPr lang="pt-BR" smtClean="0"/>
              <a:t>05/05/2011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50365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DB0014-0D76-4F3C-B5D9-EA86FED29940}" type="datetimeFigureOut">
              <a:rPr lang="pt-BR" smtClean="0"/>
              <a:t>05/05/2011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25037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DB0014-0D76-4F3C-B5D9-EA86FED29940}" type="datetimeFigureOut">
              <a:rPr lang="pt-BR" smtClean="0"/>
              <a:t>05/05/2011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77137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DB0014-0D76-4F3C-B5D9-EA86FED29940}" type="datetimeFigureOut">
              <a:rPr lang="pt-BR" smtClean="0"/>
              <a:t>05/05/2011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6E7E1E6-BAC9-4054-85EB-4DD92C21B508}" type="slidenum">
              <a:rPr lang="pt-BR" smtClean="0"/>
              <a:t>‹nº›</a:t>
            </a:fld>
            <a:endParaRPr lang="pt-BR"/>
          </a:p>
        </p:txBody>
      </p:sp>
    </p:spTree>
    <p:extLst>
      <p:ext uri="{BB962C8B-B14F-4D97-AF65-F5344CB8AC3E}">
        <p14:creationId xmlns:p14="http://schemas.microsoft.com/office/powerpoint/2010/main" val="112049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B0014-0D76-4F3C-B5D9-EA86FED29940}" type="datetimeFigureOut">
              <a:rPr lang="pt-BR" smtClean="0"/>
              <a:t>05/05/2011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7E1E6-BAC9-4054-85EB-4DD92C21B508}" type="slidenum">
              <a:rPr lang="pt-BR" smtClean="0"/>
              <a:t>‹nº›</a:t>
            </a:fld>
            <a:endParaRPr lang="pt-BR"/>
          </a:p>
        </p:txBody>
      </p:sp>
    </p:spTree>
    <p:extLst>
      <p:ext uri="{BB962C8B-B14F-4D97-AF65-F5344CB8AC3E}">
        <p14:creationId xmlns:p14="http://schemas.microsoft.com/office/powerpoint/2010/main" val="357540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solidFill>
                  <a:schemeClr val="bg1"/>
                </a:solidFill>
              </a:rPr>
              <a:t>Caos</a:t>
            </a:r>
            <a:endParaRPr lang="pt-BR" dirty="0">
              <a:solidFill>
                <a:schemeClr val="bg1"/>
              </a:solidFill>
            </a:endParaRPr>
          </a:p>
        </p:txBody>
      </p:sp>
      <p:sp>
        <p:nvSpPr>
          <p:cNvPr id="3" name="Subtítulo 2"/>
          <p:cNvSpPr>
            <a:spLocks noGrp="1"/>
          </p:cNvSpPr>
          <p:nvPr>
            <p:ph type="subTitle" idx="1"/>
          </p:nvPr>
        </p:nvSpPr>
        <p:spPr/>
        <p:txBody>
          <a:bodyPr/>
          <a:lstStyle/>
          <a:p>
            <a:r>
              <a:rPr lang="pt-BR" dirty="0" smtClean="0">
                <a:solidFill>
                  <a:schemeClr val="bg1"/>
                </a:solidFill>
              </a:rPr>
              <a:t>Alunos: </a:t>
            </a:r>
          </a:p>
          <a:p>
            <a:r>
              <a:rPr lang="pt-BR" dirty="0" smtClean="0">
                <a:solidFill>
                  <a:schemeClr val="bg1"/>
                </a:solidFill>
              </a:rPr>
              <a:t>César Schuler</a:t>
            </a:r>
          </a:p>
          <a:p>
            <a:r>
              <a:rPr lang="pt-BR" dirty="0" smtClean="0">
                <a:solidFill>
                  <a:schemeClr val="bg1"/>
                </a:solidFill>
              </a:rPr>
              <a:t>Luiz Vasconcelos</a:t>
            </a:r>
            <a:endParaRPr lang="pt-BR" dirty="0">
              <a:solidFill>
                <a:schemeClr val="bg1"/>
              </a:solidFill>
            </a:endParaRPr>
          </a:p>
        </p:txBody>
      </p:sp>
    </p:spTree>
    <p:extLst>
      <p:ext uri="{BB962C8B-B14F-4D97-AF65-F5344CB8AC3E}">
        <p14:creationId xmlns:p14="http://schemas.microsoft.com/office/powerpoint/2010/main" val="566083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chemeClr val="bg1"/>
                </a:solidFill>
              </a:rPr>
              <a:t>Definação</a:t>
            </a:r>
            <a:r>
              <a:rPr lang="pt-BR" dirty="0" smtClean="0">
                <a:solidFill>
                  <a:schemeClr val="bg1"/>
                </a:solidFill>
              </a:rPr>
              <a:t>:</a:t>
            </a:r>
            <a:endParaRPr lang="pt-BR" dirty="0">
              <a:solidFill>
                <a:schemeClr val="bg1"/>
              </a:solidFill>
            </a:endParaRPr>
          </a:p>
        </p:txBody>
      </p:sp>
      <p:sp>
        <p:nvSpPr>
          <p:cNvPr id="3" name="Espaço Reservado para Conteúdo 2"/>
          <p:cNvSpPr>
            <a:spLocks noGrp="1"/>
          </p:cNvSpPr>
          <p:nvPr>
            <p:ph idx="1"/>
          </p:nvPr>
        </p:nvSpPr>
        <p:spPr/>
        <p:txBody>
          <a:bodyPr>
            <a:normAutofit/>
          </a:bodyPr>
          <a:lstStyle/>
          <a:p>
            <a:pPr marL="0" indent="0" algn="just">
              <a:buNone/>
            </a:pPr>
            <a:r>
              <a:rPr lang="pt-BR" sz="2400" dirty="0" smtClean="0">
                <a:solidFill>
                  <a:schemeClr val="bg1"/>
                </a:solidFill>
              </a:rPr>
              <a:t>“ (...) em sua definição científica, o caos não significa desordem absoluta ou uma perda completa da forma. Ele significa que sistemas guiados por certos tipos de leis perfeitamente ordenadas são capazes de se comportar de uma maneira aleatória e, desta forma, completamente imprevisível a longo prazo, em um nível específico. Por outro lado, esse comportamento aleatório também apresenta um padrão ou ordem “escondida” em um nível mais geral (...). O caos é a variedade  individual criativa dentro de um padrão geral de similaridade.”  STACEY(1991)</a:t>
            </a:r>
            <a:endParaRPr lang="pt-BR" sz="2400" dirty="0">
              <a:solidFill>
                <a:schemeClr val="bg1"/>
              </a:solidFill>
            </a:endParaRPr>
          </a:p>
        </p:txBody>
      </p:sp>
    </p:spTree>
    <p:extLst>
      <p:ext uri="{BB962C8B-B14F-4D97-AF65-F5344CB8AC3E}">
        <p14:creationId xmlns:p14="http://schemas.microsoft.com/office/powerpoint/2010/main" val="4070593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BR" dirty="0" smtClean="0">
                <a:solidFill>
                  <a:schemeClr val="bg1"/>
                </a:solidFill>
              </a:rPr>
              <a:t>Definição aplicada à Álgebra:</a:t>
            </a:r>
            <a:endParaRPr lang="pt-BR" dirty="0">
              <a:solidFill>
                <a:schemeClr val="bg1"/>
              </a:solidFill>
            </a:endParaRPr>
          </a:p>
        </p:txBody>
      </p:sp>
      <p:sp>
        <p:nvSpPr>
          <p:cNvPr id="10" name="Espaço Reservado para Conteúdo 9"/>
          <p:cNvSpPr>
            <a:spLocks noGrp="1"/>
          </p:cNvSpPr>
          <p:nvPr>
            <p:ph idx="1"/>
          </p:nvPr>
        </p:nvSpPr>
        <p:spPr/>
        <p:txBody>
          <a:bodyPr>
            <a:normAutofit/>
          </a:bodyPr>
          <a:lstStyle/>
          <a:p>
            <a:pPr marL="0" indent="0" algn="just">
              <a:buNone/>
            </a:pPr>
            <a:r>
              <a:rPr lang="pt-BR" sz="2800" i="1" dirty="0" smtClean="0">
                <a:solidFill>
                  <a:schemeClr val="bg1"/>
                </a:solidFill>
              </a:rPr>
              <a:t>O caos refere-se aos p</a:t>
            </a:r>
            <a:r>
              <a:rPr lang="pt-BR" sz="2800" i="1" dirty="0" smtClean="0">
                <a:solidFill>
                  <a:schemeClr val="bg1"/>
                </a:solidFill>
                <a:effectLst/>
              </a:rPr>
              <a:t>ixels</a:t>
            </a:r>
            <a:r>
              <a:rPr lang="pt-BR" sz="2800" dirty="0" smtClean="0">
                <a:solidFill>
                  <a:schemeClr val="bg1"/>
                </a:solidFill>
              </a:rPr>
              <a:t> que constituem uma imagem matricial e podem ser embaralhados repetidamente de uma mesma maneira, na tentativa de torná-los aleatórios. Contudo, padrões indesejados podem continuar aparecendo no processo. A aplicação matricial que descreve o processo de embaralhar ilustra tanto a ordem quanto a desordem que caracterizam estes processos caóticos.</a:t>
            </a:r>
            <a:endParaRPr lang="pt-BR" sz="2800" dirty="0">
              <a:solidFill>
                <a:schemeClr val="bg1"/>
              </a:solidFill>
            </a:endParaRP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258172"/>
            <a:ext cx="1440160" cy="1440160"/>
          </a:xfrm>
          <a:prstGeom prst="rect">
            <a:avLst/>
          </a:prstGeom>
        </p:spPr>
      </p:pic>
    </p:spTree>
    <p:extLst>
      <p:ext uri="{BB962C8B-B14F-4D97-AF65-F5344CB8AC3E}">
        <p14:creationId xmlns:p14="http://schemas.microsoft.com/office/powerpoint/2010/main" val="3787887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55600" y="4941168"/>
            <a:ext cx="8229600" cy="1362506"/>
          </a:xfrm>
        </p:spPr>
        <p:txBody>
          <a:bodyPr>
            <a:normAutofit fontScale="90000"/>
          </a:bodyPr>
          <a:lstStyle/>
          <a:p>
            <a:r>
              <a:rPr lang="pt-BR" sz="2800" dirty="0" smtClean="0">
                <a:solidFill>
                  <a:schemeClr val="bg1"/>
                </a:solidFill>
              </a:rPr>
              <a:t>Para melhor explicar do que se  trata a teoria do caos aplicada à álgebra, utilizaremos uma transformação caótica específica, a transformação do gato de  Arnold</a:t>
            </a:r>
            <a:endParaRPr lang="pt-BR" sz="2800"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7508"/>
            <a:ext cx="3402013"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91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Tree>
    <p:extLst>
      <p:ext uri="{BB962C8B-B14F-4D97-AF65-F5344CB8AC3E}">
        <p14:creationId xmlns:p14="http://schemas.microsoft.com/office/powerpoint/2010/main" val="2698298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196</Words>
  <Application>Microsoft Office PowerPoint</Application>
  <PresentationFormat>Apresentação na tela (4:3)</PresentationFormat>
  <Paragraphs>10</Paragraphs>
  <Slides>5</Slides>
  <Notes>1</Notes>
  <HiddenSlides>0</HiddenSlides>
  <MMClips>0</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Tema do Office</vt:lpstr>
      <vt:lpstr>Caos</vt:lpstr>
      <vt:lpstr>Definação:</vt:lpstr>
      <vt:lpstr>Definição aplicada à Álgebra:</vt:lpstr>
      <vt:lpstr>Para melhor explicar do que se  trata a teoria do caos aplicada à álgebra, utilizaremos uma transformação caótica específica, a transformação do gato de  Arnold</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Caos</dc:title>
  <dc:creator>Luiz Antonio de Vasconcelos Filho</dc:creator>
  <cp:lastModifiedBy>Luiz Antonio de Vasconcelos Filho</cp:lastModifiedBy>
  <cp:revision>7</cp:revision>
  <dcterms:created xsi:type="dcterms:W3CDTF">2011-05-05T18:48:51Z</dcterms:created>
  <dcterms:modified xsi:type="dcterms:W3CDTF">2011-05-05T19:52:57Z</dcterms:modified>
</cp:coreProperties>
</file>