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5" r:id="rId3"/>
    <p:sldId id="329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6" r:id="rId19"/>
    <p:sldId id="317" r:id="rId20"/>
    <p:sldId id="318" r:id="rId21"/>
    <p:sldId id="303" r:id="rId22"/>
    <p:sldId id="319" r:id="rId23"/>
    <p:sldId id="304" r:id="rId24"/>
    <p:sldId id="320" r:id="rId25"/>
    <p:sldId id="305" r:id="rId26"/>
    <p:sldId id="321" r:id="rId27"/>
    <p:sldId id="306" r:id="rId28"/>
    <p:sldId id="322" r:id="rId29"/>
    <p:sldId id="307" r:id="rId30"/>
    <p:sldId id="323" r:id="rId31"/>
    <p:sldId id="308" r:id="rId32"/>
    <p:sldId id="324" r:id="rId33"/>
    <p:sldId id="309" r:id="rId34"/>
    <p:sldId id="325" r:id="rId35"/>
    <p:sldId id="310" r:id="rId36"/>
    <p:sldId id="326" r:id="rId37"/>
    <p:sldId id="314" r:id="rId38"/>
    <p:sldId id="327" r:id="rId39"/>
    <p:sldId id="330" r:id="rId40"/>
    <p:sldId id="315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>
        <p:scale>
          <a:sx n="105" d="100"/>
          <a:sy n="105" d="100"/>
        </p:scale>
        <p:origin x="-1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09/09/2011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09/09/2011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emp/gd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95736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pessoa,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AND Sexo = 'M'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67544" y="314096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Ministra M, Pessoa P, Professor PR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23528" y="256490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5536" y="3068960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DISTINCT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P.nome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Aluno 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Monitoria M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IN (1,2,3);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3356992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P1.nome, P2.nome as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lider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P1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P1.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LEFT OUTER JOIN Pessoa P2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PR.matricula_lider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P2.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53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83568" y="3284984"/>
            <a:ext cx="8460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at.codigo_curso,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at.codigo_disciplina,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aluno a,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at.codigo_projeto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3356992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data_admissao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NOT BETWEEN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('1999',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('2005',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51520" y="3125867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'Jose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Alcantara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547664" y="3284984"/>
            <a:ext cx="6030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AVG(nota)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Prova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11560" y="4149080"/>
            <a:ext cx="7885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ministra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UNION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matricula_aluno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20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www.cin.ufpe.br/~emp/AULA-PL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www.cin.ufpe.br/~emp/gdi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 smtClean="0">
                <a:solidFill>
                  <a:schemeClr val="tx1"/>
                </a:solidFill>
              </a:rPr>
              <a:t>/criacaoTabelas.SQL”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/povoamento.SQL”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273</TotalTime>
  <Words>1129</Words>
  <Application>Microsoft Office PowerPoint</Application>
  <PresentationFormat>Apresentação na tela (4:3)</PresentationFormat>
  <Paragraphs>253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Apresentação do PowerPoint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1</vt:lpstr>
      <vt:lpstr>Exercício 1</vt:lpstr>
      <vt:lpstr>Exercício 3</vt:lpstr>
      <vt:lpstr>Exercício 3</vt:lpstr>
      <vt:lpstr>Exercício 4</vt:lpstr>
      <vt:lpstr>Exercício 4</vt:lpstr>
      <vt:lpstr>Exercício 5</vt:lpstr>
      <vt:lpstr>Exercício 5</vt:lpstr>
      <vt:lpstr>Exercício 6</vt:lpstr>
      <vt:lpstr>Exercício 6</vt:lpstr>
      <vt:lpstr>Exercício 7</vt:lpstr>
      <vt:lpstr>Exercício 7</vt:lpstr>
      <vt:lpstr>Apresentação do PowerPoint</vt:lpstr>
      <vt:lpstr>Apresentação do PowerPoint</vt:lpstr>
      <vt:lpstr>Exercício 9</vt:lpstr>
      <vt:lpstr>Exercício 9</vt:lpstr>
      <vt:lpstr>Exercício 10</vt:lpstr>
      <vt:lpstr>Exercício 10</vt:lpstr>
      <vt:lpstr>Exercício 11</vt:lpstr>
      <vt:lpstr>Exercício 11</vt:lpstr>
      <vt:lpstr>Na próxima aula…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Eduardo Menezes Pires</cp:lastModifiedBy>
  <cp:revision>26</cp:revision>
  <dcterms:created xsi:type="dcterms:W3CDTF">2011-08-24T21:01:58Z</dcterms:created>
  <dcterms:modified xsi:type="dcterms:W3CDTF">2011-09-09T23:21:29Z</dcterms:modified>
</cp:coreProperties>
</file>