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docProps/app.xml" ContentType="application/vnd.openxmlformats-officedocument.extended-propertie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notesMasterIdLst>
    <p:notesMasterId r:id="rId28"/>
  </p:notesMasterIdLst>
  <p:sldIdLst>
    <p:sldId id="256" r:id="rId2"/>
    <p:sldId id="274" r:id="rId3"/>
    <p:sldId id="289" r:id="rId4"/>
    <p:sldId id="275" r:id="rId5"/>
    <p:sldId id="258" r:id="rId6"/>
    <p:sldId id="259" r:id="rId7"/>
    <p:sldId id="290" r:id="rId8"/>
    <p:sldId id="260" r:id="rId9"/>
    <p:sldId id="261" r:id="rId10"/>
    <p:sldId id="287" r:id="rId11"/>
    <p:sldId id="276" r:id="rId12"/>
    <p:sldId id="262" r:id="rId13"/>
    <p:sldId id="286" r:id="rId14"/>
    <p:sldId id="263" r:id="rId15"/>
    <p:sldId id="277" r:id="rId16"/>
    <p:sldId id="270" r:id="rId17"/>
    <p:sldId id="280" r:id="rId18"/>
    <p:sldId id="281" r:id="rId19"/>
    <p:sldId id="285" r:id="rId20"/>
    <p:sldId id="284" r:id="rId21"/>
    <p:sldId id="283" r:id="rId22"/>
    <p:sldId id="282" r:id="rId23"/>
    <p:sldId id="288" r:id="rId24"/>
    <p:sldId id="268" r:id="rId25"/>
    <p:sldId id="291" r:id="rId26"/>
    <p:sldId id="273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1" autoAdjust="0"/>
    <p:restoredTop sz="84857" autoAdjust="0"/>
  </p:normalViewPr>
  <p:slideViewPr>
    <p:cSldViewPr>
      <p:cViewPr varScale="1">
        <p:scale>
          <a:sx n="92" d="100"/>
          <a:sy n="92" d="100"/>
        </p:scale>
        <p:origin x="-81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FB21E-56B5-46E1-B65E-8BE3AC2FE64E}" type="datetimeFigureOut">
              <a:rPr lang="pt-BR" smtClean="0"/>
              <a:pPr/>
              <a:t>12/20/10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123E0-A099-40B2-A4E3-8820E1EC36A0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123E0-A099-40B2-A4E3-8820E1EC36A0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1F80-95D1-46C1-ABF7-852AD4DAE6D2}" type="datetimeFigureOut">
              <a:rPr lang="pt-BR" smtClean="0"/>
              <a:pPr/>
              <a:t>12/20/10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3D91-ACB2-4994-98B7-884F6A7668D0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1F80-95D1-46C1-ABF7-852AD4DAE6D2}" type="datetimeFigureOut">
              <a:rPr lang="pt-BR" smtClean="0"/>
              <a:pPr/>
              <a:t>12/20/10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3D91-ACB2-4994-98B7-884F6A7668D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1F80-95D1-46C1-ABF7-852AD4DAE6D2}" type="datetimeFigureOut">
              <a:rPr lang="pt-BR" smtClean="0"/>
              <a:pPr/>
              <a:t>12/20/10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3D91-ACB2-4994-98B7-884F6A7668D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1F80-95D1-46C1-ABF7-852AD4DAE6D2}" type="datetimeFigureOut">
              <a:rPr lang="pt-BR" smtClean="0"/>
              <a:pPr/>
              <a:t>12/20/10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3D91-ACB2-4994-98B7-884F6A7668D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1F80-95D1-46C1-ABF7-852AD4DAE6D2}" type="datetimeFigureOut">
              <a:rPr lang="pt-BR" smtClean="0"/>
              <a:pPr/>
              <a:t>12/20/10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3D91-ACB2-4994-98B7-884F6A7668D0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1F80-95D1-46C1-ABF7-852AD4DAE6D2}" type="datetimeFigureOut">
              <a:rPr lang="pt-BR" smtClean="0"/>
              <a:pPr/>
              <a:t>12/20/10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3D91-ACB2-4994-98B7-884F6A7668D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1F80-95D1-46C1-ABF7-852AD4DAE6D2}" type="datetimeFigureOut">
              <a:rPr lang="pt-BR" smtClean="0"/>
              <a:pPr/>
              <a:t>12/20/10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3D91-ACB2-4994-98B7-884F6A7668D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1F80-95D1-46C1-ABF7-852AD4DAE6D2}" type="datetimeFigureOut">
              <a:rPr lang="pt-BR" smtClean="0"/>
              <a:pPr/>
              <a:t>12/20/10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3D91-ACB2-4994-98B7-884F6A7668D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1F80-95D1-46C1-ABF7-852AD4DAE6D2}" type="datetimeFigureOut">
              <a:rPr lang="pt-BR" smtClean="0"/>
              <a:pPr/>
              <a:t>12/20/10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3D91-ACB2-4994-98B7-884F6A7668D0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1F80-95D1-46C1-ABF7-852AD4DAE6D2}" type="datetimeFigureOut">
              <a:rPr lang="pt-BR" smtClean="0"/>
              <a:pPr/>
              <a:t>12/20/10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3D91-ACB2-4994-98B7-884F6A7668D0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1F80-95D1-46C1-ABF7-852AD4DAE6D2}" type="datetimeFigureOut">
              <a:rPr lang="pt-BR" smtClean="0"/>
              <a:pPr/>
              <a:t>12/20/10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73D91-ACB2-4994-98B7-884F6A7668D0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8CF11F80-95D1-46C1-ABF7-852AD4DAE6D2}" type="datetimeFigureOut">
              <a:rPr lang="pt-BR" smtClean="0"/>
              <a:pPr/>
              <a:t>12/20/10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52073D91-ACB2-4994-98B7-884F6A7668D0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493038"/>
          </a:xfrm>
        </p:spPr>
        <p:txBody>
          <a:bodyPr/>
          <a:lstStyle/>
          <a:p>
            <a:r>
              <a:rPr lang="pt-BR" dirty="0" err="1" smtClean="0"/>
              <a:t>System-</a:t>
            </a:r>
            <a:r>
              <a:rPr lang="pt-BR" dirty="0" err="1" smtClean="0"/>
              <a:t>On-Chip</a:t>
            </a:r>
            <a:r>
              <a:rPr lang="pt-BR" dirty="0" smtClean="0"/>
              <a:t> </a:t>
            </a:r>
            <a:r>
              <a:rPr lang="pt-BR" dirty="0" err="1" smtClean="0"/>
              <a:t>Environment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Aplica</a:t>
            </a:r>
            <a:r>
              <a:rPr lang="pt-BR" dirty="0" smtClean="0"/>
              <a:t>ção: </a:t>
            </a:r>
            <a:r>
              <a:rPr lang="pt-BR" dirty="0" err="1" smtClean="0"/>
              <a:t>Smith</a:t>
            </a:r>
            <a:r>
              <a:rPr lang="pt-BR" dirty="0" err="1" smtClean="0"/>
              <a:t>-Waterman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67944" y="5013176"/>
            <a:ext cx="4958368" cy="1752600"/>
          </a:xfrm>
        </p:spPr>
        <p:txBody>
          <a:bodyPr>
            <a:normAutofit/>
          </a:bodyPr>
          <a:lstStyle/>
          <a:p>
            <a:pPr algn="r"/>
            <a:r>
              <a:rPr lang="pt-BR" sz="2400" dirty="0" smtClean="0"/>
              <a:t>Artur Costa Ventura</a:t>
            </a:r>
          </a:p>
          <a:p>
            <a:pPr algn="r"/>
            <a:r>
              <a:rPr lang="pt-BR" sz="2400" dirty="0" smtClean="0"/>
              <a:t>Gabriel Monteiro </a:t>
            </a:r>
            <a:r>
              <a:rPr lang="pt-BR" sz="2400" dirty="0" err="1" smtClean="0"/>
              <a:t>Gazineu</a:t>
            </a:r>
            <a:endParaRPr lang="pt-BR" sz="2400" dirty="0" smtClean="0"/>
          </a:p>
          <a:p>
            <a:pPr algn="r"/>
            <a:r>
              <a:rPr lang="pt-BR" sz="2400" dirty="0" smtClean="0"/>
              <a:t>Lauro Gonçalves da Rocha</a:t>
            </a:r>
          </a:p>
          <a:p>
            <a:pPr algn="r"/>
            <a:r>
              <a:rPr lang="pt-BR" sz="2400" dirty="0" smtClean="0"/>
              <a:t>Maria </a:t>
            </a:r>
            <a:r>
              <a:rPr lang="pt-BR" sz="2400" dirty="0" err="1" smtClean="0"/>
              <a:t>Cireno</a:t>
            </a:r>
            <a:r>
              <a:rPr lang="pt-BR" sz="2400" dirty="0" smtClean="0"/>
              <a:t> Ribeiro Silveira</a:t>
            </a:r>
            <a:endParaRPr lang="pt-BR" sz="2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971600" y="6372036"/>
            <a:ext cx="2267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>
                    <a:lumMod val="50000"/>
                  </a:schemeClr>
                </a:solidFill>
              </a:rPr>
              <a:t>Prof. Edna Barros</a:t>
            </a:r>
            <a:endParaRPr lang="pt-BR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Processos</a:t>
            </a:r>
            <a:endParaRPr lang="pt-BR" dirty="0"/>
          </a:p>
        </p:txBody>
      </p:sp>
      <p:pic>
        <p:nvPicPr>
          <p:cNvPr id="5" name="Picture 4" descr="FS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295400"/>
            <a:ext cx="1626892" cy="50990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57600" y="1600200"/>
            <a:ext cx="4724400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U00 – </a:t>
            </a:r>
            <a:r>
              <a:rPr lang="fr-FR" dirty="0" err="1" smtClean="0"/>
              <a:t>Leitura</a:t>
            </a:r>
            <a:r>
              <a:rPr lang="fr-FR" dirty="0" smtClean="0"/>
              <a:t> de </a:t>
            </a:r>
            <a:r>
              <a:rPr lang="fr-FR" dirty="0" err="1" smtClean="0"/>
              <a:t>Dados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U01 – </a:t>
            </a:r>
            <a:r>
              <a:rPr lang="fr-FR" dirty="0" err="1" smtClean="0"/>
              <a:t>Smith-Waterman</a:t>
            </a:r>
            <a:r>
              <a:rPr lang="fr-FR" dirty="0" smtClean="0"/>
              <a:t> 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U02 – </a:t>
            </a:r>
            <a:r>
              <a:rPr lang="fr-FR" dirty="0" err="1" smtClean="0"/>
              <a:t>Traceback</a:t>
            </a:r>
            <a:r>
              <a:rPr lang="fr-FR" dirty="0" smtClean="0"/>
              <a:t> 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U03 – </a:t>
            </a:r>
            <a:r>
              <a:rPr lang="fr-FR" dirty="0" err="1" smtClean="0"/>
              <a:t>Escrita</a:t>
            </a:r>
            <a:r>
              <a:rPr lang="fr-FR" dirty="0" smtClean="0"/>
              <a:t> de </a:t>
            </a:r>
            <a:r>
              <a:rPr lang="fr-FR" dirty="0" err="1" smtClean="0"/>
              <a:t>Dados</a:t>
            </a:r>
            <a:r>
              <a:rPr lang="fr-FR" dirty="0" smtClean="0"/>
              <a:t> 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Conectividade</a:t>
            </a:r>
            <a:endParaRPr lang="pt-BR" dirty="0"/>
          </a:p>
        </p:txBody>
      </p:sp>
      <p:pic>
        <p:nvPicPr>
          <p:cNvPr id="2050" name="Picture 2" descr="C:\Documents and Settings\phmf\Desktop\imagens processo\imagens processo\conectividade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7034" y="1422794"/>
            <a:ext cx="6129932" cy="50305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Profiling</a:t>
            </a:r>
            <a:endParaRPr lang="pt-BR" dirty="0"/>
          </a:p>
        </p:txBody>
      </p:sp>
      <p:pic>
        <p:nvPicPr>
          <p:cNvPr id="3074" name="Picture 2" descr="C:\Documents and Settings\phmf\Desktop\imagens processo\imagens processo\profiling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4684" y="1484784"/>
            <a:ext cx="7974632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Profiling</a:t>
            </a:r>
            <a:endParaRPr lang="pt-BR" dirty="0"/>
          </a:p>
        </p:txBody>
      </p:sp>
      <p:pic>
        <p:nvPicPr>
          <p:cNvPr id="13314" name="Picture 2" descr="C:\Documents and Settings\phmf\Desktop\imagens processo\imagens processo\profiling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85" y="2132856"/>
            <a:ext cx="8171830" cy="3838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Profiling</a:t>
            </a:r>
            <a:endParaRPr lang="pt-BR" dirty="0"/>
          </a:p>
        </p:txBody>
      </p:sp>
      <p:pic>
        <p:nvPicPr>
          <p:cNvPr id="4" name="Picture 2" descr="C:\Documents and Settings\phmf\Desktop\imagens processo\imagens processo\computationBehavior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268760"/>
            <a:ext cx="2520280" cy="2511823"/>
          </a:xfrm>
          <a:prstGeom prst="rect">
            <a:avLst/>
          </a:prstGeom>
          <a:noFill/>
        </p:spPr>
      </p:pic>
      <p:pic>
        <p:nvPicPr>
          <p:cNvPr id="4099" name="Picture 3" descr="C:\Documents and Settings\phmf\Desktop\imagens processo\imagens processo\computationBehavior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268760"/>
            <a:ext cx="2528737" cy="2503366"/>
          </a:xfrm>
          <a:prstGeom prst="rect">
            <a:avLst/>
          </a:prstGeom>
          <a:noFill/>
        </p:spPr>
      </p:pic>
      <p:pic>
        <p:nvPicPr>
          <p:cNvPr id="4100" name="Picture 4" descr="C:\Documents and Settings\phmf\Desktop\imagens processo\imagens processo\computationBehavior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4005064"/>
            <a:ext cx="2503366" cy="2528737"/>
          </a:xfrm>
          <a:prstGeom prst="rect">
            <a:avLst/>
          </a:prstGeom>
          <a:noFill/>
        </p:spPr>
      </p:pic>
      <p:pic>
        <p:nvPicPr>
          <p:cNvPr id="4101" name="Picture 5" descr="C:\Documents and Settings\phmf\Desktop\imagens processo\imagens processo\computationBehavior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4108998"/>
            <a:ext cx="2503366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Profiling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700808"/>
            <a:ext cx="6086475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de </a:t>
            </a:r>
            <a:r>
              <a:rPr lang="pt-BR" dirty="0" err="1" smtClean="0"/>
              <a:t>PEs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endParaRPr lang="pt-BR" dirty="0" smtClean="0"/>
          </a:p>
          <a:p>
            <a:pPr marL="0" indent="0" algn="just"/>
            <a:r>
              <a:rPr lang="pt-BR" dirty="0" smtClean="0"/>
              <a:t>Tínhamos como objetivo analisar o mapeamento dos processos em diferentes processadores.</a:t>
            </a:r>
          </a:p>
          <a:p>
            <a:pPr marL="0" indent="0"/>
            <a:endParaRPr lang="pt-BR" dirty="0" smtClean="0"/>
          </a:p>
          <a:p>
            <a:pPr marL="0" indent="0"/>
            <a:r>
              <a:rPr lang="pt-BR" dirty="0" smtClean="0"/>
              <a:t>Ex: MIPS, DSP, </a:t>
            </a:r>
            <a:r>
              <a:rPr lang="pt-BR" dirty="0" err="1" smtClean="0"/>
              <a:t>ColdFire</a:t>
            </a:r>
            <a:r>
              <a:rPr lang="pt-BR" dirty="0" smtClean="0"/>
              <a:t>, </a:t>
            </a:r>
            <a:r>
              <a:rPr lang="pt-BR" dirty="0" err="1" smtClean="0"/>
              <a:t>Custom</a:t>
            </a:r>
            <a:r>
              <a:rPr lang="pt-B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</a:t>
            </a:r>
            <a:r>
              <a:rPr lang="pt-BR" dirty="0" smtClean="0"/>
              <a:t>ção de </a:t>
            </a:r>
            <a:r>
              <a:rPr lang="pt-BR" dirty="0" err="1" smtClean="0"/>
              <a:t>PEs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435608" y="3345904"/>
            <a:ext cx="7498080" cy="3899520"/>
          </a:xfrm>
        </p:spPr>
        <p:txBody>
          <a:bodyPr numCol="2">
            <a:normAutofit fontScale="92500" lnSpcReduction="20000"/>
          </a:bodyPr>
          <a:lstStyle/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pPr>
              <a:buNone/>
            </a:pPr>
            <a:endParaRPr lang="pt-BR" sz="2000" dirty="0" smtClean="0"/>
          </a:p>
          <a:p>
            <a:r>
              <a:rPr lang="pt-BR" sz="2000" dirty="0" smtClean="0"/>
              <a:t>U00 – MIPS32</a:t>
            </a:r>
          </a:p>
          <a:p>
            <a:r>
              <a:rPr lang="pt-BR" sz="2000" dirty="0" smtClean="0"/>
              <a:t>U01 – </a:t>
            </a:r>
            <a:r>
              <a:rPr lang="pt-BR" sz="2000" dirty="0" err="1" smtClean="0"/>
              <a:t>Custom</a:t>
            </a:r>
            <a:r>
              <a:rPr lang="pt-BR" sz="2000" dirty="0" smtClean="0"/>
              <a:t> HW</a:t>
            </a:r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r>
              <a:rPr lang="pt-BR" sz="2000" dirty="0" smtClean="0"/>
              <a:t>U02 – DSP</a:t>
            </a:r>
          </a:p>
          <a:p>
            <a:r>
              <a:rPr lang="pt-BR" sz="2000" dirty="0" smtClean="0"/>
              <a:t>U03 – MIPS32</a:t>
            </a:r>
          </a:p>
          <a:p>
            <a:endParaRPr lang="pt-BR" sz="2000" dirty="0" smtClean="0"/>
          </a:p>
        </p:txBody>
      </p:sp>
      <p:pic>
        <p:nvPicPr>
          <p:cNvPr id="7170" name="Picture 2" descr="C:\Documents and Settings\phmf\Desktop\imagens processo\imagens processo\metrica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4863" y="1926736"/>
            <a:ext cx="7655569" cy="39197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de </a:t>
            </a:r>
            <a:r>
              <a:rPr lang="pt-BR" dirty="0" err="1" smtClean="0"/>
              <a:t>PEs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435608" y="3345904"/>
            <a:ext cx="7498080" cy="3899520"/>
          </a:xfrm>
        </p:spPr>
        <p:txBody>
          <a:bodyPr numCol="2">
            <a:normAutofit fontScale="92500" lnSpcReduction="20000"/>
          </a:bodyPr>
          <a:lstStyle/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pPr>
              <a:buNone/>
            </a:pPr>
            <a:endParaRPr lang="pt-BR" sz="2000" dirty="0" smtClean="0"/>
          </a:p>
          <a:p>
            <a:r>
              <a:rPr lang="pt-BR" sz="2000" dirty="0" smtClean="0"/>
              <a:t>U00 – DSP</a:t>
            </a:r>
          </a:p>
          <a:p>
            <a:r>
              <a:rPr lang="pt-BR" sz="2000" dirty="0" smtClean="0"/>
              <a:t>U01 – </a:t>
            </a:r>
            <a:r>
              <a:rPr lang="pt-BR" sz="2000" dirty="0" err="1" smtClean="0"/>
              <a:t>ColdFire</a:t>
            </a:r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r>
              <a:rPr lang="pt-BR" sz="2000" dirty="0" smtClean="0"/>
              <a:t>U02 – </a:t>
            </a:r>
            <a:r>
              <a:rPr lang="pt-BR" sz="2000" dirty="0" err="1" smtClean="0"/>
              <a:t>Custom</a:t>
            </a:r>
            <a:r>
              <a:rPr lang="pt-BR" sz="2000" dirty="0" smtClean="0"/>
              <a:t> HW</a:t>
            </a:r>
          </a:p>
          <a:p>
            <a:r>
              <a:rPr lang="pt-BR" sz="2000" dirty="0" smtClean="0"/>
              <a:t>U03 – MIPS64</a:t>
            </a:r>
          </a:p>
          <a:p>
            <a:endParaRPr lang="pt-BR" sz="2000" dirty="0" smtClean="0"/>
          </a:p>
        </p:txBody>
      </p:sp>
      <p:pic>
        <p:nvPicPr>
          <p:cNvPr id="8194" name="Picture 2" descr="C:\Documents and Settings\phmf\Desktop\imagens processo\imagens processo\metrica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8" y="1810097"/>
            <a:ext cx="7629525" cy="4067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de </a:t>
            </a:r>
            <a:r>
              <a:rPr lang="pt-BR" dirty="0" err="1" smtClean="0"/>
              <a:t>PEs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435608" y="3345904"/>
            <a:ext cx="7498080" cy="3899520"/>
          </a:xfrm>
        </p:spPr>
        <p:txBody>
          <a:bodyPr numCol="2">
            <a:normAutofit fontScale="92500" lnSpcReduction="20000"/>
          </a:bodyPr>
          <a:lstStyle/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pPr>
              <a:buNone/>
            </a:pPr>
            <a:endParaRPr lang="pt-BR" sz="2000" dirty="0" smtClean="0"/>
          </a:p>
          <a:p>
            <a:r>
              <a:rPr lang="pt-BR" sz="2000" dirty="0" smtClean="0"/>
              <a:t>U00 – MIPS32</a:t>
            </a:r>
          </a:p>
          <a:p>
            <a:r>
              <a:rPr lang="pt-BR" sz="2000" dirty="0" smtClean="0"/>
              <a:t>U01 – MIPS32</a:t>
            </a:r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r>
              <a:rPr lang="pt-BR" sz="2000" dirty="0" smtClean="0"/>
              <a:t>U02 – MIPS32</a:t>
            </a:r>
          </a:p>
          <a:p>
            <a:r>
              <a:rPr lang="pt-BR" sz="2000" dirty="0" smtClean="0"/>
              <a:t>U03 – MIPS32</a:t>
            </a:r>
          </a:p>
          <a:p>
            <a:endParaRPr lang="pt-BR" sz="2000" dirty="0" smtClean="0"/>
          </a:p>
        </p:txBody>
      </p:sp>
      <p:pic>
        <p:nvPicPr>
          <p:cNvPr id="9218" name="Picture 2" descr="C:\Documents and Settings\phmf\Desktop\imagens processo\imagens processo\metrica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9062" y="1764407"/>
            <a:ext cx="7685877" cy="41848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Motivação</a:t>
            </a:r>
          </a:p>
          <a:p>
            <a:r>
              <a:rPr lang="pt-BR" dirty="0" smtClean="0"/>
              <a:t>Aplicação</a:t>
            </a:r>
          </a:p>
          <a:p>
            <a:r>
              <a:rPr lang="pt-BR" dirty="0" err="1" smtClean="0"/>
              <a:t>SpecC</a:t>
            </a:r>
            <a:endParaRPr lang="pt-BR" dirty="0" smtClean="0"/>
          </a:p>
          <a:p>
            <a:r>
              <a:rPr lang="pt-BR" dirty="0" smtClean="0"/>
              <a:t>Compilação</a:t>
            </a:r>
          </a:p>
          <a:p>
            <a:r>
              <a:rPr lang="pt-BR" dirty="0" err="1" smtClean="0"/>
              <a:t>Profiling</a:t>
            </a:r>
            <a:endParaRPr lang="pt-BR" dirty="0" smtClean="0"/>
          </a:p>
          <a:p>
            <a:r>
              <a:rPr lang="pt-BR" dirty="0" smtClean="0"/>
              <a:t>Seleção de </a:t>
            </a:r>
            <a:r>
              <a:rPr lang="pt-BR" dirty="0" err="1" smtClean="0"/>
              <a:t>PEs</a:t>
            </a:r>
            <a:endParaRPr lang="pt-BR" dirty="0" smtClean="0"/>
          </a:p>
          <a:p>
            <a:r>
              <a:rPr lang="pt-BR" dirty="0" smtClean="0"/>
              <a:t>Explora</a:t>
            </a:r>
            <a:r>
              <a:rPr lang="pt-BR" dirty="0" smtClean="0"/>
              <a:t>ção de Arquitetura</a:t>
            </a:r>
            <a:endParaRPr lang="pt-BR" dirty="0" smtClean="0"/>
          </a:p>
          <a:p>
            <a:r>
              <a:rPr lang="pt-BR" dirty="0" smtClean="0"/>
              <a:t>Escalonamento </a:t>
            </a:r>
            <a:r>
              <a:rPr lang="pt-BR" dirty="0" smtClean="0"/>
              <a:t>de </a:t>
            </a:r>
            <a:r>
              <a:rPr lang="pt-BR" dirty="0" smtClean="0"/>
              <a:t>Processos</a:t>
            </a:r>
          </a:p>
          <a:p>
            <a:r>
              <a:rPr lang="pt-BR" dirty="0" smtClean="0"/>
              <a:t>S</a:t>
            </a:r>
            <a:r>
              <a:rPr lang="pt-BR" dirty="0" smtClean="0"/>
              <a:t>íntese de Comunicação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de </a:t>
            </a:r>
            <a:r>
              <a:rPr lang="pt-BR" dirty="0" err="1" smtClean="0"/>
              <a:t>PEs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435608" y="3345904"/>
            <a:ext cx="7498080" cy="3899520"/>
          </a:xfrm>
        </p:spPr>
        <p:txBody>
          <a:bodyPr numCol="2">
            <a:normAutofit fontScale="92500" lnSpcReduction="20000"/>
          </a:bodyPr>
          <a:lstStyle/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pPr>
              <a:buNone/>
            </a:pPr>
            <a:endParaRPr lang="pt-BR" sz="2000" dirty="0" smtClean="0"/>
          </a:p>
          <a:p>
            <a:r>
              <a:rPr lang="pt-BR" sz="2000" dirty="0" smtClean="0"/>
              <a:t>U00 – MIPS64</a:t>
            </a:r>
          </a:p>
          <a:p>
            <a:r>
              <a:rPr lang="pt-BR" sz="2000" dirty="0" smtClean="0"/>
              <a:t>U01 – MIPS64</a:t>
            </a:r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r>
              <a:rPr lang="pt-BR" sz="2000" dirty="0" smtClean="0"/>
              <a:t>U02 – MIPS64</a:t>
            </a:r>
          </a:p>
          <a:p>
            <a:r>
              <a:rPr lang="pt-BR" sz="2000" dirty="0" smtClean="0"/>
              <a:t>U03 – MIPS64</a:t>
            </a:r>
          </a:p>
          <a:p>
            <a:endParaRPr lang="pt-BR" sz="2000" dirty="0" smtClean="0"/>
          </a:p>
        </p:txBody>
      </p:sp>
      <p:pic>
        <p:nvPicPr>
          <p:cNvPr id="10242" name="Picture 2" descr="C:\Documents and Settings\phmf\Desktop\imagens processo\imagens processo\metrica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628799"/>
            <a:ext cx="7848872" cy="43204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de </a:t>
            </a:r>
            <a:r>
              <a:rPr lang="pt-BR" dirty="0" err="1" smtClean="0"/>
              <a:t>PEs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435608" y="3345904"/>
            <a:ext cx="7498080" cy="3899520"/>
          </a:xfrm>
        </p:spPr>
        <p:txBody>
          <a:bodyPr numCol="2">
            <a:normAutofit fontScale="92500" lnSpcReduction="20000"/>
          </a:bodyPr>
          <a:lstStyle/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pPr>
              <a:buNone/>
            </a:pPr>
            <a:endParaRPr lang="pt-BR" sz="2000" dirty="0" smtClean="0"/>
          </a:p>
          <a:p>
            <a:r>
              <a:rPr lang="pt-BR" sz="2000" dirty="0" smtClean="0"/>
              <a:t>U00 – </a:t>
            </a:r>
            <a:r>
              <a:rPr lang="pt-BR" sz="2000" dirty="0" err="1" smtClean="0"/>
              <a:t>ColdFire</a:t>
            </a:r>
            <a:endParaRPr lang="pt-BR" sz="2000" dirty="0" smtClean="0"/>
          </a:p>
          <a:p>
            <a:r>
              <a:rPr lang="pt-BR" sz="2000" dirty="0" smtClean="0"/>
              <a:t>U01 – </a:t>
            </a:r>
            <a:r>
              <a:rPr lang="pt-BR" sz="2000" dirty="0" err="1" smtClean="0"/>
              <a:t>ColdFire</a:t>
            </a:r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r>
              <a:rPr lang="pt-BR" sz="2000" dirty="0" smtClean="0"/>
              <a:t>U02 – </a:t>
            </a:r>
            <a:r>
              <a:rPr lang="pt-BR" sz="2000" dirty="0" err="1" smtClean="0"/>
              <a:t>ColdFire</a:t>
            </a:r>
            <a:endParaRPr lang="pt-BR" sz="2000" dirty="0" smtClean="0"/>
          </a:p>
          <a:p>
            <a:r>
              <a:rPr lang="pt-BR" sz="2000" dirty="0" smtClean="0"/>
              <a:t>U03 – </a:t>
            </a:r>
            <a:r>
              <a:rPr lang="pt-BR" sz="2000" dirty="0" err="1" smtClean="0"/>
              <a:t>ColdFire</a:t>
            </a:r>
            <a:endParaRPr lang="pt-BR" sz="2000" dirty="0" smtClean="0"/>
          </a:p>
          <a:p>
            <a:endParaRPr lang="pt-BR" sz="2000" dirty="0" smtClean="0"/>
          </a:p>
        </p:txBody>
      </p:sp>
      <p:pic>
        <p:nvPicPr>
          <p:cNvPr id="11266" name="Picture 2" descr="C:\Documents and Settings\phmf\Desktop\imagens processo\imagens processo\metrica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218" y="1628800"/>
            <a:ext cx="7773221" cy="4357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Seleção de </a:t>
            </a:r>
            <a:r>
              <a:rPr lang="pt-BR" dirty="0" err="1" smtClean="0"/>
              <a:t>PEs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435608" y="3345904"/>
            <a:ext cx="7498080" cy="3899520"/>
          </a:xfrm>
        </p:spPr>
        <p:txBody>
          <a:bodyPr numCol="2">
            <a:normAutofit fontScale="92500" lnSpcReduction="20000"/>
          </a:bodyPr>
          <a:lstStyle/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pPr>
              <a:buNone/>
            </a:pPr>
            <a:endParaRPr lang="pt-BR" sz="2000" dirty="0" smtClean="0"/>
          </a:p>
          <a:p>
            <a:r>
              <a:rPr lang="pt-BR" sz="2000" dirty="0" smtClean="0"/>
              <a:t>U00 – </a:t>
            </a:r>
            <a:r>
              <a:rPr lang="pt-BR" sz="2000" dirty="0" err="1" smtClean="0"/>
              <a:t>Custom</a:t>
            </a:r>
            <a:r>
              <a:rPr lang="pt-BR" sz="2000" dirty="0" smtClean="0"/>
              <a:t> HW</a:t>
            </a:r>
          </a:p>
          <a:p>
            <a:r>
              <a:rPr lang="pt-BR" sz="2000" dirty="0" smtClean="0"/>
              <a:t>U01 – </a:t>
            </a:r>
            <a:r>
              <a:rPr lang="pt-BR" sz="2000" dirty="0" err="1" smtClean="0"/>
              <a:t>Custom</a:t>
            </a:r>
            <a:r>
              <a:rPr lang="pt-BR" sz="2000" dirty="0" smtClean="0"/>
              <a:t> HW</a:t>
            </a:r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r>
              <a:rPr lang="pt-BR" sz="2000" dirty="0" smtClean="0"/>
              <a:t>U02 – </a:t>
            </a:r>
            <a:r>
              <a:rPr lang="pt-BR" sz="2000" dirty="0" err="1" smtClean="0"/>
              <a:t>Custom</a:t>
            </a:r>
            <a:r>
              <a:rPr lang="pt-BR" sz="2000" dirty="0" smtClean="0"/>
              <a:t> HW</a:t>
            </a:r>
          </a:p>
          <a:p>
            <a:r>
              <a:rPr lang="pt-BR" sz="2000" dirty="0" smtClean="0"/>
              <a:t>U03 – </a:t>
            </a:r>
            <a:r>
              <a:rPr lang="pt-BR" sz="2000" dirty="0" err="1" smtClean="0"/>
              <a:t>Custom</a:t>
            </a:r>
            <a:r>
              <a:rPr lang="pt-BR" sz="2000" dirty="0" smtClean="0"/>
              <a:t> HW</a:t>
            </a:r>
          </a:p>
          <a:p>
            <a:endParaRPr lang="pt-BR" sz="2000" dirty="0" smtClean="0"/>
          </a:p>
        </p:txBody>
      </p:sp>
      <p:pic>
        <p:nvPicPr>
          <p:cNvPr id="12290" name="Picture 2" descr="C:\Documents and Settings\phmf\Desktop\imagens processo\imagens processo\metrica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427" y="1556792"/>
            <a:ext cx="7991147" cy="43853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Explora</a:t>
            </a:r>
            <a:r>
              <a:rPr lang="pt-BR" dirty="0" smtClean="0"/>
              <a:t>ção de Arquitetura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Podemos notar que a primeira opção foi a melhor em comparação com as outras. Isso se deve:</a:t>
            </a:r>
          </a:p>
          <a:p>
            <a:endParaRPr lang="pt-BR" dirty="0" smtClean="0"/>
          </a:p>
          <a:p>
            <a:r>
              <a:rPr lang="pt-BR" dirty="0" smtClean="0"/>
              <a:t>Melhor custo benef</a:t>
            </a:r>
            <a:r>
              <a:rPr lang="pt-BR" dirty="0" smtClean="0"/>
              <a:t>ício</a:t>
            </a:r>
            <a:endParaRPr lang="pt-BR" dirty="0" smtClean="0"/>
          </a:p>
          <a:p>
            <a:endParaRPr lang="pt-BR" dirty="0" smtClean="0"/>
          </a:p>
          <a:p>
            <a:pPr algn="just"/>
            <a:r>
              <a:rPr lang="pt-BR" dirty="0" smtClean="0"/>
              <a:t>A última opção com </a:t>
            </a:r>
            <a:r>
              <a:rPr lang="pt-BR" dirty="0" err="1" smtClean="0"/>
              <a:t>custom</a:t>
            </a:r>
            <a:r>
              <a:rPr lang="pt-BR" dirty="0" smtClean="0"/>
              <a:t> hardware possui um desempenho equivalente, entretanto, seu custo</a:t>
            </a:r>
            <a:r>
              <a:rPr lang="pt-BR" dirty="0" smtClean="0"/>
              <a:t> </a:t>
            </a:r>
            <a:r>
              <a:rPr lang="pt-BR" dirty="0" smtClean="0"/>
              <a:t>é</a:t>
            </a:r>
            <a:r>
              <a:rPr lang="pt-BR" dirty="0" smtClean="0"/>
              <a:t> </a:t>
            </a:r>
            <a:r>
              <a:rPr lang="pt-BR" dirty="0" smtClean="0"/>
              <a:t>bem </a:t>
            </a:r>
            <a:r>
              <a:rPr lang="pt-BR" dirty="0" smtClean="0"/>
              <a:t>superior.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Escalonamento de Processos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21296" y="1600200"/>
            <a:ext cx="7067128" cy="47811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smtClean="0"/>
              <a:t>Devido a natureza </a:t>
            </a:r>
            <a:r>
              <a:rPr lang="pt-BR" dirty="0" err="1" smtClean="0"/>
              <a:t>sequencial</a:t>
            </a:r>
            <a:r>
              <a:rPr lang="pt-BR" dirty="0" smtClean="0"/>
              <a:t> do algoritmo: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- Leitura dos dados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- Processamento</a:t>
            </a:r>
          </a:p>
          <a:p>
            <a:pPr marL="0" indent="0">
              <a:buFontTx/>
              <a:buChar char="-"/>
            </a:pPr>
            <a:r>
              <a:rPr lang="pt-BR" dirty="0" smtClean="0"/>
              <a:t> Escrita</a:t>
            </a: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A etapa de </a:t>
            </a:r>
            <a:r>
              <a:rPr lang="pt-BR" dirty="0" err="1" smtClean="0"/>
              <a:t>scheduling</a:t>
            </a:r>
            <a:r>
              <a:rPr lang="pt-BR" dirty="0" smtClean="0"/>
              <a:t> (escalonamento) não foi feita.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</a:t>
            </a:r>
            <a:r>
              <a:rPr lang="fr-FR" dirty="0" err="1" smtClean="0"/>
              <a:t>íntese</a:t>
            </a:r>
            <a:r>
              <a:rPr lang="fr-FR" dirty="0" smtClean="0"/>
              <a:t> de </a:t>
            </a:r>
            <a:r>
              <a:rPr lang="fr-FR" dirty="0" err="1" smtClean="0"/>
              <a:t>Comunicação</a:t>
            </a: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err="1" smtClean="0"/>
              <a:t>Havia</a:t>
            </a:r>
            <a:r>
              <a:rPr lang="fr-FR" dirty="0" smtClean="0"/>
              <a:t> a </a:t>
            </a:r>
            <a:r>
              <a:rPr lang="fr-FR" dirty="0" err="1" smtClean="0"/>
              <a:t>possibilidade</a:t>
            </a:r>
            <a:r>
              <a:rPr lang="fr-FR" dirty="0" smtClean="0"/>
              <a:t> de </a:t>
            </a:r>
            <a:r>
              <a:rPr lang="fr-FR" dirty="0" err="1" smtClean="0"/>
              <a:t>selecionar</a:t>
            </a:r>
            <a:r>
              <a:rPr lang="fr-FR" dirty="0" smtClean="0"/>
              <a:t> o </a:t>
            </a:r>
            <a:r>
              <a:rPr lang="fr-FR" dirty="0" err="1" smtClean="0"/>
              <a:t>barramento</a:t>
            </a:r>
            <a:r>
              <a:rPr lang="fr-FR" dirty="0" smtClean="0"/>
              <a:t>;</a:t>
            </a:r>
          </a:p>
          <a:p>
            <a:endParaRPr lang="fr-FR" dirty="0" smtClean="0"/>
          </a:p>
          <a:p>
            <a:r>
              <a:rPr lang="fr-FR" dirty="0" err="1" smtClean="0"/>
              <a:t>N</a:t>
            </a:r>
            <a:r>
              <a:rPr lang="fr-FR" dirty="0" err="1" smtClean="0"/>
              <a:t>ão</a:t>
            </a:r>
            <a:r>
              <a:rPr lang="fr-FR" dirty="0" smtClean="0"/>
              <a:t> foi </a:t>
            </a:r>
            <a:r>
              <a:rPr lang="fr-FR" dirty="0" err="1" smtClean="0"/>
              <a:t>possível</a:t>
            </a:r>
            <a:r>
              <a:rPr lang="fr-FR" dirty="0" smtClean="0"/>
              <a:t> </a:t>
            </a:r>
            <a:r>
              <a:rPr lang="fr-FR" dirty="0" err="1" smtClean="0"/>
              <a:t>alocar</a:t>
            </a:r>
            <a:r>
              <a:rPr lang="fr-FR" dirty="0" smtClean="0"/>
              <a:t> o </a:t>
            </a:r>
            <a:r>
              <a:rPr lang="fr-FR" dirty="0" err="1" smtClean="0"/>
              <a:t>barramento</a:t>
            </a:r>
            <a:r>
              <a:rPr lang="fr-FR" dirty="0" smtClean="0"/>
              <a:t> para o </a:t>
            </a:r>
            <a:r>
              <a:rPr lang="fr-FR" dirty="0" err="1" smtClean="0"/>
              <a:t>behavior</a:t>
            </a:r>
            <a:r>
              <a:rPr lang="fr-FR" dirty="0" smtClean="0"/>
              <a:t>, a </a:t>
            </a:r>
            <a:r>
              <a:rPr lang="fr-FR" dirty="0" err="1" smtClean="0"/>
              <a:t>ferramenta</a:t>
            </a:r>
            <a:r>
              <a:rPr lang="fr-FR" dirty="0" smtClean="0"/>
              <a:t> </a:t>
            </a:r>
            <a:r>
              <a:rPr lang="fr-FR" dirty="0" err="1" smtClean="0"/>
              <a:t>não</a:t>
            </a:r>
            <a:r>
              <a:rPr lang="fr-FR" dirty="0" smtClean="0"/>
              <a:t> </a:t>
            </a:r>
            <a:r>
              <a:rPr lang="fr-FR" dirty="0" err="1" smtClean="0"/>
              <a:t>dava</a:t>
            </a:r>
            <a:r>
              <a:rPr lang="fr-FR" dirty="0" smtClean="0"/>
              <a:t> a </a:t>
            </a:r>
            <a:r>
              <a:rPr lang="fr-FR" dirty="0" err="1" smtClean="0"/>
              <a:t>opção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1044699"/>
          </a:xfrm>
        </p:spPr>
        <p:txBody>
          <a:bodyPr/>
          <a:lstStyle/>
          <a:p>
            <a:r>
              <a:rPr lang="pt-BR" dirty="0" smtClean="0"/>
              <a:t>Obrigado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motivação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alinhamento</a:t>
            </a:r>
            <a:r>
              <a:rPr lang="en-US" dirty="0" smtClean="0"/>
              <a:t> de </a:t>
            </a:r>
            <a:r>
              <a:rPr lang="en-US" dirty="0" err="1" smtClean="0"/>
              <a:t>cadeias</a:t>
            </a:r>
            <a:r>
              <a:rPr lang="en-US" dirty="0" smtClean="0"/>
              <a:t> </a:t>
            </a:r>
            <a:r>
              <a:rPr lang="en-US" dirty="0" err="1" smtClean="0"/>
              <a:t>é</a:t>
            </a:r>
            <a:r>
              <a:rPr lang="en-US" dirty="0" smtClean="0"/>
              <a:t> a </a:t>
            </a:r>
            <a:r>
              <a:rPr lang="en-US" dirty="0" err="1" smtClean="0"/>
              <a:t>dificuldade</a:t>
            </a:r>
            <a:r>
              <a:rPr lang="en-US" dirty="0" smtClean="0"/>
              <a:t> de </a:t>
            </a:r>
            <a:r>
              <a:rPr lang="en-US" dirty="0" err="1" smtClean="0"/>
              <a:t>obter</a:t>
            </a:r>
            <a:r>
              <a:rPr lang="en-US" dirty="0" smtClean="0"/>
              <a:t> </a:t>
            </a:r>
            <a:r>
              <a:rPr lang="en-US" dirty="0" err="1" smtClean="0"/>
              <a:t>regiões</a:t>
            </a:r>
            <a:r>
              <a:rPr lang="en-US" dirty="0" smtClean="0"/>
              <a:t> de </a:t>
            </a:r>
            <a:r>
              <a:rPr lang="en-US" dirty="0" err="1" smtClean="0"/>
              <a:t>similaridade</a:t>
            </a:r>
            <a:r>
              <a:rPr lang="en-US" dirty="0" smtClean="0"/>
              <a:t> entre </a:t>
            </a:r>
            <a:r>
              <a:rPr lang="en-US" dirty="0" err="1" smtClean="0"/>
              <a:t>sequências</a:t>
            </a:r>
            <a:r>
              <a:rPr lang="en-US" dirty="0" smtClean="0"/>
              <a:t> </a:t>
            </a:r>
            <a:r>
              <a:rPr lang="en-US" dirty="0" err="1" smtClean="0"/>
              <a:t>biológicas</a:t>
            </a:r>
            <a:r>
              <a:rPr lang="en-US" dirty="0" smtClean="0"/>
              <a:t> de </a:t>
            </a:r>
            <a:r>
              <a:rPr lang="en-US" dirty="0" err="1" smtClean="0"/>
              <a:t>gerações</a:t>
            </a:r>
            <a:r>
              <a:rPr lang="en-US" dirty="0" smtClean="0"/>
              <a:t> </a:t>
            </a:r>
            <a:r>
              <a:rPr lang="en-US" dirty="0" err="1" smtClean="0"/>
              <a:t>distintas</a:t>
            </a:r>
            <a:r>
              <a:rPr lang="en-US" dirty="0" smtClean="0"/>
              <a:t>, </a:t>
            </a:r>
            <a:r>
              <a:rPr lang="en-US" dirty="0" err="1" smtClean="0"/>
              <a:t>devido</a:t>
            </a:r>
            <a:r>
              <a:rPr lang="en-US" dirty="0" smtClean="0"/>
              <a:t> a </a:t>
            </a:r>
            <a:r>
              <a:rPr lang="en-US" dirty="0" err="1" smtClean="0"/>
              <a:t>mutações</a:t>
            </a:r>
            <a:r>
              <a:rPr lang="en-US" dirty="0" smtClean="0"/>
              <a:t> </a:t>
            </a:r>
            <a:r>
              <a:rPr lang="en-US" dirty="0" err="1" smtClean="0"/>
              <a:t>inserirem</a:t>
            </a:r>
            <a:r>
              <a:rPr lang="en-US" dirty="0" smtClean="0"/>
              <a:t> </a:t>
            </a:r>
            <a:r>
              <a:rPr lang="en-US" dirty="0" err="1" smtClean="0"/>
              <a:t>mudanças</a:t>
            </a:r>
            <a:r>
              <a:rPr lang="en-US" dirty="0" smtClean="0"/>
              <a:t> (“</a:t>
            </a:r>
            <a:r>
              <a:rPr lang="en-US" dirty="0" err="1" smtClean="0"/>
              <a:t>ruído</a:t>
            </a:r>
            <a:r>
              <a:rPr lang="en-US" dirty="0" smtClean="0"/>
              <a:t>”)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longo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evolução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Aplicação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Comparação de </a:t>
            </a:r>
            <a:r>
              <a:rPr lang="pt-BR" dirty="0" err="1" smtClean="0"/>
              <a:t>sequências</a:t>
            </a:r>
            <a:r>
              <a:rPr lang="pt-BR" dirty="0" smtClean="0"/>
              <a:t> de DNA, RNA, proteínas, etc.;</a:t>
            </a:r>
          </a:p>
          <a:p>
            <a:pPr lvl="1"/>
            <a:r>
              <a:rPr lang="pt-BR" dirty="0" smtClean="0"/>
              <a:t>Busca por regiões de similaridade</a:t>
            </a:r>
          </a:p>
          <a:p>
            <a:endParaRPr lang="pt-BR" dirty="0" smtClean="0"/>
          </a:p>
          <a:p>
            <a:r>
              <a:rPr lang="pt-BR" dirty="0" smtClean="0"/>
              <a:t>Algoritmo </a:t>
            </a:r>
            <a:r>
              <a:rPr lang="pt-BR" dirty="0" err="1" smtClean="0"/>
              <a:t>Smith-Waterman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Não olha toda a </a:t>
            </a:r>
            <a:r>
              <a:rPr lang="pt-BR" dirty="0" err="1" smtClean="0"/>
              <a:t>sequência</a:t>
            </a:r>
            <a:r>
              <a:rPr lang="pt-BR" dirty="0" smtClean="0"/>
              <a:t> de uma vez;</a:t>
            </a:r>
          </a:p>
          <a:p>
            <a:pPr lvl="1"/>
            <a:r>
              <a:rPr lang="pt-BR" dirty="0" smtClean="0"/>
              <a:t> Compara segmentos;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Smith-Waterman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sz="2800" dirty="0" smtClean="0"/>
          </a:p>
          <a:p>
            <a:pPr>
              <a:buNone/>
            </a:pPr>
            <a:r>
              <a:rPr lang="pt-BR" sz="2800" dirty="0" smtClean="0"/>
              <a:t>Entrada:</a:t>
            </a:r>
          </a:p>
          <a:p>
            <a:pPr>
              <a:buNone/>
            </a:pPr>
            <a:r>
              <a:rPr lang="pt-BR" sz="2400" dirty="0" smtClean="0"/>
              <a:t>	</a:t>
            </a:r>
            <a:r>
              <a:rPr lang="pt-BR" sz="2400" dirty="0" err="1" smtClean="0">
                <a:solidFill>
                  <a:schemeClr val="bg1">
                    <a:lumMod val="50000"/>
                  </a:schemeClr>
                </a:solidFill>
              </a:rPr>
              <a:t>Sequências</a:t>
            </a:r>
            <a:endParaRPr lang="pt-BR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ts val="1800"/>
              </a:spcBef>
              <a:buNone/>
            </a:pPr>
            <a:endParaRPr lang="pt-BR" sz="2800" dirty="0" smtClean="0"/>
          </a:p>
          <a:p>
            <a:pPr>
              <a:spcBef>
                <a:spcPts val="1800"/>
              </a:spcBef>
              <a:buNone/>
            </a:pPr>
            <a:r>
              <a:rPr lang="pt-BR" sz="2800" dirty="0" smtClean="0"/>
              <a:t>Saída:</a:t>
            </a:r>
          </a:p>
          <a:p>
            <a:pPr>
              <a:buNone/>
            </a:pPr>
            <a:r>
              <a:rPr lang="pt-BR" sz="2400" dirty="0" smtClean="0"/>
              <a:t>	</a:t>
            </a:r>
            <a:r>
              <a:rPr lang="pt-BR" sz="2400" dirty="0" smtClean="0">
                <a:solidFill>
                  <a:schemeClr val="bg1">
                    <a:lumMod val="50000"/>
                  </a:schemeClr>
                </a:solidFill>
              </a:rPr>
              <a:t>Alinhamento local ótimo das </a:t>
            </a:r>
            <a:r>
              <a:rPr lang="pt-BR" sz="2400" dirty="0" err="1" smtClean="0">
                <a:solidFill>
                  <a:schemeClr val="bg1">
                    <a:lumMod val="50000"/>
                  </a:schemeClr>
                </a:solidFill>
              </a:rPr>
              <a:t>sequências</a:t>
            </a:r>
            <a:endParaRPr lang="pt-BR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pt-BR" sz="2400" i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Tradução p/ </a:t>
            </a:r>
            <a:r>
              <a:rPr lang="pt-BR" dirty="0" err="1" smtClean="0"/>
              <a:t>SpecC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77280" y="1600200"/>
            <a:ext cx="7499176" cy="4925144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endParaRPr lang="pt-BR" sz="2800" dirty="0" smtClean="0"/>
          </a:p>
          <a:p>
            <a:pPr marL="0" indent="0">
              <a:spcAft>
                <a:spcPts val="1200"/>
              </a:spcAft>
            </a:pPr>
            <a:r>
              <a:rPr lang="pt-BR" sz="2800" dirty="0" err="1" smtClean="0"/>
              <a:t>Tinhamos</a:t>
            </a:r>
            <a:r>
              <a:rPr lang="pt-BR" sz="2800" dirty="0" smtClean="0"/>
              <a:t> o algoritmo já escrito em </a:t>
            </a:r>
            <a:r>
              <a:rPr lang="pt-BR" sz="2800" dirty="0" smtClean="0"/>
              <a:t>Java (173 linhas de c</a:t>
            </a:r>
            <a:r>
              <a:rPr lang="pt-BR" sz="2800" dirty="0" smtClean="0"/>
              <a:t>ódigo</a:t>
            </a:r>
            <a:r>
              <a:rPr lang="pt-BR" sz="2800" dirty="0" smtClean="0"/>
              <a:t>):</a:t>
            </a:r>
            <a:endParaRPr lang="pt-BR" sz="2800" dirty="0" smtClean="0"/>
          </a:p>
          <a:p>
            <a:pPr marL="274320" lvl="1" indent="263525">
              <a:buFont typeface="Wingdings" pitchFamily="2" charset="2"/>
              <a:buChar char="§"/>
            </a:pPr>
            <a:r>
              <a:rPr lang="pt-B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Passar código para C</a:t>
            </a:r>
          </a:p>
          <a:p>
            <a:pPr marL="274320" lvl="1" indent="263525">
              <a:buFont typeface="Wingdings" pitchFamily="2" charset="2"/>
              <a:buChar char="§"/>
            </a:pPr>
            <a:endParaRPr lang="pt-BR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74320" lvl="1" indent="263525">
              <a:buFont typeface="Wingdings" pitchFamily="2" charset="2"/>
              <a:buChar char="§"/>
            </a:pPr>
            <a:r>
              <a:rPr lang="pt-B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Mapear processos/funções em </a:t>
            </a:r>
            <a:r>
              <a:rPr lang="pt-BR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behaviors</a:t>
            </a:r>
            <a:r>
              <a:rPr lang="pt-BR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;</a:t>
            </a:r>
          </a:p>
          <a:p>
            <a:pPr marL="0" indent="263525">
              <a:buNone/>
            </a:pPr>
            <a:endParaRPr lang="pt-BR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74320" lvl="1" indent="263525">
              <a:buFont typeface="Wingdings" pitchFamily="2" charset="2"/>
              <a:buChar char="§"/>
            </a:pPr>
            <a:r>
              <a:rPr lang="pt-B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Criar canais para comunicação de processos/funções;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Código em </a:t>
            </a:r>
            <a:r>
              <a:rPr lang="pt-BR" dirty="0" smtClean="0"/>
              <a:t>C (230 linhas de c</a:t>
            </a:r>
            <a:r>
              <a:rPr lang="pt-BR" dirty="0" smtClean="0"/>
              <a:t>ódigo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196752"/>
            <a:ext cx="5345523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SpecC</a:t>
            </a:r>
            <a:r>
              <a:rPr lang="pt-BR" dirty="0" smtClean="0"/>
              <a:t> (310 linhas de c</a:t>
            </a:r>
            <a:r>
              <a:rPr lang="pt-BR" dirty="0" smtClean="0"/>
              <a:t>ódigo</a:t>
            </a:r>
            <a:r>
              <a:rPr lang="pt-BR" dirty="0" smtClean="0"/>
              <a:t>)</a:t>
            </a:r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7524" y="1196752"/>
            <a:ext cx="8568952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Compilação</a:t>
            </a:r>
            <a:endParaRPr lang="pt-BR" dirty="0"/>
          </a:p>
        </p:txBody>
      </p:sp>
      <p:pic>
        <p:nvPicPr>
          <p:cNvPr id="1026" name="Picture 2" descr="C:\Documents and Settings\phmf\Desktop\imagens processo\imagens processo\Compilacao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950" y="1423497"/>
            <a:ext cx="8002521" cy="50298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674</TotalTime>
  <Words>442</Words>
  <Application>Microsoft Office PowerPoint</Application>
  <PresentationFormat>On-screen Show (4:3)</PresentationFormat>
  <Paragraphs>235</Paragraphs>
  <Slides>26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Solstício</vt:lpstr>
      <vt:lpstr>System-On-Chip Environment  Aplicação: Smith-Waterman</vt:lpstr>
      <vt:lpstr>Roteiro</vt:lpstr>
      <vt:lpstr>Motivação</vt:lpstr>
      <vt:lpstr>Aplicação</vt:lpstr>
      <vt:lpstr>Smith-Waterman</vt:lpstr>
      <vt:lpstr>Tradução p/ SpecC</vt:lpstr>
      <vt:lpstr>Código em C (230 linhas de código)</vt:lpstr>
      <vt:lpstr>SpecC (310 linhas de código)</vt:lpstr>
      <vt:lpstr>Compilação</vt:lpstr>
      <vt:lpstr>Processos</vt:lpstr>
      <vt:lpstr>Conectividade</vt:lpstr>
      <vt:lpstr>Profiling</vt:lpstr>
      <vt:lpstr>Profiling</vt:lpstr>
      <vt:lpstr>Profiling</vt:lpstr>
      <vt:lpstr>Profiling</vt:lpstr>
      <vt:lpstr>Seleção de PEs</vt:lpstr>
      <vt:lpstr>Seleção de PEs</vt:lpstr>
      <vt:lpstr>Seleção de PEs</vt:lpstr>
      <vt:lpstr>Seleção de PEs</vt:lpstr>
      <vt:lpstr>Seleção de PEs</vt:lpstr>
      <vt:lpstr>Seleção de PEs</vt:lpstr>
      <vt:lpstr>Seleção de PEs</vt:lpstr>
      <vt:lpstr>Exploração de Arquitetura</vt:lpstr>
      <vt:lpstr>Escalonamento de Processos</vt:lpstr>
      <vt:lpstr>Síntese de Comunicação </vt:lpstr>
      <vt:lpstr>Obrigado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</dc:title>
  <dc:creator>Bernardo Reis</dc:creator>
  <cp:lastModifiedBy>Brad Nowell</cp:lastModifiedBy>
  <cp:revision>68</cp:revision>
  <dcterms:created xsi:type="dcterms:W3CDTF">2010-12-20T16:18:33Z</dcterms:created>
  <dcterms:modified xsi:type="dcterms:W3CDTF">2010-12-20T16:50:21Z</dcterms:modified>
</cp:coreProperties>
</file>