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C08C8E-688D-0F41-8F2A-2A42414D1346}" type="datetimeFigureOut">
              <a:rPr lang="fr-FR" smtClean="0"/>
              <a:pPr/>
              <a:t>11/7/10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DFC2F8F-4426-8544-97AF-72DAE0FDC6E2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Localização</a:t>
            </a:r>
            <a:r>
              <a:rPr lang="fr-FR" dirty="0" smtClean="0"/>
              <a:t> de fonte </a:t>
            </a:r>
            <a:r>
              <a:rPr lang="fr-FR" dirty="0" err="1" smtClean="0"/>
              <a:t>sonora</a:t>
            </a:r>
            <a:r>
              <a:rPr lang="fr-FR" dirty="0" smtClean="0"/>
              <a:t> </a:t>
            </a:r>
            <a:r>
              <a:rPr lang="fr-FR" dirty="0" err="1" smtClean="0"/>
              <a:t>utilizando</a:t>
            </a:r>
            <a:r>
              <a:rPr lang="fr-FR" dirty="0" smtClean="0"/>
              <a:t> </a:t>
            </a:r>
            <a:r>
              <a:rPr lang="fr-FR" dirty="0" err="1" smtClean="0"/>
              <a:t>microfones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1295400"/>
          </a:xfrm>
        </p:spPr>
        <p:txBody>
          <a:bodyPr>
            <a:normAutofit/>
          </a:bodyPr>
          <a:lstStyle/>
          <a:p>
            <a:r>
              <a:rPr lang="fr-FR" dirty="0" err="1" smtClean="0"/>
              <a:t>Lauro</a:t>
            </a:r>
            <a:r>
              <a:rPr lang="fr-FR" dirty="0" smtClean="0"/>
              <a:t> Gonçalves da </a:t>
            </a:r>
            <a:r>
              <a:rPr lang="fr-FR" dirty="0" smtClean="0"/>
              <a:t>Rocha</a:t>
            </a:r>
          </a:p>
          <a:p>
            <a:r>
              <a:rPr lang="fr-FR" dirty="0" err="1" smtClean="0"/>
              <a:t>Engenharia</a:t>
            </a:r>
            <a:r>
              <a:rPr lang="fr-FR" dirty="0" smtClean="0"/>
              <a:t> da </a:t>
            </a:r>
            <a:r>
              <a:rPr lang="fr-FR" dirty="0" err="1" smtClean="0"/>
              <a:t>Computa</a:t>
            </a:r>
            <a:r>
              <a:rPr lang="fr-FR" dirty="0" err="1" smtClean="0"/>
              <a:t>ção</a:t>
            </a:r>
            <a:r>
              <a:rPr lang="fr-FR" dirty="0" smtClean="0"/>
              <a:t> – </a:t>
            </a:r>
            <a:r>
              <a:rPr lang="fr-FR" dirty="0" err="1" smtClean="0"/>
              <a:t>Cin</a:t>
            </a:r>
            <a:r>
              <a:rPr lang="fr-FR" dirty="0" smtClean="0"/>
              <a:t> UFPE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Processamento</a:t>
            </a:r>
            <a:r>
              <a:rPr lang="fr-FR" dirty="0" smtClean="0"/>
              <a:t> – </a:t>
            </a:r>
            <a:r>
              <a:rPr lang="fr-FR" dirty="0" err="1" smtClean="0"/>
              <a:t>Localização</a:t>
            </a:r>
            <a:r>
              <a:rPr lang="fr-FR" dirty="0" smtClean="0"/>
              <a:t> </a:t>
            </a:r>
            <a:r>
              <a:rPr lang="fr-FR" dirty="0" err="1" smtClean="0"/>
              <a:t>através</a:t>
            </a:r>
            <a:r>
              <a:rPr lang="fr-FR" dirty="0" smtClean="0"/>
              <a:t> de TDOA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Tr</a:t>
            </a:r>
            <a:r>
              <a:rPr lang="fr-FR" dirty="0" err="1" smtClean="0"/>
              <a:t>ês</a:t>
            </a:r>
            <a:r>
              <a:rPr lang="fr-FR" dirty="0" smtClean="0"/>
              <a:t> </a:t>
            </a:r>
            <a:r>
              <a:rPr lang="fr-FR" dirty="0" err="1" smtClean="0"/>
              <a:t>maneiras</a:t>
            </a:r>
            <a:r>
              <a:rPr lang="fr-FR" dirty="0" smtClean="0"/>
              <a:t> de se </a:t>
            </a:r>
            <a:r>
              <a:rPr lang="fr-FR" dirty="0" err="1" smtClean="0"/>
              <a:t>resolver</a:t>
            </a:r>
            <a:r>
              <a:rPr lang="fr-FR" dirty="0" smtClean="0"/>
              <a:t> o </a:t>
            </a:r>
            <a:r>
              <a:rPr lang="fr-FR" dirty="0" err="1" smtClean="0"/>
              <a:t>problema</a:t>
            </a:r>
            <a:r>
              <a:rPr lang="fr-FR" dirty="0" smtClean="0"/>
              <a:t> </a:t>
            </a:r>
            <a:r>
              <a:rPr lang="fr-FR" dirty="0" err="1" smtClean="0"/>
              <a:t>foram</a:t>
            </a:r>
            <a:r>
              <a:rPr lang="fr-FR" dirty="0" smtClean="0"/>
              <a:t> </a:t>
            </a:r>
            <a:r>
              <a:rPr lang="fr-FR" smtClean="0"/>
              <a:t>desenvolvidas</a:t>
            </a:r>
          </a:p>
          <a:p>
            <a:pPr lvl="1"/>
            <a:r>
              <a:rPr lang="fr-FR" dirty="0" err="1" smtClean="0"/>
              <a:t>Intersecção</a:t>
            </a:r>
            <a:r>
              <a:rPr lang="fr-FR" dirty="0" smtClean="0"/>
              <a:t> de </a:t>
            </a:r>
            <a:r>
              <a:rPr lang="fr-FR" dirty="0" err="1" smtClean="0"/>
              <a:t>Hipérboles</a:t>
            </a:r>
            <a:endParaRPr lang="fr-FR" dirty="0" smtClean="0"/>
          </a:p>
          <a:p>
            <a:pPr lvl="1"/>
            <a:r>
              <a:rPr lang="fr-FR" dirty="0" err="1" smtClean="0"/>
              <a:t>Sistemas</a:t>
            </a:r>
            <a:r>
              <a:rPr lang="fr-FR" dirty="0" smtClean="0"/>
              <a:t> de </a:t>
            </a:r>
            <a:r>
              <a:rPr lang="fr-FR" dirty="0" err="1" smtClean="0"/>
              <a:t>equações</a:t>
            </a:r>
            <a:r>
              <a:rPr lang="fr-FR" dirty="0" smtClean="0"/>
              <a:t> </a:t>
            </a:r>
            <a:r>
              <a:rPr lang="fr-FR" dirty="0" err="1" smtClean="0"/>
              <a:t>Lineares</a:t>
            </a:r>
            <a:r>
              <a:rPr lang="fr-FR" dirty="0" smtClean="0"/>
              <a:t> </a:t>
            </a:r>
            <a:r>
              <a:rPr lang="fr-FR" dirty="0" err="1" smtClean="0"/>
              <a:t>usando</a:t>
            </a:r>
            <a:r>
              <a:rPr lang="fr-FR" dirty="0" smtClean="0"/>
              <a:t> </a:t>
            </a:r>
            <a:r>
              <a:rPr lang="fr-FR" dirty="0" err="1" smtClean="0"/>
              <a:t>trigonometria</a:t>
            </a:r>
            <a:endParaRPr lang="fr-FR" dirty="0" smtClean="0"/>
          </a:p>
          <a:p>
            <a:pPr lvl="1"/>
            <a:r>
              <a:rPr lang="fr-FR" dirty="0" err="1" smtClean="0"/>
              <a:t>Sistemas</a:t>
            </a:r>
            <a:r>
              <a:rPr lang="fr-FR" dirty="0" smtClean="0"/>
              <a:t> de </a:t>
            </a:r>
            <a:r>
              <a:rPr lang="fr-FR" dirty="0" err="1" smtClean="0"/>
              <a:t>equações</a:t>
            </a:r>
            <a:r>
              <a:rPr lang="fr-FR" dirty="0" smtClean="0"/>
              <a:t> </a:t>
            </a:r>
            <a:r>
              <a:rPr lang="fr-FR" dirty="0" err="1" smtClean="0"/>
              <a:t>Lineares</a:t>
            </a:r>
            <a:r>
              <a:rPr lang="fr-FR" dirty="0" smtClean="0"/>
              <a:t> </a:t>
            </a:r>
            <a:r>
              <a:rPr lang="fr-FR" dirty="0" err="1" smtClean="0"/>
              <a:t>usando</a:t>
            </a:r>
            <a:r>
              <a:rPr lang="fr-FR" dirty="0" smtClean="0"/>
              <a:t> </a:t>
            </a:r>
            <a:r>
              <a:rPr lang="fr-FR" dirty="0" err="1" smtClean="0"/>
              <a:t>álgebra</a:t>
            </a:r>
            <a:endParaRPr lang="fr-FR" dirty="0" smtClean="0"/>
          </a:p>
          <a:p>
            <a:r>
              <a:rPr lang="fr-FR" dirty="0" err="1" smtClean="0"/>
              <a:t>Todas</a:t>
            </a:r>
            <a:r>
              <a:rPr lang="fr-FR" dirty="0" smtClean="0"/>
              <a:t> as </a:t>
            </a:r>
            <a:r>
              <a:rPr lang="fr-FR" dirty="0" err="1" smtClean="0"/>
              <a:t>maneiras</a:t>
            </a:r>
            <a:r>
              <a:rPr lang="fr-FR" dirty="0" smtClean="0"/>
              <a:t> </a:t>
            </a:r>
            <a:r>
              <a:rPr lang="fr-FR" dirty="0" err="1" smtClean="0"/>
              <a:t>exigem</a:t>
            </a:r>
            <a:r>
              <a:rPr lang="fr-FR" dirty="0" smtClean="0"/>
              <a:t> </a:t>
            </a:r>
            <a:r>
              <a:rPr lang="fr-FR" dirty="0" err="1" smtClean="0"/>
              <a:t>fomas</a:t>
            </a:r>
            <a:r>
              <a:rPr lang="fr-FR" dirty="0" smtClean="0"/>
              <a:t> de </a:t>
            </a:r>
            <a:r>
              <a:rPr lang="fr-FR" dirty="0" err="1" smtClean="0"/>
              <a:t>solucionar</a:t>
            </a:r>
            <a:r>
              <a:rPr lang="fr-FR" dirty="0" smtClean="0"/>
              <a:t> </a:t>
            </a:r>
            <a:r>
              <a:rPr lang="fr-FR" dirty="0" err="1" smtClean="0"/>
              <a:t>algum</a:t>
            </a:r>
            <a:r>
              <a:rPr lang="fr-FR" dirty="0" smtClean="0"/>
              <a:t> </a:t>
            </a:r>
            <a:r>
              <a:rPr lang="fr-FR" dirty="0" err="1" smtClean="0"/>
              <a:t>tipo</a:t>
            </a:r>
            <a:r>
              <a:rPr lang="fr-FR" dirty="0" smtClean="0"/>
              <a:t> de </a:t>
            </a:r>
            <a:r>
              <a:rPr lang="fr-FR" dirty="0" err="1" smtClean="0"/>
              <a:t>equação</a:t>
            </a:r>
            <a:r>
              <a:rPr lang="fr-FR" dirty="0" smtClean="0"/>
              <a:t>, </a:t>
            </a:r>
            <a:r>
              <a:rPr lang="fr-FR" dirty="0" err="1" smtClean="0"/>
              <a:t>porém</a:t>
            </a:r>
            <a:r>
              <a:rPr lang="fr-FR" dirty="0" smtClean="0"/>
              <a:t>, </a:t>
            </a:r>
            <a:r>
              <a:rPr lang="fr-FR" dirty="0" err="1" smtClean="0"/>
              <a:t>através</a:t>
            </a:r>
            <a:r>
              <a:rPr lang="fr-FR" dirty="0" smtClean="0"/>
              <a:t> de </a:t>
            </a:r>
            <a:r>
              <a:rPr lang="fr-FR" dirty="0" err="1" smtClean="0"/>
              <a:t>métodos</a:t>
            </a:r>
            <a:r>
              <a:rPr lang="fr-FR" dirty="0" smtClean="0"/>
              <a:t> </a:t>
            </a:r>
            <a:r>
              <a:rPr lang="fr-FR" dirty="0" err="1" smtClean="0"/>
              <a:t>diferentes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Conclus</a:t>
            </a:r>
            <a:r>
              <a:rPr lang="fr-FR" dirty="0" err="1" smtClean="0"/>
              <a:t>ão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M</a:t>
            </a:r>
            <a:r>
              <a:rPr lang="fr-FR" dirty="0" err="1" smtClean="0"/>
              <a:t>étodo</a:t>
            </a:r>
            <a:r>
              <a:rPr lang="fr-FR" dirty="0" smtClean="0"/>
              <a:t> </a:t>
            </a:r>
            <a:r>
              <a:rPr lang="fr-FR" dirty="0" err="1" smtClean="0"/>
              <a:t>utilizado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  <a:r>
              <a:rPr lang="fr-FR" dirty="0" err="1" smtClean="0"/>
              <a:t>diversas</a:t>
            </a:r>
            <a:r>
              <a:rPr lang="fr-FR" dirty="0" smtClean="0"/>
              <a:t> </a:t>
            </a:r>
            <a:r>
              <a:rPr lang="fr-FR" dirty="0" err="1" smtClean="0"/>
              <a:t>áreas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Tecnologia</a:t>
            </a:r>
            <a:r>
              <a:rPr lang="fr-FR" dirty="0" smtClean="0"/>
              <a:t> </a:t>
            </a:r>
            <a:r>
              <a:rPr lang="fr-FR" dirty="0" err="1" smtClean="0"/>
              <a:t>utilizada</a:t>
            </a:r>
            <a:r>
              <a:rPr lang="fr-FR" dirty="0" smtClean="0"/>
              <a:t> </a:t>
            </a:r>
            <a:r>
              <a:rPr lang="fr-FR" dirty="0" err="1" smtClean="0"/>
              <a:t>visando</a:t>
            </a:r>
            <a:r>
              <a:rPr lang="fr-FR" dirty="0" smtClean="0"/>
              <a:t> </a:t>
            </a:r>
            <a:r>
              <a:rPr lang="fr-FR" dirty="0" err="1" smtClean="0"/>
              <a:t>aplicação</a:t>
            </a:r>
            <a:r>
              <a:rPr lang="fr-FR" dirty="0" smtClean="0"/>
              <a:t> </a:t>
            </a:r>
            <a:r>
              <a:rPr lang="fr-FR" dirty="0" err="1" smtClean="0"/>
              <a:t>embarcada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Requer</a:t>
            </a:r>
            <a:r>
              <a:rPr lang="fr-FR" dirty="0" smtClean="0"/>
              <a:t> alto </a:t>
            </a:r>
            <a:r>
              <a:rPr lang="fr-FR" dirty="0" err="1" smtClean="0"/>
              <a:t>poder</a:t>
            </a:r>
            <a:r>
              <a:rPr lang="fr-FR" dirty="0" smtClean="0"/>
              <a:t> </a:t>
            </a:r>
            <a:r>
              <a:rPr lang="fr-FR" dirty="0" err="1" smtClean="0"/>
              <a:t>computacional</a:t>
            </a:r>
            <a:r>
              <a:rPr lang="fr-FR" dirty="0" smtClean="0"/>
              <a:t> e </a:t>
            </a:r>
            <a:r>
              <a:rPr lang="fr-FR" dirty="0" err="1" smtClean="0"/>
              <a:t>velocidade</a:t>
            </a:r>
            <a:r>
              <a:rPr lang="fr-FR" dirty="0" smtClean="0"/>
              <a:t>, para </a:t>
            </a:r>
            <a:r>
              <a:rPr lang="fr-FR" dirty="0" err="1" smtClean="0"/>
              <a:t>aplicações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tempo real.</a:t>
            </a:r>
          </a:p>
          <a:p>
            <a:r>
              <a:rPr lang="fr-FR" dirty="0" err="1" smtClean="0"/>
              <a:t>Soluções</a:t>
            </a:r>
            <a:r>
              <a:rPr lang="fr-FR" dirty="0" smtClean="0"/>
              <a:t> </a:t>
            </a:r>
            <a:r>
              <a:rPr lang="fr-FR" dirty="0" err="1" smtClean="0"/>
              <a:t>distintas</a:t>
            </a:r>
            <a:r>
              <a:rPr lang="fr-FR" dirty="0" smtClean="0"/>
              <a:t> de </a:t>
            </a:r>
            <a:r>
              <a:rPr lang="fr-FR" dirty="0" err="1" smtClean="0"/>
              <a:t>acordo</a:t>
            </a:r>
            <a:r>
              <a:rPr lang="fr-FR" dirty="0" smtClean="0"/>
              <a:t> </a:t>
            </a:r>
            <a:r>
              <a:rPr lang="fr-FR" dirty="0" err="1" smtClean="0"/>
              <a:t>com</a:t>
            </a:r>
            <a:r>
              <a:rPr lang="fr-FR" dirty="0" smtClean="0"/>
              <a:t> o </a:t>
            </a:r>
            <a:r>
              <a:rPr lang="fr-FR" dirty="0" err="1" smtClean="0"/>
              <a:t>projeto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Localização</a:t>
            </a:r>
            <a:r>
              <a:rPr lang="fr-FR" dirty="0" smtClean="0"/>
              <a:t> de Fonte </a:t>
            </a:r>
            <a:r>
              <a:rPr lang="fr-FR" dirty="0" err="1" smtClean="0"/>
              <a:t>sonora</a:t>
            </a:r>
            <a:r>
              <a:rPr lang="fr-FR" dirty="0" smtClean="0"/>
              <a:t> </a:t>
            </a:r>
            <a:r>
              <a:rPr lang="fr-FR" dirty="0" err="1" smtClean="0"/>
              <a:t>utilizando</a:t>
            </a:r>
            <a:r>
              <a:rPr lang="fr-FR" dirty="0" smtClean="0"/>
              <a:t> </a:t>
            </a:r>
            <a:r>
              <a:rPr lang="fr-FR" dirty="0" err="1" smtClean="0"/>
              <a:t>microfones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Maneira</a:t>
            </a:r>
            <a:r>
              <a:rPr lang="fr-FR" dirty="0" smtClean="0"/>
              <a:t> de </a:t>
            </a:r>
            <a:r>
              <a:rPr lang="fr-FR" dirty="0" err="1" smtClean="0"/>
              <a:t>localizar</a:t>
            </a:r>
            <a:r>
              <a:rPr lang="fr-FR" dirty="0" smtClean="0"/>
              <a:t> </a:t>
            </a:r>
            <a:r>
              <a:rPr lang="fr-FR" dirty="0" err="1" smtClean="0"/>
              <a:t>uma</a:t>
            </a:r>
            <a:r>
              <a:rPr lang="fr-FR" dirty="0" smtClean="0"/>
              <a:t> fonte </a:t>
            </a:r>
            <a:r>
              <a:rPr lang="fr-FR" dirty="0" err="1" smtClean="0"/>
              <a:t>sonora</a:t>
            </a:r>
            <a:r>
              <a:rPr lang="fr-FR" dirty="0" smtClean="0"/>
              <a:t> que </a:t>
            </a:r>
            <a:r>
              <a:rPr lang="fr-FR" dirty="0" err="1" smtClean="0"/>
              <a:t>emitiu</a:t>
            </a:r>
            <a:r>
              <a:rPr lang="fr-FR" dirty="0" smtClean="0"/>
              <a:t> </a:t>
            </a:r>
            <a:r>
              <a:rPr lang="fr-FR" dirty="0" err="1" smtClean="0"/>
              <a:t>um</a:t>
            </a:r>
            <a:r>
              <a:rPr lang="fr-FR" dirty="0" smtClean="0"/>
              <a:t> </a:t>
            </a:r>
            <a:r>
              <a:rPr lang="fr-FR" dirty="0" err="1" smtClean="0"/>
              <a:t>determinado</a:t>
            </a:r>
            <a:r>
              <a:rPr lang="fr-FR" dirty="0" smtClean="0"/>
              <a:t> </a:t>
            </a:r>
            <a:r>
              <a:rPr lang="fr-FR" dirty="0" err="1" smtClean="0"/>
              <a:t>ruído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  <a:r>
              <a:rPr lang="fr-FR" dirty="0" err="1" smtClean="0"/>
              <a:t>um</a:t>
            </a:r>
            <a:r>
              <a:rPr lang="fr-FR" dirty="0" smtClean="0"/>
              <a:t> </a:t>
            </a:r>
            <a:r>
              <a:rPr lang="fr-FR" dirty="0" err="1" smtClean="0"/>
              <a:t>ambiente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Pré – </a:t>
            </a:r>
            <a:r>
              <a:rPr lang="fr-FR" dirty="0" err="1" smtClean="0"/>
              <a:t>Processamento</a:t>
            </a:r>
            <a:endParaRPr lang="fr-FR" dirty="0" smtClean="0"/>
          </a:p>
          <a:p>
            <a:pPr lvl="1"/>
            <a:r>
              <a:rPr lang="fr-FR" dirty="0" err="1" smtClean="0"/>
              <a:t>Tecnologias</a:t>
            </a:r>
            <a:endParaRPr lang="fr-FR" dirty="0" smtClean="0"/>
          </a:p>
          <a:p>
            <a:pPr lvl="1"/>
            <a:r>
              <a:rPr lang="fr-FR" dirty="0" err="1" smtClean="0"/>
              <a:t>Tratamento</a:t>
            </a:r>
            <a:r>
              <a:rPr lang="fr-FR" dirty="0" smtClean="0"/>
              <a:t> do </a:t>
            </a:r>
            <a:r>
              <a:rPr lang="fr-FR" dirty="0" err="1" smtClean="0"/>
              <a:t>sinal</a:t>
            </a:r>
            <a:r>
              <a:rPr lang="fr-FR" dirty="0" smtClean="0"/>
              <a:t> de </a:t>
            </a:r>
            <a:r>
              <a:rPr lang="fr-FR" dirty="0" err="1" smtClean="0"/>
              <a:t>áudio</a:t>
            </a:r>
            <a:endParaRPr lang="fr-FR" dirty="0" smtClean="0"/>
          </a:p>
          <a:p>
            <a:r>
              <a:rPr lang="fr-FR" dirty="0" err="1" smtClean="0"/>
              <a:t>Processamento</a:t>
            </a:r>
            <a:endParaRPr lang="fr-FR" dirty="0" smtClean="0"/>
          </a:p>
          <a:p>
            <a:pPr lvl="1"/>
            <a:r>
              <a:rPr lang="fr-FR" dirty="0" smtClean="0"/>
              <a:t>Time </a:t>
            </a:r>
            <a:r>
              <a:rPr lang="fr-FR" dirty="0" err="1" smtClean="0"/>
              <a:t>difference</a:t>
            </a:r>
            <a:r>
              <a:rPr lang="fr-FR" dirty="0" smtClean="0"/>
              <a:t> of </a:t>
            </a:r>
            <a:r>
              <a:rPr lang="fr-FR" dirty="0" err="1" smtClean="0"/>
              <a:t>arrival</a:t>
            </a:r>
            <a:endParaRPr lang="fr-FR" dirty="0" smtClean="0"/>
          </a:p>
          <a:p>
            <a:pPr lvl="1"/>
            <a:r>
              <a:rPr lang="fr-FR" dirty="0" err="1" smtClean="0"/>
              <a:t>Algoritmos</a:t>
            </a:r>
            <a:r>
              <a:rPr lang="fr-FR" dirty="0" smtClean="0"/>
              <a:t> de </a:t>
            </a:r>
            <a:r>
              <a:rPr lang="fr-FR" dirty="0" err="1" smtClean="0"/>
              <a:t>localização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Motivação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Diversos</a:t>
            </a:r>
            <a:r>
              <a:rPr lang="fr-FR" dirty="0" smtClean="0"/>
              <a:t> </a:t>
            </a:r>
            <a:r>
              <a:rPr lang="fr-FR" dirty="0" err="1" smtClean="0"/>
              <a:t>tipos</a:t>
            </a:r>
            <a:r>
              <a:rPr lang="fr-FR" dirty="0" smtClean="0"/>
              <a:t> de </a:t>
            </a:r>
            <a:r>
              <a:rPr lang="fr-FR" dirty="0" err="1" smtClean="0"/>
              <a:t>aplicação</a:t>
            </a:r>
            <a:endParaRPr lang="fr-FR" dirty="0" smtClean="0"/>
          </a:p>
          <a:p>
            <a:pPr lvl="1"/>
            <a:r>
              <a:rPr lang="fr-FR" dirty="0" err="1" smtClean="0"/>
              <a:t>Radares</a:t>
            </a:r>
            <a:endParaRPr lang="fr-FR" dirty="0" smtClean="0"/>
          </a:p>
          <a:p>
            <a:pPr lvl="1"/>
            <a:r>
              <a:rPr lang="fr-FR" dirty="0" err="1" smtClean="0"/>
              <a:t>Audição</a:t>
            </a:r>
            <a:r>
              <a:rPr lang="fr-FR" dirty="0" smtClean="0"/>
              <a:t> </a:t>
            </a:r>
            <a:r>
              <a:rPr lang="fr-FR" dirty="0" err="1" smtClean="0"/>
              <a:t>Artificial</a:t>
            </a:r>
            <a:r>
              <a:rPr lang="fr-FR" dirty="0" smtClean="0"/>
              <a:t> para </a:t>
            </a:r>
            <a:r>
              <a:rPr lang="fr-FR" dirty="0" err="1" smtClean="0"/>
              <a:t>Robôs</a:t>
            </a:r>
            <a:endParaRPr lang="fr-FR" dirty="0" smtClean="0"/>
          </a:p>
          <a:p>
            <a:pPr lvl="1"/>
            <a:r>
              <a:rPr lang="fr-FR" dirty="0" err="1" smtClean="0"/>
              <a:t>Militar</a:t>
            </a:r>
            <a:endParaRPr lang="fr-FR" dirty="0" smtClean="0"/>
          </a:p>
          <a:p>
            <a:pPr lvl="1"/>
            <a:r>
              <a:rPr lang="fr-FR" dirty="0" err="1" smtClean="0"/>
              <a:t>Segurança</a:t>
            </a:r>
            <a:r>
              <a:rPr lang="fr-FR" dirty="0" smtClean="0"/>
              <a:t> </a:t>
            </a:r>
            <a:r>
              <a:rPr lang="fr-FR" dirty="0" err="1" smtClean="0"/>
              <a:t>Pública</a:t>
            </a:r>
            <a:endParaRPr lang="fr-FR" dirty="0"/>
          </a:p>
          <a:p>
            <a:pPr lvl="1"/>
            <a:endParaRPr lang="fr-FR" dirty="0" smtClean="0"/>
          </a:p>
          <a:p>
            <a:r>
              <a:rPr lang="fr-FR" dirty="0" smtClean="0"/>
              <a:t>Esse </a:t>
            </a:r>
            <a:r>
              <a:rPr lang="fr-FR" dirty="0" err="1" smtClean="0"/>
              <a:t>tipo</a:t>
            </a:r>
            <a:r>
              <a:rPr lang="fr-FR" dirty="0" smtClean="0"/>
              <a:t> de </a:t>
            </a:r>
            <a:r>
              <a:rPr lang="fr-FR" dirty="0" err="1" smtClean="0"/>
              <a:t>problema</a:t>
            </a:r>
            <a:r>
              <a:rPr lang="fr-FR" dirty="0" smtClean="0"/>
              <a:t> </a:t>
            </a:r>
            <a:r>
              <a:rPr lang="fr-FR" dirty="0" err="1" smtClean="0"/>
              <a:t>pode</a:t>
            </a:r>
            <a:r>
              <a:rPr lang="fr-FR" dirty="0" smtClean="0"/>
              <a:t> </a:t>
            </a:r>
            <a:r>
              <a:rPr lang="fr-FR" dirty="0" err="1" smtClean="0"/>
              <a:t>então</a:t>
            </a:r>
            <a:r>
              <a:rPr lang="fr-FR" dirty="0" smtClean="0"/>
              <a:t> </a:t>
            </a:r>
            <a:r>
              <a:rPr lang="fr-FR" dirty="0" err="1" smtClean="0"/>
              <a:t>ser</a:t>
            </a:r>
            <a:r>
              <a:rPr lang="fr-FR" dirty="0" smtClean="0"/>
              <a:t> </a:t>
            </a:r>
            <a:r>
              <a:rPr lang="fr-FR" dirty="0" err="1" smtClean="0"/>
              <a:t>resolvido</a:t>
            </a:r>
            <a:r>
              <a:rPr lang="fr-FR" dirty="0" smtClean="0"/>
              <a:t> </a:t>
            </a:r>
            <a:r>
              <a:rPr lang="fr-FR" dirty="0" err="1" smtClean="0"/>
              <a:t>aplicando</a:t>
            </a:r>
            <a:r>
              <a:rPr lang="fr-FR" dirty="0" smtClean="0"/>
              <a:t> a </a:t>
            </a:r>
            <a:r>
              <a:rPr lang="fr-FR" dirty="0" err="1" smtClean="0"/>
              <a:t>idéia</a:t>
            </a:r>
            <a:r>
              <a:rPr lang="fr-FR" dirty="0" smtClean="0"/>
              <a:t> de </a:t>
            </a:r>
            <a:r>
              <a:rPr lang="fr-FR" dirty="0" err="1" smtClean="0"/>
              <a:t>múltiplos</a:t>
            </a:r>
            <a:r>
              <a:rPr lang="fr-FR" dirty="0" smtClean="0"/>
              <a:t> </a:t>
            </a:r>
            <a:r>
              <a:rPr lang="fr-FR" dirty="0" err="1" smtClean="0"/>
              <a:t>microfones</a:t>
            </a:r>
            <a:r>
              <a:rPr lang="fr-FR" dirty="0" smtClean="0"/>
              <a:t> que </a:t>
            </a:r>
            <a:r>
              <a:rPr lang="fr-FR" dirty="0" err="1" smtClean="0"/>
              <a:t>camptam</a:t>
            </a:r>
            <a:r>
              <a:rPr lang="fr-FR" dirty="0" smtClean="0"/>
              <a:t> a </a:t>
            </a:r>
            <a:r>
              <a:rPr lang="fr-FR" dirty="0" err="1" smtClean="0"/>
              <a:t>diferença</a:t>
            </a:r>
            <a:r>
              <a:rPr lang="fr-FR" dirty="0" smtClean="0"/>
              <a:t> de tempo de </a:t>
            </a:r>
            <a:r>
              <a:rPr lang="fr-FR" dirty="0" err="1" smtClean="0"/>
              <a:t>chegada</a:t>
            </a:r>
            <a:r>
              <a:rPr lang="fr-FR" dirty="0" smtClean="0"/>
              <a:t> dos sons.</a:t>
            </a:r>
          </a:p>
          <a:p>
            <a:pPr lvl="1"/>
            <a:endParaRPr lang="fr-FR" dirty="0"/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Tratamento</a:t>
            </a:r>
            <a:r>
              <a:rPr lang="fr-FR" dirty="0" smtClean="0"/>
              <a:t> do </a:t>
            </a:r>
            <a:r>
              <a:rPr lang="fr-FR" dirty="0" err="1" smtClean="0"/>
              <a:t>Sinal</a:t>
            </a:r>
            <a:r>
              <a:rPr lang="fr-FR" dirty="0" smtClean="0"/>
              <a:t> de Audio - </a:t>
            </a:r>
            <a:r>
              <a:rPr lang="fr-FR" dirty="0" err="1" smtClean="0"/>
              <a:t>Tecnologias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Necessário</a:t>
            </a:r>
            <a:r>
              <a:rPr lang="fr-FR" dirty="0" smtClean="0"/>
              <a:t> a </a:t>
            </a:r>
            <a:r>
              <a:rPr lang="fr-FR" dirty="0" err="1" smtClean="0"/>
              <a:t>escolha</a:t>
            </a:r>
            <a:r>
              <a:rPr lang="fr-FR" dirty="0" smtClean="0"/>
              <a:t> de </a:t>
            </a:r>
            <a:r>
              <a:rPr lang="fr-FR" dirty="0" err="1" smtClean="0"/>
              <a:t>tecnologias</a:t>
            </a:r>
            <a:r>
              <a:rPr lang="fr-FR" dirty="0" smtClean="0"/>
              <a:t> para </a:t>
            </a:r>
            <a:r>
              <a:rPr lang="fr-FR" dirty="0" err="1" smtClean="0"/>
              <a:t>implementação</a:t>
            </a:r>
            <a:r>
              <a:rPr lang="fr-FR" dirty="0" smtClean="0"/>
              <a:t> do </a:t>
            </a:r>
            <a:r>
              <a:rPr lang="fr-FR" dirty="0" err="1" smtClean="0"/>
              <a:t>projeto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Escolha</a:t>
            </a:r>
            <a:r>
              <a:rPr lang="fr-FR" dirty="0" smtClean="0"/>
              <a:t> </a:t>
            </a:r>
            <a:r>
              <a:rPr lang="fr-FR" dirty="0" smtClean="0"/>
              <a:t>de </a:t>
            </a:r>
            <a:r>
              <a:rPr lang="fr-FR" dirty="0" err="1" smtClean="0"/>
              <a:t>uma</a:t>
            </a:r>
            <a:r>
              <a:rPr lang="fr-FR" dirty="0" smtClean="0"/>
              <a:t> </a:t>
            </a:r>
            <a:r>
              <a:rPr lang="fr-FR" dirty="0" err="1" smtClean="0"/>
              <a:t>linguagem</a:t>
            </a:r>
            <a:r>
              <a:rPr lang="fr-FR" dirty="0" smtClean="0"/>
              <a:t> para </a:t>
            </a:r>
            <a:r>
              <a:rPr lang="fr-FR" dirty="0" err="1" smtClean="0"/>
              <a:t>implementação</a:t>
            </a:r>
            <a:r>
              <a:rPr lang="fr-FR" dirty="0" smtClean="0"/>
              <a:t> dos </a:t>
            </a:r>
            <a:r>
              <a:rPr lang="fr-FR" dirty="0" err="1" smtClean="0"/>
              <a:t>algoritmos</a:t>
            </a:r>
            <a:endParaRPr lang="fr-FR" dirty="0" smtClean="0"/>
          </a:p>
          <a:p>
            <a:pPr lvl="1"/>
            <a:r>
              <a:rPr lang="fr-FR" dirty="0" smtClean="0"/>
              <a:t>MATLAB</a:t>
            </a:r>
          </a:p>
          <a:p>
            <a:pPr lvl="1"/>
            <a:r>
              <a:rPr lang="fr-FR" dirty="0" smtClean="0"/>
              <a:t>JAVA</a:t>
            </a:r>
          </a:p>
          <a:p>
            <a:pPr lvl="1"/>
            <a:r>
              <a:rPr lang="fr-FR" dirty="0" smtClean="0"/>
              <a:t>C/C++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Tratamento</a:t>
            </a:r>
            <a:r>
              <a:rPr lang="fr-FR" dirty="0" smtClean="0"/>
              <a:t> do </a:t>
            </a:r>
            <a:r>
              <a:rPr lang="fr-FR" dirty="0" err="1" smtClean="0"/>
              <a:t>Sinal</a:t>
            </a:r>
            <a:r>
              <a:rPr lang="fr-FR" dirty="0" smtClean="0"/>
              <a:t> de Audio - </a:t>
            </a:r>
            <a:r>
              <a:rPr lang="fr-FR" dirty="0" err="1" smtClean="0"/>
              <a:t>Tecnologias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Escolha</a:t>
            </a:r>
            <a:r>
              <a:rPr lang="fr-FR" dirty="0" smtClean="0"/>
              <a:t> da </a:t>
            </a:r>
            <a:r>
              <a:rPr lang="fr-FR" dirty="0" err="1" smtClean="0"/>
              <a:t>Linguagem</a:t>
            </a:r>
            <a:r>
              <a:rPr lang="fr-FR" dirty="0" smtClean="0"/>
              <a:t> para </a:t>
            </a:r>
            <a:r>
              <a:rPr lang="fr-FR" dirty="0" err="1" smtClean="0"/>
              <a:t>fazer</a:t>
            </a:r>
            <a:r>
              <a:rPr lang="fr-FR" dirty="0" smtClean="0"/>
              <a:t> interface entre o Hardware (</a:t>
            </a:r>
            <a:r>
              <a:rPr lang="fr-FR" dirty="0" err="1" smtClean="0"/>
              <a:t>placa</a:t>
            </a:r>
            <a:r>
              <a:rPr lang="fr-FR" dirty="0" smtClean="0"/>
              <a:t> de captura de </a:t>
            </a:r>
            <a:r>
              <a:rPr lang="fr-FR" dirty="0" err="1" smtClean="0"/>
              <a:t>áudio</a:t>
            </a:r>
            <a:r>
              <a:rPr lang="fr-FR" dirty="0" smtClean="0"/>
              <a:t>) e o software (</a:t>
            </a:r>
            <a:r>
              <a:rPr lang="fr-FR" dirty="0" err="1" smtClean="0"/>
              <a:t>implementação</a:t>
            </a:r>
            <a:r>
              <a:rPr lang="fr-FR" dirty="0" smtClean="0"/>
              <a:t> dos </a:t>
            </a:r>
            <a:r>
              <a:rPr lang="fr-FR" dirty="0" err="1" smtClean="0"/>
              <a:t>algoritmos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JAVA</a:t>
            </a:r>
          </a:p>
          <a:p>
            <a:pPr lvl="1"/>
            <a:r>
              <a:rPr lang="fr-FR" dirty="0" smtClean="0"/>
              <a:t>C/C++</a:t>
            </a:r>
          </a:p>
          <a:p>
            <a:endParaRPr lang="fr-FR" dirty="0" smtClean="0"/>
          </a:p>
          <a:p>
            <a:r>
              <a:rPr lang="fr-FR" dirty="0" err="1" smtClean="0"/>
              <a:t>Considerações</a:t>
            </a:r>
            <a:r>
              <a:rPr lang="fr-FR" dirty="0" smtClean="0"/>
              <a:t> </a:t>
            </a:r>
            <a:r>
              <a:rPr lang="fr-FR" dirty="0" err="1" smtClean="0"/>
              <a:t>necessárias</a:t>
            </a:r>
            <a:r>
              <a:rPr lang="fr-FR" dirty="0" smtClean="0"/>
              <a:t> para a </a:t>
            </a:r>
            <a:r>
              <a:rPr lang="fr-FR" dirty="0" err="1" smtClean="0"/>
              <a:t>escolha</a:t>
            </a:r>
            <a:r>
              <a:rPr lang="fr-FR" dirty="0" smtClean="0"/>
              <a:t> </a:t>
            </a:r>
            <a:r>
              <a:rPr lang="fr-FR" dirty="0" err="1" smtClean="0"/>
              <a:t>são</a:t>
            </a:r>
            <a:r>
              <a:rPr lang="fr-FR" dirty="0" smtClean="0"/>
              <a:t> </a:t>
            </a:r>
            <a:r>
              <a:rPr lang="fr-FR" dirty="0" err="1" smtClean="0"/>
              <a:t>principalmente</a:t>
            </a:r>
            <a:r>
              <a:rPr lang="fr-FR" dirty="0" smtClean="0"/>
              <a:t> a </a:t>
            </a:r>
            <a:r>
              <a:rPr lang="fr-FR" dirty="0" err="1" smtClean="0"/>
              <a:t>velocidade</a:t>
            </a:r>
            <a:r>
              <a:rPr lang="fr-FR" dirty="0" smtClean="0"/>
              <a:t> e a </a:t>
            </a:r>
            <a:r>
              <a:rPr lang="fr-FR" dirty="0" err="1" smtClean="0"/>
              <a:t>capacidade</a:t>
            </a:r>
            <a:r>
              <a:rPr lang="fr-FR" dirty="0" smtClean="0"/>
              <a:t> de se </a:t>
            </a:r>
            <a:r>
              <a:rPr lang="fr-FR" dirty="0" err="1" smtClean="0"/>
              <a:t>embarcar</a:t>
            </a:r>
            <a:r>
              <a:rPr lang="fr-FR" dirty="0" smtClean="0"/>
              <a:t> a </a:t>
            </a:r>
            <a:r>
              <a:rPr lang="fr-FR" dirty="0" err="1" smtClean="0"/>
              <a:t>solução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Tratamento</a:t>
            </a:r>
            <a:r>
              <a:rPr lang="fr-FR" dirty="0" smtClean="0"/>
              <a:t> do </a:t>
            </a:r>
            <a:r>
              <a:rPr lang="fr-FR" dirty="0" err="1" smtClean="0"/>
              <a:t>Sinal</a:t>
            </a:r>
            <a:r>
              <a:rPr lang="fr-FR" dirty="0" smtClean="0"/>
              <a:t> de </a:t>
            </a:r>
            <a:r>
              <a:rPr lang="fr-FR" dirty="0" err="1" smtClean="0"/>
              <a:t>áudio</a:t>
            </a:r>
            <a:r>
              <a:rPr lang="fr-FR" dirty="0" smtClean="0"/>
              <a:t> – </a:t>
            </a:r>
            <a:r>
              <a:rPr lang="fr-FR" dirty="0" err="1" smtClean="0"/>
              <a:t>Pre</a:t>
            </a:r>
            <a:r>
              <a:rPr lang="fr-FR" dirty="0" smtClean="0"/>
              <a:t> - </a:t>
            </a:r>
            <a:r>
              <a:rPr lang="fr-FR" dirty="0" err="1" smtClean="0"/>
              <a:t>Processamento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Para se </a:t>
            </a:r>
            <a:r>
              <a:rPr lang="fr-FR" dirty="0" err="1" smtClean="0"/>
              <a:t>manipular</a:t>
            </a:r>
            <a:r>
              <a:rPr lang="fr-FR" dirty="0" smtClean="0"/>
              <a:t> os </a:t>
            </a:r>
            <a:r>
              <a:rPr lang="fr-FR" dirty="0" err="1" smtClean="0"/>
              <a:t>dados</a:t>
            </a:r>
            <a:r>
              <a:rPr lang="fr-FR" dirty="0" smtClean="0"/>
              <a:t> </a:t>
            </a:r>
            <a:r>
              <a:rPr lang="fr-FR" dirty="0" err="1" smtClean="0"/>
              <a:t>digitalizados</a:t>
            </a:r>
            <a:r>
              <a:rPr lang="fr-FR" dirty="0" smtClean="0"/>
              <a:t>, </a:t>
            </a:r>
            <a:r>
              <a:rPr lang="fr-FR" dirty="0" err="1" smtClean="0"/>
              <a:t>é</a:t>
            </a:r>
            <a:r>
              <a:rPr lang="fr-FR" dirty="0" smtClean="0"/>
              <a:t> </a:t>
            </a:r>
            <a:r>
              <a:rPr lang="fr-FR" dirty="0" err="1" smtClean="0"/>
              <a:t>necessário</a:t>
            </a:r>
            <a:r>
              <a:rPr lang="fr-FR" dirty="0" smtClean="0"/>
              <a:t> que se </a:t>
            </a:r>
            <a:r>
              <a:rPr lang="fr-FR" dirty="0" err="1" smtClean="0"/>
              <a:t>altere</a:t>
            </a:r>
            <a:r>
              <a:rPr lang="fr-FR" dirty="0" smtClean="0"/>
              <a:t> os </a:t>
            </a:r>
            <a:r>
              <a:rPr lang="fr-FR" dirty="0" err="1" smtClean="0"/>
              <a:t>dados</a:t>
            </a:r>
            <a:r>
              <a:rPr lang="fr-FR" dirty="0" smtClean="0"/>
              <a:t> </a:t>
            </a:r>
            <a:r>
              <a:rPr lang="fr-FR" dirty="0" err="1" smtClean="0"/>
              <a:t>vindo</a:t>
            </a:r>
            <a:r>
              <a:rPr lang="fr-FR" dirty="0" smtClean="0"/>
              <a:t> da </a:t>
            </a:r>
            <a:r>
              <a:rPr lang="fr-FR" dirty="0" err="1" smtClean="0"/>
              <a:t>placa</a:t>
            </a:r>
            <a:r>
              <a:rPr lang="fr-FR" dirty="0" smtClean="0"/>
              <a:t> de captura.</a:t>
            </a:r>
          </a:p>
          <a:p>
            <a:endParaRPr lang="fr-FR" dirty="0" smtClean="0"/>
          </a:p>
          <a:p>
            <a:r>
              <a:rPr lang="fr-FR" dirty="0" err="1" smtClean="0"/>
              <a:t>Determinar</a:t>
            </a:r>
            <a:r>
              <a:rPr lang="fr-FR" dirty="0" smtClean="0"/>
              <a:t> </a:t>
            </a:r>
            <a:r>
              <a:rPr lang="fr-FR" dirty="0" err="1" smtClean="0"/>
              <a:t>precisão</a:t>
            </a:r>
            <a:r>
              <a:rPr lang="fr-FR" dirty="0" smtClean="0"/>
              <a:t> </a:t>
            </a:r>
            <a:r>
              <a:rPr lang="fr-FR" dirty="0" err="1" smtClean="0"/>
              <a:t>desejada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Criação</a:t>
            </a:r>
            <a:r>
              <a:rPr lang="fr-FR" dirty="0" smtClean="0"/>
              <a:t> de </a:t>
            </a:r>
            <a:r>
              <a:rPr lang="fr-FR" dirty="0" err="1" smtClean="0"/>
              <a:t>uma</a:t>
            </a:r>
            <a:r>
              <a:rPr lang="fr-FR" dirty="0" smtClean="0"/>
              <a:t> </a:t>
            </a:r>
            <a:r>
              <a:rPr lang="fr-FR" dirty="0" err="1" smtClean="0"/>
              <a:t>estrutura</a:t>
            </a:r>
            <a:r>
              <a:rPr lang="fr-FR" dirty="0" smtClean="0"/>
              <a:t> de </a:t>
            </a:r>
            <a:r>
              <a:rPr lang="fr-FR" dirty="0" err="1" smtClean="0"/>
              <a:t>dados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Tratamento</a:t>
            </a:r>
            <a:r>
              <a:rPr lang="fr-FR" dirty="0" smtClean="0"/>
              <a:t> do </a:t>
            </a:r>
            <a:r>
              <a:rPr lang="fr-FR" dirty="0" err="1" smtClean="0"/>
              <a:t>Sinal</a:t>
            </a:r>
            <a:r>
              <a:rPr lang="fr-FR" dirty="0" smtClean="0"/>
              <a:t> de </a:t>
            </a:r>
            <a:r>
              <a:rPr lang="fr-FR" dirty="0" err="1" smtClean="0"/>
              <a:t>áudio</a:t>
            </a:r>
            <a:r>
              <a:rPr lang="fr-FR" dirty="0" smtClean="0"/>
              <a:t> – </a:t>
            </a:r>
            <a:r>
              <a:rPr lang="fr-FR" dirty="0" err="1" smtClean="0"/>
              <a:t>Pre</a:t>
            </a:r>
            <a:r>
              <a:rPr lang="fr-FR" dirty="0" smtClean="0"/>
              <a:t> - </a:t>
            </a:r>
            <a:r>
              <a:rPr lang="fr-FR" dirty="0" err="1" smtClean="0"/>
              <a:t>Processamento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Uma</a:t>
            </a:r>
            <a:r>
              <a:rPr lang="fr-FR" dirty="0" smtClean="0"/>
              <a:t> </a:t>
            </a:r>
            <a:r>
              <a:rPr lang="fr-FR" dirty="0" err="1" smtClean="0"/>
              <a:t>definição</a:t>
            </a:r>
            <a:r>
              <a:rPr lang="fr-FR" dirty="0" smtClean="0"/>
              <a:t> importante </a:t>
            </a:r>
            <a:r>
              <a:rPr lang="fr-FR" dirty="0" err="1" smtClean="0"/>
              <a:t>nesta</a:t>
            </a:r>
            <a:r>
              <a:rPr lang="fr-FR" dirty="0" smtClean="0"/>
              <a:t> </a:t>
            </a:r>
            <a:r>
              <a:rPr lang="fr-FR" dirty="0" err="1" smtClean="0"/>
              <a:t>etapa</a:t>
            </a:r>
            <a:r>
              <a:rPr lang="fr-FR" dirty="0" smtClean="0"/>
              <a:t> </a:t>
            </a:r>
            <a:r>
              <a:rPr lang="fr-FR" dirty="0" err="1" smtClean="0"/>
              <a:t>é</a:t>
            </a:r>
            <a:r>
              <a:rPr lang="fr-FR" dirty="0" smtClean="0"/>
              <a:t> </a:t>
            </a:r>
            <a:r>
              <a:rPr lang="fr-FR" dirty="0" err="1" smtClean="0"/>
              <a:t>relacionada</a:t>
            </a:r>
            <a:r>
              <a:rPr lang="fr-FR" dirty="0" smtClean="0"/>
              <a:t> a </a:t>
            </a:r>
            <a:r>
              <a:rPr lang="fr-FR" dirty="0" err="1" smtClean="0"/>
              <a:t>um</a:t>
            </a:r>
            <a:r>
              <a:rPr lang="fr-FR" dirty="0" smtClean="0"/>
              <a:t> </a:t>
            </a:r>
            <a:r>
              <a:rPr lang="fr-FR" dirty="0" err="1" smtClean="0"/>
              <a:t>evento</a:t>
            </a:r>
            <a:r>
              <a:rPr lang="fr-FR" dirty="0" smtClean="0"/>
              <a:t>. </a:t>
            </a:r>
            <a:r>
              <a:rPr lang="fr-FR" dirty="0" err="1" smtClean="0"/>
              <a:t>Microfones</a:t>
            </a:r>
            <a:r>
              <a:rPr lang="fr-FR" dirty="0" smtClean="0"/>
              <a:t> </a:t>
            </a:r>
            <a:r>
              <a:rPr lang="fr-FR" dirty="0" err="1" smtClean="0"/>
              <a:t>captam</a:t>
            </a:r>
            <a:r>
              <a:rPr lang="fr-FR" dirty="0" smtClean="0"/>
              <a:t> sons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  <a:r>
              <a:rPr lang="fr-FR" dirty="0" err="1" smtClean="0"/>
              <a:t>certos</a:t>
            </a:r>
            <a:r>
              <a:rPr lang="fr-FR" dirty="0" smtClean="0"/>
              <a:t> </a:t>
            </a:r>
            <a:r>
              <a:rPr lang="fr-FR" dirty="0" err="1" smtClean="0"/>
              <a:t>intervalos</a:t>
            </a:r>
            <a:r>
              <a:rPr lang="fr-FR" dirty="0" smtClean="0"/>
              <a:t>, e para </a:t>
            </a:r>
            <a:r>
              <a:rPr lang="fr-FR" dirty="0" err="1" smtClean="0"/>
              <a:t>começar</a:t>
            </a:r>
            <a:r>
              <a:rPr lang="fr-FR" dirty="0" smtClean="0"/>
              <a:t> o </a:t>
            </a:r>
            <a:r>
              <a:rPr lang="fr-FR" dirty="0" err="1" smtClean="0"/>
              <a:t>processamento</a:t>
            </a:r>
            <a:r>
              <a:rPr lang="fr-FR" dirty="0" smtClean="0"/>
              <a:t>, </a:t>
            </a:r>
            <a:r>
              <a:rPr lang="fr-FR" dirty="0" err="1" smtClean="0"/>
              <a:t>um</a:t>
            </a:r>
            <a:r>
              <a:rPr lang="fr-FR" dirty="0" smtClean="0"/>
              <a:t> </a:t>
            </a:r>
            <a:r>
              <a:rPr lang="fr-FR" dirty="0" err="1" smtClean="0"/>
              <a:t>limiar</a:t>
            </a:r>
            <a:r>
              <a:rPr lang="fr-FR" dirty="0" smtClean="0"/>
              <a:t> </a:t>
            </a:r>
            <a:r>
              <a:rPr lang="fr-FR" dirty="0" err="1" smtClean="0"/>
              <a:t>precisa</a:t>
            </a:r>
            <a:r>
              <a:rPr lang="fr-FR" dirty="0" smtClean="0"/>
              <a:t> </a:t>
            </a:r>
            <a:r>
              <a:rPr lang="fr-FR" dirty="0" err="1" smtClean="0"/>
              <a:t>ser</a:t>
            </a:r>
            <a:r>
              <a:rPr lang="fr-FR" dirty="0" smtClean="0"/>
              <a:t> </a:t>
            </a:r>
            <a:r>
              <a:rPr lang="fr-FR" dirty="0" err="1" smtClean="0"/>
              <a:t>definido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De </a:t>
            </a:r>
            <a:r>
              <a:rPr lang="fr-FR" dirty="0" err="1" smtClean="0"/>
              <a:t>acordo</a:t>
            </a:r>
            <a:r>
              <a:rPr lang="fr-FR" dirty="0" smtClean="0"/>
              <a:t> </a:t>
            </a:r>
            <a:r>
              <a:rPr lang="fr-FR" dirty="0" err="1" smtClean="0"/>
              <a:t>com</a:t>
            </a:r>
            <a:r>
              <a:rPr lang="fr-FR" dirty="0" smtClean="0"/>
              <a:t> o </a:t>
            </a:r>
            <a:r>
              <a:rPr lang="fr-FR" dirty="0" err="1" smtClean="0"/>
              <a:t>ambiente</a:t>
            </a:r>
            <a:r>
              <a:rPr lang="fr-FR" dirty="0" smtClean="0"/>
              <a:t>, esses </a:t>
            </a:r>
            <a:r>
              <a:rPr lang="fr-FR" dirty="0" err="1" smtClean="0"/>
              <a:t>valores</a:t>
            </a:r>
            <a:r>
              <a:rPr lang="fr-FR" dirty="0" smtClean="0"/>
              <a:t> </a:t>
            </a:r>
            <a:r>
              <a:rPr lang="fr-FR" dirty="0" err="1" smtClean="0"/>
              <a:t>podem</a:t>
            </a:r>
            <a:r>
              <a:rPr lang="fr-FR" dirty="0" smtClean="0"/>
              <a:t> </a:t>
            </a:r>
            <a:r>
              <a:rPr lang="fr-FR" dirty="0" err="1" smtClean="0"/>
              <a:t>mudar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Processamento</a:t>
            </a:r>
            <a:r>
              <a:rPr lang="fr-FR" dirty="0" smtClean="0"/>
              <a:t> – Time </a:t>
            </a:r>
            <a:r>
              <a:rPr lang="fr-FR" dirty="0" err="1" smtClean="0"/>
              <a:t>Difference</a:t>
            </a:r>
            <a:r>
              <a:rPr lang="fr-FR" dirty="0" smtClean="0"/>
              <a:t> of </a:t>
            </a:r>
            <a:r>
              <a:rPr lang="fr-FR" dirty="0" err="1" smtClean="0"/>
              <a:t>Arrival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Time </a:t>
            </a:r>
            <a:r>
              <a:rPr lang="fr-FR" dirty="0" err="1" smtClean="0"/>
              <a:t>Difference</a:t>
            </a:r>
            <a:r>
              <a:rPr lang="fr-FR" dirty="0" smtClean="0"/>
              <a:t> of </a:t>
            </a:r>
            <a:r>
              <a:rPr lang="fr-FR" dirty="0" err="1" smtClean="0"/>
              <a:t>arrival</a:t>
            </a:r>
            <a:r>
              <a:rPr lang="fr-FR" dirty="0" smtClean="0"/>
              <a:t> ou </a:t>
            </a:r>
            <a:r>
              <a:rPr lang="fr-FR" dirty="0" err="1" smtClean="0"/>
              <a:t>diferença</a:t>
            </a:r>
            <a:r>
              <a:rPr lang="fr-FR" dirty="0" smtClean="0"/>
              <a:t> de tempo de </a:t>
            </a:r>
            <a:r>
              <a:rPr lang="fr-FR" dirty="0" err="1" smtClean="0"/>
              <a:t>chegada</a:t>
            </a:r>
            <a:r>
              <a:rPr lang="fr-FR" dirty="0" smtClean="0"/>
              <a:t> </a:t>
            </a:r>
            <a:r>
              <a:rPr lang="fr-FR" dirty="0" err="1" smtClean="0"/>
              <a:t>é</a:t>
            </a:r>
            <a:r>
              <a:rPr lang="fr-FR" dirty="0" smtClean="0"/>
              <a:t> a </a:t>
            </a:r>
            <a:r>
              <a:rPr lang="fr-FR" dirty="0" err="1" smtClean="0"/>
              <a:t>variação</a:t>
            </a:r>
            <a:r>
              <a:rPr lang="fr-FR" dirty="0" smtClean="0"/>
              <a:t> de tempo nos instantes de </a:t>
            </a:r>
            <a:r>
              <a:rPr lang="fr-FR" dirty="0" err="1" smtClean="0"/>
              <a:t>chegada</a:t>
            </a:r>
            <a:r>
              <a:rPr lang="fr-FR" dirty="0" smtClean="0"/>
              <a:t> do </a:t>
            </a:r>
            <a:r>
              <a:rPr lang="fr-FR" dirty="0" err="1" smtClean="0"/>
              <a:t>som</a:t>
            </a:r>
            <a:r>
              <a:rPr lang="fr-FR" dirty="0" smtClean="0"/>
              <a:t> nos </a:t>
            </a:r>
            <a:r>
              <a:rPr lang="fr-FR" dirty="0" err="1" smtClean="0"/>
              <a:t>microfones</a:t>
            </a:r>
            <a:r>
              <a:rPr lang="fr-FR" dirty="0" smtClean="0"/>
              <a:t> ou </a:t>
            </a:r>
            <a:r>
              <a:rPr lang="fr-FR" dirty="0" err="1" smtClean="0"/>
              <a:t>receptores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São </a:t>
            </a:r>
            <a:r>
              <a:rPr lang="fr-FR" dirty="0" err="1" smtClean="0"/>
              <a:t>necessários</a:t>
            </a:r>
            <a:r>
              <a:rPr lang="fr-FR" dirty="0" smtClean="0"/>
              <a:t> para o </a:t>
            </a:r>
            <a:r>
              <a:rPr lang="fr-FR" dirty="0" err="1" smtClean="0"/>
              <a:t>cálculo</a:t>
            </a:r>
            <a:r>
              <a:rPr lang="fr-FR" dirty="0" smtClean="0"/>
              <a:t> da </a:t>
            </a:r>
            <a:r>
              <a:rPr lang="fr-FR" dirty="0" err="1" smtClean="0"/>
              <a:t>localização</a:t>
            </a:r>
            <a:r>
              <a:rPr lang="fr-FR" dirty="0" smtClean="0"/>
              <a:t> da </a:t>
            </a:r>
            <a:r>
              <a:rPr lang="fr-FR" dirty="0" err="1" smtClean="0"/>
              <a:t>posição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Existem</a:t>
            </a:r>
            <a:r>
              <a:rPr lang="fr-FR" dirty="0" smtClean="0"/>
              <a:t> </a:t>
            </a:r>
            <a:r>
              <a:rPr lang="fr-FR" dirty="0" err="1" smtClean="0"/>
              <a:t>TDOAs</a:t>
            </a:r>
            <a:r>
              <a:rPr lang="fr-FR" dirty="0" smtClean="0"/>
              <a:t> </a:t>
            </a:r>
            <a:r>
              <a:rPr lang="fr-FR" dirty="0" err="1" smtClean="0"/>
              <a:t>dependentes</a:t>
            </a:r>
            <a:r>
              <a:rPr lang="fr-FR" dirty="0" smtClean="0"/>
              <a:t> e </a:t>
            </a:r>
            <a:r>
              <a:rPr lang="fr-FR" dirty="0" err="1" smtClean="0"/>
              <a:t>independentes</a:t>
            </a:r>
            <a:r>
              <a:rPr lang="fr-FR" dirty="0" smtClean="0"/>
              <a:t>, e os </a:t>
            </a:r>
            <a:r>
              <a:rPr lang="fr-FR" dirty="0" err="1" smtClean="0"/>
              <a:t>microfones</a:t>
            </a:r>
            <a:r>
              <a:rPr lang="fr-FR" dirty="0" smtClean="0"/>
              <a:t> </a:t>
            </a:r>
            <a:r>
              <a:rPr lang="fr-FR" dirty="0" err="1" smtClean="0"/>
              <a:t>precisam</a:t>
            </a:r>
            <a:r>
              <a:rPr lang="fr-FR" dirty="0" smtClean="0"/>
              <a:t> ter </a:t>
            </a:r>
            <a:r>
              <a:rPr lang="fr-FR" dirty="0" err="1" smtClean="0"/>
              <a:t>referências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Processamento</a:t>
            </a:r>
            <a:r>
              <a:rPr lang="fr-FR" dirty="0" smtClean="0"/>
              <a:t> – </a:t>
            </a:r>
            <a:r>
              <a:rPr lang="fr-FR" dirty="0" err="1" smtClean="0"/>
              <a:t>Localização</a:t>
            </a:r>
            <a:r>
              <a:rPr lang="fr-FR" dirty="0" smtClean="0"/>
              <a:t> </a:t>
            </a:r>
            <a:r>
              <a:rPr lang="fr-FR" dirty="0" err="1" smtClean="0"/>
              <a:t>através</a:t>
            </a:r>
            <a:r>
              <a:rPr lang="fr-FR" dirty="0" smtClean="0"/>
              <a:t> de TDOA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Diversas</a:t>
            </a:r>
            <a:r>
              <a:rPr lang="fr-FR" dirty="0" smtClean="0"/>
              <a:t> </a:t>
            </a:r>
            <a:r>
              <a:rPr lang="fr-FR" dirty="0" err="1" smtClean="0"/>
              <a:t>maneiras</a:t>
            </a:r>
            <a:r>
              <a:rPr lang="fr-FR" dirty="0" smtClean="0"/>
              <a:t> de se </a:t>
            </a:r>
            <a:r>
              <a:rPr lang="fr-FR" dirty="0" err="1" smtClean="0"/>
              <a:t>achar</a:t>
            </a:r>
            <a:r>
              <a:rPr lang="fr-FR" dirty="0" smtClean="0"/>
              <a:t> a </a:t>
            </a:r>
            <a:r>
              <a:rPr lang="fr-FR" dirty="0" err="1" smtClean="0"/>
              <a:t>posi</a:t>
            </a:r>
            <a:r>
              <a:rPr lang="fr-FR" dirty="0" err="1" smtClean="0"/>
              <a:t>ção</a:t>
            </a:r>
            <a:r>
              <a:rPr lang="fr-FR" dirty="0" smtClean="0"/>
              <a:t> da fonte </a:t>
            </a:r>
            <a:r>
              <a:rPr lang="fr-FR" dirty="0" err="1" smtClean="0"/>
              <a:t>sonora</a:t>
            </a:r>
            <a:r>
              <a:rPr lang="fr-FR" dirty="0" smtClean="0"/>
              <a:t> </a:t>
            </a:r>
            <a:r>
              <a:rPr lang="fr-FR" dirty="0" err="1" smtClean="0"/>
              <a:t>através</a:t>
            </a:r>
            <a:r>
              <a:rPr lang="fr-FR" dirty="0" smtClean="0"/>
              <a:t> de </a:t>
            </a:r>
            <a:r>
              <a:rPr lang="fr-FR" dirty="0" err="1" smtClean="0"/>
              <a:t>TDOAs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Algoritmos</a:t>
            </a:r>
            <a:r>
              <a:rPr lang="fr-FR" dirty="0" smtClean="0"/>
              <a:t> </a:t>
            </a:r>
            <a:r>
              <a:rPr lang="fr-FR" dirty="0" err="1" smtClean="0"/>
              <a:t>possuem</a:t>
            </a:r>
            <a:r>
              <a:rPr lang="fr-FR" dirty="0" smtClean="0"/>
              <a:t> </a:t>
            </a:r>
            <a:r>
              <a:rPr lang="fr-FR" dirty="0" err="1" smtClean="0"/>
              <a:t>um</a:t>
            </a:r>
            <a:r>
              <a:rPr lang="fr-FR" dirty="0" smtClean="0"/>
              <a:t> alto </a:t>
            </a:r>
            <a:r>
              <a:rPr lang="fr-FR" dirty="0" err="1" smtClean="0"/>
              <a:t>custo</a:t>
            </a:r>
            <a:r>
              <a:rPr lang="fr-FR" dirty="0" smtClean="0"/>
              <a:t> </a:t>
            </a:r>
            <a:r>
              <a:rPr lang="fr-FR" dirty="0" err="1" smtClean="0"/>
              <a:t>computacional</a:t>
            </a:r>
            <a:r>
              <a:rPr lang="fr-FR" dirty="0" smtClean="0"/>
              <a:t>, </a:t>
            </a:r>
            <a:r>
              <a:rPr lang="fr-FR" dirty="0" err="1" smtClean="0"/>
              <a:t>então</a:t>
            </a:r>
            <a:r>
              <a:rPr lang="fr-FR" dirty="0" smtClean="0"/>
              <a:t> </a:t>
            </a:r>
            <a:r>
              <a:rPr lang="fr-FR" dirty="0" err="1" smtClean="0"/>
              <a:t>é</a:t>
            </a:r>
            <a:r>
              <a:rPr lang="fr-FR" dirty="0" smtClean="0"/>
              <a:t> </a:t>
            </a:r>
            <a:r>
              <a:rPr lang="fr-FR" dirty="0" err="1" smtClean="0"/>
              <a:t>necessário</a:t>
            </a:r>
            <a:r>
              <a:rPr lang="fr-FR" dirty="0" smtClean="0"/>
              <a:t> </a:t>
            </a:r>
            <a:r>
              <a:rPr lang="fr-FR" dirty="0" err="1" smtClean="0"/>
              <a:t>saber</a:t>
            </a:r>
            <a:r>
              <a:rPr lang="fr-FR" dirty="0" smtClean="0"/>
              <a:t> </a:t>
            </a:r>
            <a:r>
              <a:rPr lang="fr-FR" dirty="0" err="1" smtClean="0"/>
              <a:t>qual</a:t>
            </a:r>
            <a:r>
              <a:rPr lang="fr-FR" dirty="0" smtClean="0"/>
              <a:t> </a:t>
            </a:r>
            <a:r>
              <a:rPr lang="fr-FR" dirty="0" err="1" smtClean="0"/>
              <a:t>tipo</a:t>
            </a:r>
            <a:r>
              <a:rPr lang="fr-FR" dirty="0" smtClean="0"/>
              <a:t> de </a:t>
            </a:r>
            <a:r>
              <a:rPr lang="fr-FR" dirty="0" err="1" smtClean="0"/>
              <a:t>projeto</a:t>
            </a:r>
            <a:r>
              <a:rPr lang="fr-FR" dirty="0" smtClean="0"/>
              <a:t> </a:t>
            </a:r>
            <a:r>
              <a:rPr lang="fr-FR" dirty="0" err="1" smtClean="0"/>
              <a:t>está</a:t>
            </a:r>
            <a:r>
              <a:rPr lang="fr-FR" dirty="0" smtClean="0"/>
              <a:t> se </a:t>
            </a:r>
            <a:r>
              <a:rPr lang="fr-FR" dirty="0" err="1" smtClean="0"/>
              <a:t>tentando</a:t>
            </a:r>
            <a:r>
              <a:rPr lang="fr-FR" dirty="0" smtClean="0"/>
              <a:t> </a:t>
            </a:r>
            <a:r>
              <a:rPr lang="fr-FR" dirty="0" err="1" smtClean="0"/>
              <a:t>implantar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err="1" smtClean="0"/>
              <a:t>Sempre</a:t>
            </a:r>
            <a:r>
              <a:rPr lang="fr-FR" dirty="0" smtClean="0"/>
              <a:t> </a:t>
            </a:r>
            <a:r>
              <a:rPr lang="fr-FR" dirty="0" err="1" smtClean="0"/>
              <a:t>buscar</a:t>
            </a:r>
            <a:r>
              <a:rPr lang="fr-FR" dirty="0" smtClean="0"/>
              <a:t> </a:t>
            </a:r>
            <a:r>
              <a:rPr lang="fr-FR" dirty="0" err="1" smtClean="0"/>
              <a:t>uma</a:t>
            </a:r>
            <a:r>
              <a:rPr lang="fr-FR" dirty="0" smtClean="0"/>
              <a:t> </a:t>
            </a:r>
            <a:r>
              <a:rPr lang="fr-FR" dirty="0" err="1" smtClean="0"/>
              <a:t>solução</a:t>
            </a:r>
            <a:r>
              <a:rPr lang="fr-FR" dirty="0" smtClean="0"/>
              <a:t> </a:t>
            </a:r>
            <a:r>
              <a:rPr lang="fr-FR" dirty="0" err="1" smtClean="0"/>
              <a:t>otimizada</a:t>
            </a:r>
            <a:r>
              <a:rPr lang="fr-FR" dirty="0" smtClean="0"/>
              <a:t>, pois </a:t>
            </a:r>
            <a:r>
              <a:rPr lang="fr-FR" dirty="0" err="1" smtClean="0"/>
              <a:t>nesse</a:t>
            </a:r>
            <a:r>
              <a:rPr lang="fr-FR" dirty="0" smtClean="0"/>
              <a:t> </a:t>
            </a:r>
            <a:r>
              <a:rPr lang="fr-FR" dirty="0" err="1" smtClean="0"/>
              <a:t>contexto</a:t>
            </a:r>
            <a:r>
              <a:rPr lang="fr-FR" dirty="0" smtClean="0"/>
              <a:t> </a:t>
            </a:r>
            <a:r>
              <a:rPr lang="fr-FR" dirty="0" err="1" smtClean="0"/>
              <a:t>todos</a:t>
            </a:r>
            <a:r>
              <a:rPr lang="fr-FR" dirty="0" smtClean="0"/>
              <a:t> as </a:t>
            </a:r>
            <a:r>
              <a:rPr lang="fr-FR" dirty="0" err="1" smtClean="0"/>
              <a:t>aplicações</a:t>
            </a:r>
            <a:r>
              <a:rPr lang="fr-FR" dirty="0" smtClean="0"/>
              <a:t> </a:t>
            </a:r>
            <a:r>
              <a:rPr lang="fr-FR" dirty="0" err="1" smtClean="0"/>
              <a:t>são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tempo real.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1005</TotalTime>
  <Words>464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Expo</vt:lpstr>
      <vt:lpstr>Localização de fonte sonora utilizando microfones</vt:lpstr>
      <vt:lpstr>Localização de Fonte sonora utilizando microfones</vt:lpstr>
      <vt:lpstr>Motivação</vt:lpstr>
      <vt:lpstr>Tratamento do Sinal de Audio - Tecnologias</vt:lpstr>
      <vt:lpstr>Tratamento do Sinal de Audio - Tecnologias</vt:lpstr>
      <vt:lpstr>Tratamento do Sinal de áudio – Pre - Processamento</vt:lpstr>
      <vt:lpstr>Tratamento do Sinal de áudio – Pre - Processamento</vt:lpstr>
      <vt:lpstr>Processamento – Time Difference of Arrival</vt:lpstr>
      <vt:lpstr>Processamento – Localização através de TDOA</vt:lpstr>
      <vt:lpstr>Processamento – Localização através de TDOA</vt:lpstr>
      <vt:lpstr>Conclusão</vt:lpstr>
    </vt:vector>
  </TitlesOfParts>
  <Company>Sublime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Localização de fonte sonora utilizando microfones</dc:title>
  <dc:creator>Brad Nowell</dc:creator>
  <cp:lastModifiedBy>Brad Nowell</cp:lastModifiedBy>
  <cp:revision>49</cp:revision>
  <dcterms:created xsi:type="dcterms:W3CDTF">2010-11-08T01:01:42Z</dcterms:created>
  <dcterms:modified xsi:type="dcterms:W3CDTF">2010-11-08T02:29:47Z</dcterms:modified>
</cp:coreProperties>
</file>