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3" r:id="rId8"/>
    <p:sldId id="261" r:id="rId9"/>
    <p:sldId id="262" r:id="rId10"/>
    <p:sldId id="266" r:id="rId11"/>
    <p:sldId id="267" r:id="rId1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Home.png"/>
          <p:cNvPicPr>
            <a:picLocks noChangeAspect="1"/>
          </p:cNvPicPr>
          <p:nvPr/>
        </p:nvPicPr>
        <p:blipFill>
          <a:blip r:embed="rId2"/>
          <a:srcRect t="-93973"/>
          <a:stretch>
            <a:fillRect/>
          </a:stretch>
        </p:blipFill>
        <p:spPr>
          <a:xfrm>
            <a:off x="179294" y="1183341"/>
            <a:ext cx="8787384" cy="5276725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513" y="2168338"/>
            <a:ext cx="8307387" cy="161925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3" y="3810000"/>
            <a:ext cx="8307387" cy="753036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8C8E-688D-0F41-8F2A-2A42414D1346}" type="datetimeFigureOut">
              <a:rPr lang="fr-FR" smtClean="0"/>
              <a:pPr/>
              <a:t>11/7/10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8" name="Picture 7" descr="DirectionalButtons-RightOnl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2266" y="533400"/>
            <a:ext cx="752475" cy="352425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6DFC2F8F-4426-8544-97AF-72DAE0FDC6E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466850"/>
            <a:ext cx="8308039" cy="1128432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7224" y="2623296"/>
            <a:ext cx="4717676" cy="38312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213" y="2770187"/>
            <a:ext cx="3429093" cy="35768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8C8E-688D-0F41-8F2A-2A42414D1346}" type="datetimeFigureOut">
              <a:rPr lang="fr-FR" smtClean="0"/>
              <a:pPr/>
              <a:t>11/7/10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2F8F-4426-8544-97AF-72DAE0FDC6E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182880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8C8E-688D-0F41-8F2A-2A42414D1346}" type="datetimeFigureOut">
              <a:rPr lang="fr-FR" smtClean="0"/>
              <a:pPr/>
              <a:t>11/7/10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298140" y="1169894"/>
            <a:ext cx="3671047" cy="52760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82880" y="1169894"/>
            <a:ext cx="8787384" cy="2106706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3329268"/>
            <a:ext cx="8346141" cy="1014132"/>
          </a:xfrm>
        </p:spPr>
        <p:txBody>
          <a:bodyPr anchor="b"/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4343399"/>
            <a:ext cx="8346141" cy="190976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8C8E-688D-0F41-8F2A-2A42414D1346}" type="datetimeFigureOut">
              <a:rPr lang="fr-FR" smtClean="0"/>
              <a:pPr/>
              <a:t>11/7/10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82880" y="3281082"/>
            <a:ext cx="8787384" cy="3174582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3835212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00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8C8E-688D-0F41-8F2A-2A42414D1346}" type="datetimeFigureOut">
              <a:rPr lang="fr-FR" smtClean="0"/>
              <a:pPr/>
              <a:t>11/7/10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82880" y="1179576"/>
            <a:ext cx="3671047" cy="220531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Click icon to add picture</a:t>
            </a:r>
            <a:endParaRPr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2015983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Click icon to add picture</a:t>
            </a:r>
            <a:endParaRPr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182880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Click icon to add picture</a:t>
            </a:r>
            <a:endParaRPr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6DFC2F8F-4426-8544-97AF-72DAE0FDC6E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8C8E-688D-0F41-8F2A-2A42414D1346}" type="datetimeFigureOut">
              <a:rPr lang="fr-FR" smtClean="0"/>
              <a:pPr/>
              <a:t>11/7/10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2F8F-4426-8544-97AF-72DAE0FDC6E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VerticalTC.png"/>
          <p:cNvPicPr>
            <a:picLocks noChangeAspect="1"/>
          </p:cNvPicPr>
          <p:nvPr/>
        </p:nvPicPr>
        <p:blipFill>
          <a:blip r:embed="rId2"/>
          <a:srcRect t="-93650"/>
          <a:stretch>
            <a:fillRect/>
          </a:stretch>
        </p:blipFill>
        <p:spPr>
          <a:xfrm>
            <a:off x="7445188" y="1178128"/>
            <a:ext cx="1524000" cy="5275339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40705" y="1398494"/>
            <a:ext cx="1447800" cy="4849906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7513" y="1398494"/>
            <a:ext cx="6669087" cy="4849906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8C8E-688D-0F41-8F2A-2A42414D1346}" type="datetimeFigureOut">
              <a:rPr lang="fr-FR" smtClean="0"/>
              <a:pPr/>
              <a:t>11/7/10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2F8F-4426-8544-97AF-72DAE0FDC6E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8C8E-688D-0F41-8F2A-2A42414D1346}" type="datetimeFigureOut">
              <a:rPr lang="fr-FR" smtClean="0"/>
              <a:pPr/>
              <a:t>11/7/10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2F8F-4426-8544-97AF-72DAE0FDC6E2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82880" y="1179576"/>
            <a:ext cx="8787384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Picture 5" descr="DirectionalButtons-LeftOnly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488" y="538163"/>
            <a:ext cx="752475" cy="352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2756646"/>
            <a:ext cx="8308975" cy="349175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8C8E-688D-0F41-8F2A-2A42414D1346}" type="datetimeFigureOut">
              <a:rPr lang="fr-FR" smtClean="0"/>
              <a:pPr/>
              <a:t>11/7/10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2F8F-4426-8544-97AF-72DAE0FDC6E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TCFull.png"/>
          <p:cNvPicPr>
            <a:picLocks noChangeAspect="1"/>
          </p:cNvPicPr>
          <p:nvPr/>
        </p:nvPicPr>
        <p:blipFill>
          <a:blip r:embed="rId2"/>
          <a:srcRect l="-198711"/>
          <a:stretch>
            <a:fillRect/>
          </a:stretch>
        </p:blipFill>
        <p:spPr>
          <a:xfrm>
            <a:off x="177999" y="1179576"/>
            <a:ext cx="8788373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8C8E-688D-0F41-8F2A-2A42414D1346}" type="datetimeFigureOut">
              <a:rPr lang="fr-FR" smtClean="0"/>
              <a:pPr/>
              <a:t>11/7/10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2F8F-4426-8544-97AF-72DAE0FDC6E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SectionH.png"/>
          <p:cNvPicPr>
            <a:picLocks noChangeAspect="1"/>
          </p:cNvPicPr>
          <p:nvPr/>
        </p:nvPicPr>
        <p:blipFill>
          <a:blip r:embed="rId2"/>
          <a:srcRect r="-91875"/>
          <a:stretch>
            <a:fillRect/>
          </a:stretch>
        </p:blipFill>
        <p:spPr>
          <a:xfrm>
            <a:off x="182880" y="1179576"/>
            <a:ext cx="8785105" cy="527608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429000"/>
            <a:ext cx="6591300" cy="1371600"/>
          </a:xfrm>
        </p:spPr>
        <p:txBody>
          <a:bodyPr anchor="b" anchorCtr="0"/>
          <a:lstStyle>
            <a:lvl1pPr algn="r">
              <a:defRPr sz="4800" b="0" cap="none" baseline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4800599"/>
            <a:ext cx="6591300" cy="1066801"/>
          </a:xfrm>
        </p:spPr>
        <p:txBody>
          <a:bodyPr anchor="t" anchorCtr="0">
            <a:norm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8C8E-688D-0F41-8F2A-2A42414D1346}" type="datetimeFigureOut">
              <a:rPr lang="fr-FR" smtClean="0"/>
              <a:pPr/>
              <a:t>11/7/10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2F8F-4426-8544-97AF-72DAE0FDC6E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859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3214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8C8E-688D-0F41-8F2A-2A42414D1346}" type="datetimeFigureOut">
              <a:rPr lang="fr-FR" smtClean="0"/>
              <a:pPr/>
              <a:t>11/7/10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2F8F-4426-8544-97AF-72DAE0FDC6E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859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859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752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752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8C8E-688D-0F41-8F2A-2A42414D1346}" type="datetimeFigureOut">
              <a:rPr lang="fr-FR" smtClean="0"/>
              <a:pPr/>
              <a:t>11/7/10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2F8F-4426-8544-97AF-72DAE0FDC6E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8C8E-688D-0F41-8F2A-2A42414D1346}" type="datetimeFigureOut">
              <a:rPr lang="fr-FR" smtClean="0"/>
              <a:pPr/>
              <a:t>11/7/10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2F8F-4426-8544-97AF-72DAE0FDC6E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8C8E-688D-0F41-8F2A-2A42414D1346}" type="datetimeFigureOut">
              <a:rPr lang="fr-FR" smtClean="0"/>
              <a:pPr/>
              <a:t>11/7/10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2F8F-4426-8544-97AF-72DAE0FDC6E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Cap.png"/>
          <p:cNvPicPr>
            <a:picLocks noChangeAspect="1"/>
          </p:cNvPicPr>
          <p:nvPr/>
        </p:nvPicPr>
        <p:blipFill>
          <a:blip r:embed="rId2"/>
          <a:srcRect b="-135871"/>
          <a:stretch>
            <a:fillRect/>
          </a:stretch>
        </p:blipFill>
        <p:spPr>
          <a:xfrm>
            <a:off x="182880" y="1179575"/>
            <a:ext cx="4228522" cy="5274037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369794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2341" y="1600200"/>
            <a:ext cx="4101353" cy="4652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3697941" cy="3415834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</a:pPr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8C8E-688D-0F41-8F2A-2A42414D1346}" type="datetimeFigureOut">
              <a:rPr lang="fr-FR" smtClean="0"/>
              <a:pPr/>
              <a:t>11/7/10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2F8F-4426-8544-97AF-72DAE0FDC6E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2.png"/><Relationship Id="rId19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5925" y="1456765"/>
            <a:ext cx="8308975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925" y="2770188"/>
            <a:ext cx="8308975" cy="3478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0105" y="6454588"/>
            <a:ext cx="23980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9C08C8E-688D-0F41-8F2A-2A42414D1346}" type="datetimeFigureOut">
              <a:rPr lang="fr-FR" smtClean="0"/>
              <a:pPr/>
              <a:t>11/7/10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976" y="6454588"/>
            <a:ext cx="3657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1219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DFC2F8F-4426-8544-97AF-72DAE0FDC6E2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7" name="Picture 6" descr="HomeButton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52450" y="526116"/>
            <a:ext cx="457200" cy="352425"/>
          </a:xfrm>
          <a:prstGeom prst="rect">
            <a:avLst/>
          </a:prstGeom>
        </p:spPr>
      </p:pic>
      <p:pic>
        <p:nvPicPr>
          <p:cNvPr id="10" name="Picture 9" descr="DirectionalButtons-Full.png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826188" y="526116"/>
            <a:ext cx="752475" cy="3524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  <p:sldLayoutId r:id="rId13"/>
    <p:sldLayoutId r:id="rId14"/>
    <p:sldLayoutId r:id="rId15"/>
    <p:sldLayoutId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Localização</a:t>
            </a:r>
            <a:r>
              <a:rPr lang="fr-FR" dirty="0" smtClean="0"/>
              <a:t> de fonte </a:t>
            </a:r>
            <a:r>
              <a:rPr lang="fr-FR" dirty="0" err="1" smtClean="0"/>
              <a:t>sonora</a:t>
            </a:r>
            <a:r>
              <a:rPr lang="fr-FR" dirty="0" smtClean="0"/>
              <a:t> </a:t>
            </a:r>
            <a:r>
              <a:rPr lang="fr-FR" dirty="0" err="1" smtClean="0"/>
              <a:t>utilizando</a:t>
            </a:r>
            <a:r>
              <a:rPr lang="fr-FR" dirty="0" smtClean="0"/>
              <a:t> </a:t>
            </a:r>
            <a:r>
              <a:rPr lang="fr-FR" dirty="0" err="1" smtClean="0"/>
              <a:t>microfones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3" y="3810000"/>
            <a:ext cx="8307387" cy="1295400"/>
          </a:xfrm>
        </p:spPr>
        <p:txBody>
          <a:bodyPr>
            <a:normAutofit/>
          </a:bodyPr>
          <a:lstStyle/>
          <a:p>
            <a:r>
              <a:rPr lang="fr-FR" dirty="0" err="1" smtClean="0"/>
              <a:t>Lauro</a:t>
            </a:r>
            <a:r>
              <a:rPr lang="fr-FR" dirty="0" smtClean="0"/>
              <a:t> Gonçalves da </a:t>
            </a:r>
            <a:r>
              <a:rPr lang="fr-FR" dirty="0" smtClean="0"/>
              <a:t>Rocha</a:t>
            </a:r>
          </a:p>
          <a:p>
            <a:r>
              <a:rPr lang="fr-FR" dirty="0" err="1" smtClean="0"/>
              <a:t>Engenharia</a:t>
            </a:r>
            <a:r>
              <a:rPr lang="fr-FR" dirty="0" smtClean="0"/>
              <a:t> da </a:t>
            </a:r>
            <a:r>
              <a:rPr lang="fr-FR" dirty="0" err="1" smtClean="0"/>
              <a:t>Computa</a:t>
            </a:r>
            <a:r>
              <a:rPr lang="fr-FR" dirty="0" err="1" smtClean="0"/>
              <a:t>ção</a:t>
            </a:r>
            <a:r>
              <a:rPr lang="fr-FR" dirty="0" smtClean="0"/>
              <a:t> – </a:t>
            </a:r>
            <a:r>
              <a:rPr lang="fr-FR" dirty="0" err="1" smtClean="0"/>
              <a:t>Cin</a:t>
            </a:r>
            <a:r>
              <a:rPr lang="fr-FR" dirty="0" smtClean="0"/>
              <a:t> UFPE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Processamento</a:t>
            </a:r>
            <a:r>
              <a:rPr lang="fr-FR" dirty="0" smtClean="0"/>
              <a:t> – </a:t>
            </a:r>
            <a:r>
              <a:rPr lang="fr-FR" dirty="0" err="1" smtClean="0"/>
              <a:t>Localização</a:t>
            </a:r>
            <a:r>
              <a:rPr lang="fr-FR" dirty="0" smtClean="0"/>
              <a:t> </a:t>
            </a:r>
            <a:r>
              <a:rPr lang="fr-FR" dirty="0" err="1" smtClean="0"/>
              <a:t>através</a:t>
            </a:r>
            <a:r>
              <a:rPr lang="fr-FR" dirty="0" smtClean="0"/>
              <a:t> de TDOA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err="1" smtClean="0"/>
              <a:t>Tr</a:t>
            </a:r>
            <a:r>
              <a:rPr lang="fr-FR" dirty="0" err="1" smtClean="0"/>
              <a:t>ês</a:t>
            </a:r>
            <a:r>
              <a:rPr lang="fr-FR" dirty="0" smtClean="0"/>
              <a:t> </a:t>
            </a:r>
            <a:r>
              <a:rPr lang="fr-FR" dirty="0" err="1" smtClean="0"/>
              <a:t>maneiras</a:t>
            </a:r>
            <a:r>
              <a:rPr lang="fr-FR" dirty="0" smtClean="0"/>
              <a:t> de se </a:t>
            </a:r>
            <a:r>
              <a:rPr lang="fr-FR" dirty="0" err="1" smtClean="0"/>
              <a:t>resolver</a:t>
            </a:r>
            <a:r>
              <a:rPr lang="fr-FR" dirty="0" smtClean="0"/>
              <a:t> o </a:t>
            </a:r>
            <a:r>
              <a:rPr lang="fr-FR" dirty="0" err="1" smtClean="0"/>
              <a:t>problema</a:t>
            </a:r>
            <a:r>
              <a:rPr lang="fr-FR" dirty="0" smtClean="0"/>
              <a:t> </a:t>
            </a:r>
            <a:r>
              <a:rPr lang="fr-FR" dirty="0" err="1" smtClean="0"/>
              <a:t>foram</a:t>
            </a:r>
            <a:r>
              <a:rPr lang="fr-FR" dirty="0" smtClean="0"/>
              <a:t> </a:t>
            </a:r>
            <a:r>
              <a:rPr lang="fr-FR" smtClean="0"/>
              <a:t>desenvolvidas</a:t>
            </a:r>
          </a:p>
          <a:p>
            <a:pPr lvl="1"/>
            <a:r>
              <a:rPr lang="fr-FR" dirty="0" err="1" smtClean="0"/>
              <a:t>Intersecção</a:t>
            </a:r>
            <a:r>
              <a:rPr lang="fr-FR" dirty="0" smtClean="0"/>
              <a:t> de </a:t>
            </a:r>
            <a:r>
              <a:rPr lang="fr-FR" dirty="0" err="1" smtClean="0"/>
              <a:t>Hipérboles</a:t>
            </a:r>
            <a:endParaRPr lang="fr-FR" dirty="0" smtClean="0"/>
          </a:p>
          <a:p>
            <a:pPr lvl="1"/>
            <a:r>
              <a:rPr lang="fr-FR" dirty="0" err="1" smtClean="0"/>
              <a:t>Sistemas</a:t>
            </a:r>
            <a:r>
              <a:rPr lang="fr-FR" dirty="0" smtClean="0"/>
              <a:t> de </a:t>
            </a:r>
            <a:r>
              <a:rPr lang="fr-FR" dirty="0" err="1" smtClean="0"/>
              <a:t>equações</a:t>
            </a:r>
            <a:r>
              <a:rPr lang="fr-FR" dirty="0" smtClean="0"/>
              <a:t> </a:t>
            </a:r>
            <a:r>
              <a:rPr lang="fr-FR" dirty="0" err="1" smtClean="0"/>
              <a:t>Lineares</a:t>
            </a:r>
            <a:r>
              <a:rPr lang="fr-FR" dirty="0" smtClean="0"/>
              <a:t> </a:t>
            </a:r>
            <a:r>
              <a:rPr lang="fr-FR" dirty="0" err="1" smtClean="0"/>
              <a:t>usando</a:t>
            </a:r>
            <a:r>
              <a:rPr lang="fr-FR" dirty="0" smtClean="0"/>
              <a:t> </a:t>
            </a:r>
            <a:r>
              <a:rPr lang="fr-FR" dirty="0" err="1" smtClean="0"/>
              <a:t>trigonometria</a:t>
            </a:r>
            <a:endParaRPr lang="fr-FR" dirty="0" smtClean="0"/>
          </a:p>
          <a:p>
            <a:pPr lvl="1"/>
            <a:r>
              <a:rPr lang="fr-FR" dirty="0" err="1" smtClean="0"/>
              <a:t>Sistemas</a:t>
            </a:r>
            <a:r>
              <a:rPr lang="fr-FR" dirty="0" smtClean="0"/>
              <a:t> de </a:t>
            </a:r>
            <a:r>
              <a:rPr lang="fr-FR" dirty="0" err="1" smtClean="0"/>
              <a:t>equações</a:t>
            </a:r>
            <a:r>
              <a:rPr lang="fr-FR" dirty="0" smtClean="0"/>
              <a:t> </a:t>
            </a:r>
            <a:r>
              <a:rPr lang="fr-FR" dirty="0" err="1" smtClean="0"/>
              <a:t>Lineares</a:t>
            </a:r>
            <a:r>
              <a:rPr lang="fr-FR" dirty="0" smtClean="0"/>
              <a:t> </a:t>
            </a:r>
            <a:r>
              <a:rPr lang="fr-FR" dirty="0" err="1" smtClean="0"/>
              <a:t>usando</a:t>
            </a:r>
            <a:r>
              <a:rPr lang="fr-FR" dirty="0" smtClean="0"/>
              <a:t> </a:t>
            </a:r>
            <a:r>
              <a:rPr lang="fr-FR" dirty="0" err="1" smtClean="0"/>
              <a:t>álgebra</a:t>
            </a:r>
            <a:endParaRPr lang="fr-FR" dirty="0" smtClean="0"/>
          </a:p>
          <a:p>
            <a:r>
              <a:rPr lang="fr-FR" dirty="0" err="1" smtClean="0"/>
              <a:t>Todas</a:t>
            </a:r>
            <a:r>
              <a:rPr lang="fr-FR" dirty="0" smtClean="0"/>
              <a:t> as </a:t>
            </a:r>
            <a:r>
              <a:rPr lang="fr-FR" dirty="0" err="1" smtClean="0"/>
              <a:t>maneiras</a:t>
            </a:r>
            <a:r>
              <a:rPr lang="fr-FR" dirty="0" smtClean="0"/>
              <a:t> </a:t>
            </a:r>
            <a:r>
              <a:rPr lang="fr-FR" dirty="0" err="1" smtClean="0"/>
              <a:t>exigem</a:t>
            </a:r>
            <a:r>
              <a:rPr lang="fr-FR" dirty="0" smtClean="0"/>
              <a:t> </a:t>
            </a:r>
            <a:r>
              <a:rPr lang="fr-FR" dirty="0" err="1" smtClean="0"/>
              <a:t>fomas</a:t>
            </a:r>
            <a:r>
              <a:rPr lang="fr-FR" dirty="0" smtClean="0"/>
              <a:t> de </a:t>
            </a:r>
            <a:r>
              <a:rPr lang="fr-FR" dirty="0" err="1" smtClean="0"/>
              <a:t>solucionar</a:t>
            </a:r>
            <a:r>
              <a:rPr lang="fr-FR" dirty="0" smtClean="0"/>
              <a:t> </a:t>
            </a:r>
            <a:r>
              <a:rPr lang="fr-FR" dirty="0" err="1" smtClean="0"/>
              <a:t>algum</a:t>
            </a:r>
            <a:r>
              <a:rPr lang="fr-FR" dirty="0" smtClean="0"/>
              <a:t> </a:t>
            </a:r>
            <a:r>
              <a:rPr lang="fr-FR" dirty="0" err="1" smtClean="0"/>
              <a:t>tipo</a:t>
            </a:r>
            <a:r>
              <a:rPr lang="fr-FR" dirty="0" smtClean="0"/>
              <a:t> de </a:t>
            </a:r>
            <a:r>
              <a:rPr lang="fr-FR" dirty="0" err="1" smtClean="0"/>
              <a:t>equação</a:t>
            </a:r>
            <a:r>
              <a:rPr lang="fr-FR" dirty="0" smtClean="0"/>
              <a:t>, </a:t>
            </a:r>
            <a:r>
              <a:rPr lang="fr-FR" dirty="0" err="1" smtClean="0"/>
              <a:t>porém</a:t>
            </a:r>
            <a:r>
              <a:rPr lang="fr-FR" dirty="0" smtClean="0"/>
              <a:t>, </a:t>
            </a:r>
            <a:r>
              <a:rPr lang="fr-FR" dirty="0" err="1" smtClean="0"/>
              <a:t>através</a:t>
            </a:r>
            <a:r>
              <a:rPr lang="fr-FR" dirty="0" smtClean="0"/>
              <a:t> de </a:t>
            </a:r>
            <a:r>
              <a:rPr lang="fr-FR" dirty="0" err="1" smtClean="0"/>
              <a:t>métodos</a:t>
            </a:r>
            <a:r>
              <a:rPr lang="fr-FR" dirty="0" smtClean="0"/>
              <a:t> </a:t>
            </a:r>
            <a:r>
              <a:rPr lang="fr-FR" dirty="0" err="1" smtClean="0"/>
              <a:t>diferentes</a:t>
            </a:r>
            <a:r>
              <a:rPr lang="fr-FR" dirty="0" smtClean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Conclus</a:t>
            </a:r>
            <a:r>
              <a:rPr lang="fr-FR" dirty="0" err="1" smtClean="0"/>
              <a:t>ão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err="1" smtClean="0"/>
              <a:t>M</a:t>
            </a:r>
            <a:r>
              <a:rPr lang="fr-FR" dirty="0" err="1" smtClean="0"/>
              <a:t>étodo</a:t>
            </a:r>
            <a:r>
              <a:rPr lang="fr-FR" dirty="0" smtClean="0"/>
              <a:t> </a:t>
            </a:r>
            <a:r>
              <a:rPr lang="fr-FR" dirty="0" err="1" smtClean="0"/>
              <a:t>utilizado</a:t>
            </a:r>
            <a:r>
              <a:rPr lang="fr-FR" dirty="0" smtClean="0"/>
              <a:t> </a:t>
            </a:r>
            <a:r>
              <a:rPr lang="fr-FR" dirty="0" err="1" smtClean="0"/>
              <a:t>em</a:t>
            </a:r>
            <a:r>
              <a:rPr lang="fr-FR" dirty="0" smtClean="0"/>
              <a:t> </a:t>
            </a:r>
            <a:r>
              <a:rPr lang="fr-FR" dirty="0" err="1" smtClean="0"/>
              <a:t>diversas</a:t>
            </a:r>
            <a:r>
              <a:rPr lang="fr-FR" dirty="0" smtClean="0"/>
              <a:t> </a:t>
            </a:r>
            <a:r>
              <a:rPr lang="fr-FR" dirty="0" err="1" smtClean="0"/>
              <a:t>áreas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Tecnologia</a:t>
            </a:r>
            <a:r>
              <a:rPr lang="fr-FR" dirty="0" smtClean="0"/>
              <a:t> </a:t>
            </a:r>
            <a:r>
              <a:rPr lang="fr-FR" dirty="0" err="1" smtClean="0"/>
              <a:t>utilizada</a:t>
            </a:r>
            <a:r>
              <a:rPr lang="fr-FR" dirty="0" smtClean="0"/>
              <a:t> </a:t>
            </a:r>
            <a:r>
              <a:rPr lang="fr-FR" dirty="0" err="1" smtClean="0"/>
              <a:t>visando</a:t>
            </a:r>
            <a:r>
              <a:rPr lang="fr-FR" dirty="0" smtClean="0"/>
              <a:t> </a:t>
            </a:r>
            <a:r>
              <a:rPr lang="fr-FR" dirty="0" err="1" smtClean="0"/>
              <a:t>aplicação</a:t>
            </a:r>
            <a:r>
              <a:rPr lang="fr-FR" dirty="0" smtClean="0"/>
              <a:t> </a:t>
            </a:r>
            <a:r>
              <a:rPr lang="fr-FR" dirty="0" err="1" smtClean="0"/>
              <a:t>embarcada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Requer</a:t>
            </a:r>
            <a:r>
              <a:rPr lang="fr-FR" dirty="0" smtClean="0"/>
              <a:t> alto </a:t>
            </a:r>
            <a:r>
              <a:rPr lang="fr-FR" dirty="0" err="1" smtClean="0"/>
              <a:t>poder</a:t>
            </a:r>
            <a:r>
              <a:rPr lang="fr-FR" dirty="0" smtClean="0"/>
              <a:t> </a:t>
            </a:r>
            <a:r>
              <a:rPr lang="fr-FR" dirty="0" err="1" smtClean="0"/>
              <a:t>computacional</a:t>
            </a:r>
            <a:r>
              <a:rPr lang="fr-FR" dirty="0" smtClean="0"/>
              <a:t> e </a:t>
            </a:r>
            <a:r>
              <a:rPr lang="fr-FR" dirty="0" err="1" smtClean="0"/>
              <a:t>velocidade</a:t>
            </a:r>
            <a:r>
              <a:rPr lang="fr-FR" dirty="0" smtClean="0"/>
              <a:t>, para </a:t>
            </a:r>
            <a:r>
              <a:rPr lang="fr-FR" dirty="0" err="1" smtClean="0"/>
              <a:t>aplicações</a:t>
            </a:r>
            <a:r>
              <a:rPr lang="fr-FR" dirty="0" smtClean="0"/>
              <a:t> </a:t>
            </a:r>
            <a:r>
              <a:rPr lang="fr-FR" dirty="0" err="1" smtClean="0"/>
              <a:t>em</a:t>
            </a:r>
            <a:r>
              <a:rPr lang="fr-FR" dirty="0" smtClean="0"/>
              <a:t> tempo real.</a:t>
            </a:r>
          </a:p>
          <a:p>
            <a:r>
              <a:rPr lang="fr-FR" dirty="0" err="1" smtClean="0"/>
              <a:t>Soluções</a:t>
            </a:r>
            <a:r>
              <a:rPr lang="fr-FR" dirty="0" smtClean="0"/>
              <a:t> </a:t>
            </a:r>
            <a:r>
              <a:rPr lang="fr-FR" dirty="0" err="1" smtClean="0"/>
              <a:t>distintas</a:t>
            </a:r>
            <a:r>
              <a:rPr lang="fr-FR" dirty="0" smtClean="0"/>
              <a:t> de </a:t>
            </a:r>
            <a:r>
              <a:rPr lang="fr-FR" dirty="0" err="1" smtClean="0"/>
              <a:t>acordo</a:t>
            </a:r>
            <a:r>
              <a:rPr lang="fr-FR" dirty="0" smtClean="0"/>
              <a:t> </a:t>
            </a:r>
            <a:r>
              <a:rPr lang="fr-FR" dirty="0" err="1" smtClean="0"/>
              <a:t>com</a:t>
            </a:r>
            <a:r>
              <a:rPr lang="fr-FR" dirty="0" smtClean="0"/>
              <a:t> o </a:t>
            </a:r>
            <a:r>
              <a:rPr lang="fr-FR" dirty="0" err="1" smtClean="0"/>
              <a:t>projeto</a:t>
            </a:r>
            <a:r>
              <a:rPr lang="fr-FR" dirty="0" smtClean="0"/>
              <a:t>. 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Localização</a:t>
            </a:r>
            <a:r>
              <a:rPr lang="fr-FR" dirty="0" smtClean="0"/>
              <a:t> de Fonte </a:t>
            </a:r>
            <a:r>
              <a:rPr lang="fr-FR" dirty="0" err="1" smtClean="0"/>
              <a:t>sonora</a:t>
            </a:r>
            <a:r>
              <a:rPr lang="fr-FR" dirty="0" smtClean="0"/>
              <a:t> </a:t>
            </a:r>
            <a:r>
              <a:rPr lang="fr-FR" dirty="0" err="1" smtClean="0"/>
              <a:t>utilizando</a:t>
            </a:r>
            <a:r>
              <a:rPr lang="fr-FR" dirty="0" smtClean="0"/>
              <a:t> </a:t>
            </a:r>
            <a:r>
              <a:rPr lang="fr-FR" dirty="0" err="1" smtClean="0"/>
              <a:t>microfones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err="1" smtClean="0"/>
              <a:t>Maneira</a:t>
            </a:r>
            <a:r>
              <a:rPr lang="fr-FR" dirty="0" smtClean="0"/>
              <a:t> de </a:t>
            </a:r>
            <a:r>
              <a:rPr lang="fr-FR" dirty="0" err="1" smtClean="0"/>
              <a:t>localizar</a:t>
            </a:r>
            <a:r>
              <a:rPr lang="fr-FR" dirty="0" smtClean="0"/>
              <a:t> </a:t>
            </a:r>
            <a:r>
              <a:rPr lang="fr-FR" dirty="0" err="1" smtClean="0"/>
              <a:t>uma</a:t>
            </a:r>
            <a:r>
              <a:rPr lang="fr-FR" dirty="0" smtClean="0"/>
              <a:t> fonte </a:t>
            </a:r>
            <a:r>
              <a:rPr lang="fr-FR" dirty="0" err="1" smtClean="0"/>
              <a:t>sonora</a:t>
            </a:r>
            <a:r>
              <a:rPr lang="fr-FR" dirty="0" smtClean="0"/>
              <a:t> que </a:t>
            </a:r>
            <a:r>
              <a:rPr lang="fr-FR" dirty="0" err="1" smtClean="0"/>
              <a:t>emitiu</a:t>
            </a:r>
            <a:r>
              <a:rPr lang="fr-FR" dirty="0" smtClean="0"/>
              <a:t> </a:t>
            </a:r>
            <a:r>
              <a:rPr lang="fr-FR" dirty="0" err="1" smtClean="0"/>
              <a:t>um</a:t>
            </a:r>
            <a:r>
              <a:rPr lang="fr-FR" dirty="0" smtClean="0"/>
              <a:t> </a:t>
            </a:r>
            <a:r>
              <a:rPr lang="fr-FR" dirty="0" err="1" smtClean="0"/>
              <a:t>determinado</a:t>
            </a:r>
            <a:r>
              <a:rPr lang="fr-FR" dirty="0" smtClean="0"/>
              <a:t> </a:t>
            </a:r>
            <a:r>
              <a:rPr lang="fr-FR" dirty="0" err="1" smtClean="0"/>
              <a:t>ruído</a:t>
            </a:r>
            <a:r>
              <a:rPr lang="fr-FR" dirty="0" smtClean="0"/>
              <a:t> </a:t>
            </a:r>
            <a:r>
              <a:rPr lang="fr-FR" dirty="0" err="1" smtClean="0"/>
              <a:t>em</a:t>
            </a:r>
            <a:r>
              <a:rPr lang="fr-FR" dirty="0" smtClean="0"/>
              <a:t> </a:t>
            </a:r>
            <a:r>
              <a:rPr lang="fr-FR" dirty="0" err="1" smtClean="0"/>
              <a:t>um</a:t>
            </a:r>
            <a:r>
              <a:rPr lang="fr-FR" dirty="0" smtClean="0"/>
              <a:t> </a:t>
            </a:r>
            <a:r>
              <a:rPr lang="fr-FR" dirty="0" err="1" smtClean="0"/>
              <a:t>ambiente</a:t>
            </a:r>
            <a:r>
              <a:rPr lang="fr-FR" dirty="0" smtClean="0"/>
              <a:t>.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Pré – </a:t>
            </a:r>
            <a:r>
              <a:rPr lang="fr-FR" dirty="0" err="1" smtClean="0"/>
              <a:t>Processamento</a:t>
            </a:r>
            <a:endParaRPr lang="fr-FR" dirty="0" smtClean="0"/>
          </a:p>
          <a:p>
            <a:pPr lvl="1"/>
            <a:r>
              <a:rPr lang="fr-FR" dirty="0" err="1" smtClean="0"/>
              <a:t>Tecnologias</a:t>
            </a:r>
            <a:endParaRPr lang="fr-FR" dirty="0" smtClean="0"/>
          </a:p>
          <a:p>
            <a:pPr lvl="1"/>
            <a:r>
              <a:rPr lang="fr-FR" dirty="0" err="1" smtClean="0"/>
              <a:t>Tratamento</a:t>
            </a:r>
            <a:r>
              <a:rPr lang="fr-FR" dirty="0" smtClean="0"/>
              <a:t> do </a:t>
            </a:r>
            <a:r>
              <a:rPr lang="fr-FR" dirty="0" err="1" smtClean="0"/>
              <a:t>sinal</a:t>
            </a:r>
            <a:r>
              <a:rPr lang="fr-FR" dirty="0" smtClean="0"/>
              <a:t> de </a:t>
            </a:r>
            <a:r>
              <a:rPr lang="fr-FR" dirty="0" err="1" smtClean="0"/>
              <a:t>áudio</a:t>
            </a:r>
            <a:endParaRPr lang="fr-FR" dirty="0" smtClean="0"/>
          </a:p>
          <a:p>
            <a:r>
              <a:rPr lang="fr-FR" dirty="0" err="1" smtClean="0"/>
              <a:t>Processamento</a:t>
            </a:r>
            <a:endParaRPr lang="fr-FR" dirty="0" smtClean="0"/>
          </a:p>
          <a:p>
            <a:pPr lvl="1"/>
            <a:r>
              <a:rPr lang="fr-FR" dirty="0" smtClean="0"/>
              <a:t>Time </a:t>
            </a:r>
            <a:r>
              <a:rPr lang="fr-FR" dirty="0" err="1" smtClean="0"/>
              <a:t>difference</a:t>
            </a:r>
            <a:r>
              <a:rPr lang="fr-FR" dirty="0" smtClean="0"/>
              <a:t> of </a:t>
            </a:r>
            <a:r>
              <a:rPr lang="fr-FR" dirty="0" err="1" smtClean="0"/>
              <a:t>arrival</a:t>
            </a:r>
            <a:endParaRPr lang="fr-FR" dirty="0" smtClean="0"/>
          </a:p>
          <a:p>
            <a:pPr lvl="1"/>
            <a:r>
              <a:rPr lang="fr-FR" dirty="0" err="1" smtClean="0"/>
              <a:t>Algoritmos</a:t>
            </a:r>
            <a:r>
              <a:rPr lang="fr-FR" dirty="0" smtClean="0"/>
              <a:t> de </a:t>
            </a:r>
            <a:r>
              <a:rPr lang="fr-FR" dirty="0" err="1" smtClean="0"/>
              <a:t>localização</a:t>
            </a:r>
            <a:endParaRPr lang="fr-FR" dirty="0" smtClean="0"/>
          </a:p>
          <a:p>
            <a:pPr>
              <a:buNone/>
            </a:pP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Motivação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Diversos</a:t>
            </a:r>
            <a:r>
              <a:rPr lang="fr-FR" dirty="0" smtClean="0"/>
              <a:t> </a:t>
            </a:r>
            <a:r>
              <a:rPr lang="fr-FR" dirty="0" err="1" smtClean="0"/>
              <a:t>tipos</a:t>
            </a:r>
            <a:r>
              <a:rPr lang="fr-FR" dirty="0" smtClean="0"/>
              <a:t> de </a:t>
            </a:r>
            <a:r>
              <a:rPr lang="fr-FR" dirty="0" err="1" smtClean="0"/>
              <a:t>aplicação</a:t>
            </a:r>
            <a:endParaRPr lang="fr-FR" dirty="0" smtClean="0"/>
          </a:p>
          <a:p>
            <a:pPr lvl="1"/>
            <a:r>
              <a:rPr lang="fr-FR" dirty="0" err="1" smtClean="0"/>
              <a:t>Radares</a:t>
            </a:r>
            <a:endParaRPr lang="fr-FR" dirty="0" smtClean="0"/>
          </a:p>
          <a:p>
            <a:pPr lvl="1"/>
            <a:r>
              <a:rPr lang="fr-FR" dirty="0" err="1" smtClean="0"/>
              <a:t>Audição</a:t>
            </a:r>
            <a:r>
              <a:rPr lang="fr-FR" dirty="0" smtClean="0"/>
              <a:t> </a:t>
            </a:r>
            <a:r>
              <a:rPr lang="fr-FR" dirty="0" err="1" smtClean="0"/>
              <a:t>Artificial</a:t>
            </a:r>
            <a:r>
              <a:rPr lang="fr-FR" dirty="0" smtClean="0"/>
              <a:t> para </a:t>
            </a:r>
            <a:r>
              <a:rPr lang="fr-FR" dirty="0" err="1" smtClean="0"/>
              <a:t>Robôs</a:t>
            </a:r>
            <a:endParaRPr lang="fr-FR" dirty="0" smtClean="0"/>
          </a:p>
          <a:p>
            <a:pPr lvl="1"/>
            <a:r>
              <a:rPr lang="fr-FR" dirty="0" err="1" smtClean="0"/>
              <a:t>Militar</a:t>
            </a:r>
            <a:endParaRPr lang="fr-FR" dirty="0" smtClean="0"/>
          </a:p>
          <a:p>
            <a:pPr lvl="1"/>
            <a:r>
              <a:rPr lang="fr-FR" dirty="0" err="1" smtClean="0"/>
              <a:t>Segurança</a:t>
            </a:r>
            <a:r>
              <a:rPr lang="fr-FR" dirty="0" smtClean="0"/>
              <a:t> </a:t>
            </a:r>
            <a:r>
              <a:rPr lang="fr-FR" dirty="0" err="1" smtClean="0"/>
              <a:t>Pública</a:t>
            </a:r>
            <a:endParaRPr lang="fr-FR" dirty="0"/>
          </a:p>
          <a:p>
            <a:pPr lvl="1"/>
            <a:endParaRPr lang="fr-FR" dirty="0" smtClean="0"/>
          </a:p>
          <a:p>
            <a:r>
              <a:rPr lang="fr-FR" dirty="0" smtClean="0"/>
              <a:t>Esse </a:t>
            </a:r>
            <a:r>
              <a:rPr lang="fr-FR" dirty="0" err="1" smtClean="0"/>
              <a:t>tipo</a:t>
            </a:r>
            <a:r>
              <a:rPr lang="fr-FR" dirty="0" smtClean="0"/>
              <a:t> de </a:t>
            </a:r>
            <a:r>
              <a:rPr lang="fr-FR" dirty="0" err="1" smtClean="0"/>
              <a:t>problema</a:t>
            </a:r>
            <a:r>
              <a:rPr lang="fr-FR" dirty="0" smtClean="0"/>
              <a:t> </a:t>
            </a:r>
            <a:r>
              <a:rPr lang="fr-FR" dirty="0" err="1" smtClean="0"/>
              <a:t>pode</a:t>
            </a:r>
            <a:r>
              <a:rPr lang="fr-FR" dirty="0" smtClean="0"/>
              <a:t> </a:t>
            </a:r>
            <a:r>
              <a:rPr lang="fr-FR" dirty="0" err="1" smtClean="0"/>
              <a:t>então</a:t>
            </a:r>
            <a:r>
              <a:rPr lang="fr-FR" dirty="0" smtClean="0"/>
              <a:t> </a:t>
            </a:r>
            <a:r>
              <a:rPr lang="fr-FR" dirty="0" err="1" smtClean="0"/>
              <a:t>ser</a:t>
            </a:r>
            <a:r>
              <a:rPr lang="fr-FR" dirty="0" smtClean="0"/>
              <a:t> </a:t>
            </a:r>
            <a:r>
              <a:rPr lang="fr-FR" dirty="0" err="1" smtClean="0"/>
              <a:t>resolvido</a:t>
            </a:r>
            <a:r>
              <a:rPr lang="fr-FR" dirty="0" smtClean="0"/>
              <a:t> </a:t>
            </a:r>
            <a:r>
              <a:rPr lang="fr-FR" dirty="0" err="1" smtClean="0"/>
              <a:t>aplicando</a:t>
            </a:r>
            <a:r>
              <a:rPr lang="fr-FR" dirty="0" smtClean="0"/>
              <a:t> a </a:t>
            </a:r>
            <a:r>
              <a:rPr lang="fr-FR" dirty="0" err="1" smtClean="0"/>
              <a:t>idéia</a:t>
            </a:r>
            <a:r>
              <a:rPr lang="fr-FR" dirty="0" smtClean="0"/>
              <a:t> de </a:t>
            </a:r>
            <a:r>
              <a:rPr lang="fr-FR" dirty="0" err="1" smtClean="0"/>
              <a:t>múltiplos</a:t>
            </a:r>
            <a:r>
              <a:rPr lang="fr-FR" dirty="0" smtClean="0"/>
              <a:t> </a:t>
            </a:r>
            <a:r>
              <a:rPr lang="fr-FR" dirty="0" err="1" smtClean="0"/>
              <a:t>microfones</a:t>
            </a:r>
            <a:r>
              <a:rPr lang="fr-FR" dirty="0" smtClean="0"/>
              <a:t> que </a:t>
            </a:r>
            <a:r>
              <a:rPr lang="fr-FR" dirty="0" err="1" smtClean="0"/>
              <a:t>camptam</a:t>
            </a:r>
            <a:r>
              <a:rPr lang="fr-FR" dirty="0" smtClean="0"/>
              <a:t> a </a:t>
            </a:r>
            <a:r>
              <a:rPr lang="fr-FR" dirty="0" err="1" smtClean="0"/>
              <a:t>diferença</a:t>
            </a:r>
            <a:r>
              <a:rPr lang="fr-FR" dirty="0" smtClean="0"/>
              <a:t> de tempo de </a:t>
            </a:r>
            <a:r>
              <a:rPr lang="fr-FR" dirty="0" err="1" smtClean="0"/>
              <a:t>chegada</a:t>
            </a:r>
            <a:r>
              <a:rPr lang="fr-FR" dirty="0" smtClean="0"/>
              <a:t> dos sons.</a:t>
            </a:r>
          </a:p>
          <a:p>
            <a:pPr lvl="1"/>
            <a:endParaRPr lang="fr-FR" dirty="0"/>
          </a:p>
          <a:p>
            <a:pPr lvl="1">
              <a:buNone/>
            </a:pPr>
            <a:endParaRPr lang="fr-FR" dirty="0" smtClean="0"/>
          </a:p>
          <a:p>
            <a:pPr lvl="1"/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Tratamento</a:t>
            </a:r>
            <a:r>
              <a:rPr lang="fr-FR" dirty="0" smtClean="0"/>
              <a:t> do </a:t>
            </a:r>
            <a:r>
              <a:rPr lang="fr-FR" dirty="0" err="1" smtClean="0"/>
              <a:t>Sinal</a:t>
            </a:r>
            <a:r>
              <a:rPr lang="fr-FR" dirty="0" smtClean="0"/>
              <a:t> de Audio - </a:t>
            </a:r>
            <a:r>
              <a:rPr lang="fr-FR" dirty="0" err="1" smtClean="0"/>
              <a:t>Tecnologias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Necessário</a:t>
            </a:r>
            <a:r>
              <a:rPr lang="fr-FR" dirty="0" smtClean="0"/>
              <a:t> a </a:t>
            </a:r>
            <a:r>
              <a:rPr lang="fr-FR" dirty="0" err="1" smtClean="0"/>
              <a:t>escolha</a:t>
            </a:r>
            <a:r>
              <a:rPr lang="fr-FR" dirty="0" smtClean="0"/>
              <a:t> de </a:t>
            </a:r>
            <a:r>
              <a:rPr lang="fr-FR" dirty="0" err="1" smtClean="0"/>
              <a:t>tecnologias</a:t>
            </a:r>
            <a:r>
              <a:rPr lang="fr-FR" dirty="0" smtClean="0"/>
              <a:t> para </a:t>
            </a:r>
            <a:r>
              <a:rPr lang="fr-FR" dirty="0" err="1" smtClean="0"/>
              <a:t>implementação</a:t>
            </a:r>
            <a:r>
              <a:rPr lang="fr-FR" dirty="0" smtClean="0"/>
              <a:t> do </a:t>
            </a:r>
            <a:r>
              <a:rPr lang="fr-FR" dirty="0" err="1" smtClean="0"/>
              <a:t>projeto</a:t>
            </a:r>
            <a:r>
              <a:rPr lang="fr-FR" dirty="0" smtClean="0"/>
              <a:t>.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err="1" smtClean="0"/>
              <a:t>Escolha</a:t>
            </a:r>
            <a:r>
              <a:rPr lang="fr-FR" dirty="0" smtClean="0"/>
              <a:t> </a:t>
            </a:r>
            <a:r>
              <a:rPr lang="fr-FR" dirty="0" smtClean="0"/>
              <a:t>de </a:t>
            </a:r>
            <a:r>
              <a:rPr lang="fr-FR" dirty="0" err="1" smtClean="0"/>
              <a:t>uma</a:t>
            </a:r>
            <a:r>
              <a:rPr lang="fr-FR" dirty="0" smtClean="0"/>
              <a:t> </a:t>
            </a:r>
            <a:r>
              <a:rPr lang="fr-FR" dirty="0" err="1" smtClean="0"/>
              <a:t>linguagem</a:t>
            </a:r>
            <a:r>
              <a:rPr lang="fr-FR" dirty="0" smtClean="0"/>
              <a:t> para </a:t>
            </a:r>
            <a:r>
              <a:rPr lang="fr-FR" dirty="0" err="1" smtClean="0"/>
              <a:t>implementação</a:t>
            </a:r>
            <a:r>
              <a:rPr lang="fr-FR" dirty="0" smtClean="0"/>
              <a:t> dos </a:t>
            </a:r>
            <a:r>
              <a:rPr lang="fr-FR" dirty="0" err="1" smtClean="0"/>
              <a:t>algoritmos</a:t>
            </a:r>
            <a:endParaRPr lang="fr-FR" dirty="0" smtClean="0"/>
          </a:p>
          <a:p>
            <a:pPr lvl="1"/>
            <a:r>
              <a:rPr lang="fr-FR" dirty="0" smtClean="0"/>
              <a:t>MATLAB</a:t>
            </a:r>
          </a:p>
          <a:p>
            <a:pPr lvl="1"/>
            <a:r>
              <a:rPr lang="fr-FR" dirty="0" smtClean="0"/>
              <a:t>JAVA</a:t>
            </a:r>
          </a:p>
          <a:p>
            <a:pPr lvl="1"/>
            <a:r>
              <a:rPr lang="fr-FR" dirty="0" smtClean="0"/>
              <a:t>C/C++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Tratamento</a:t>
            </a:r>
            <a:r>
              <a:rPr lang="fr-FR" dirty="0" smtClean="0"/>
              <a:t> do </a:t>
            </a:r>
            <a:r>
              <a:rPr lang="fr-FR" dirty="0" err="1" smtClean="0"/>
              <a:t>Sinal</a:t>
            </a:r>
            <a:r>
              <a:rPr lang="fr-FR" dirty="0" smtClean="0"/>
              <a:t> de Audio - </a:t>
            </a:r>
            <a:r>
              <a:rPr lang="fr-FR" dirty="0" err="1" smtClean="0"/>
              <a:t>Tecnologias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Escolha</a:t>
            </a:r>
            <a:r>
              <a:rPr lang="fr-FR" dirty="0" smtClean="0"/>
              <a:t> da </a:t>
            </a:r>
            <a:r>
              <a:rPr lang="fr-FR" dirty="0" err="1" smtClean="0"/>
              <a:t>Linguagem</a:t>
            </a:r>
            <a:r>
              <a:rPr lang="fr-FR" dirty="0" smtClean="0"/>
              <a:t> para </a:t>
            </a:r>
            <a:r>
              <a:rPr lang="fr-FR" dirty="0" err="1" smtClean="0"/>
              <a:t>fazer</a:t>
            </a:r>
            <a:r>
              <a:rPr lang="fr-FR" dirty="0" smtClean="0"/>
              <a:t> interface entre o Hardware (</a:t>
            </a:r>
            <a:r>
              <a:rPr lang="fr-FR" dirty="0" err="1" smtClean="0"/>
              <a:t>placa</a:t>
            </a:r>
            <a:r>
              <a:rPr lang="fr-FR" dirty="0" smtClean="0"/>
              <a:t> de captura de </a:t>
            </a:r>
            <a:r>
              <a:rPr lang="fr-FR" dirty="0" err="1" smtClean="0"/>
              <a:t>áudio</a:t>
            </a:r>
            <a:r>
              <a:rPr lang="fr-FR" dirty="0" smtClean="0"/>
              <a:t>) e o software (</a:t>
            </a:r>
            <a:r>
              <a:rPr lang="fr-FR" dirty="0" err="1" smtClean="0"/>
              <a:t>implementação</a:t>
            </a:r>
            <a:r>
              <a:rPr lang="fr-FR" dirty="0" smtClean="0"/>
              <a:t> dos </a:t>
            </a:r>
            <a:r>
              <a:rPr lang="fr-FR" dirty="0" err="1" smtClean="0"/>
              <a:t>algoritmos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JAVA</a:t>
            </a:r>
          </a:p>
          <a:p>
            <a:pPr lvl="1"/>
            <a:r>
              <a:rPr lang="fr-FR" dirty="0" smtClean="0"/>
              <a:t>C/C++</a:t>
            </a:r>
          </a:p>
          <a:p>
            <a:endParaRPr lang="fr-FR" dirty="0" smtClean="0"/>
          </a:p>
          <a:p>
            <a:r>
              <a:rPr lang="fr-FR" dirty="0" err="1" smtClean="0"/>
              <a:t>Considerações</a:t>
            </a:r>
            <a:r>
              <a:rPr lang="fr-FR" dirty="0" smtClean="0"/>
              <a:t> </a:t>
            </a:r>
            <a:r>
              <a:rPr lang="fr-FR" dirty="0" err="1" smtClean="0"/>
              <a:t>necessárias</a:t>
            </a:r>
            <a:r>
              <a:rPr lang="fr-FR" dirty="0" smtClean="0"/>
              <a:t> para a </a:t>
            </a:r>
            <a:r>
              <a:rPr lang="fr-FR" dirty="0" err="1" smtClean="0"/>
              <a:t>escolha</a:t>
            </a:r>
            <a:r>
              <a:rPr lang="fr-FR" dirty="0" smtClean="0"/>
              <a:t> </a:t>
            </a:r>
            <a:r>
              <a:rPr lang="fr-FR" dirty="0" err="1" smtClean="0"/>
              <a:t>são</a:t>
            </a:r>
            <a:r>
              <a:rPr lang="fr-FR" dirty="0" smtClean="0"/>
              <a:t> </a:t>
            </a:r>
            <a:r>
              <a:rPr lang="fr-FR" dirty="0" err="1" smtClean="0"/>
              <a:t>principalmente</a:t>
            </a:r>
            <a:r>
              <a:rPr lang="fr-FR" dirty="0" smtClean="0"/>
              <a:t> a </a:t>
            </a:r>
            <a:r>
              <a:rPr lang="fr-FR" dirty="0" err="1" smtClean="0"/>
              <a:t>velocidade</a:t>
            </a:r>
            <a:r>
              <a:rPr lang="fr-FR" dirty="0" smtClean="0"/>
              <a:t> e a </a:t>
            </a:r>
            <a:r>
              <a:rPr lang="fr-FR" dirty="0" err="1" smtClean="0"/>
              <a:t>capacidade</a:t>
            </a:r>
            <a:r>
              <a:rPr lang="fr-FR" dirty="0" smtClean="0"/>
              <a:t> de se </a:t>
            </a:r>
            <a:r>
              <a:rPr lang="fr-FR" dirty="0" err="1" smtClean="0"/>
              <a:t>embarcar</a:t>
            </a:r>
            <a:r>
              <a:rPr lang="fr-FR" dirty="0" smtClean="0"/>
              <a:t> a </a:t>
            </a:r>
            <a:r>
              <a:rPr lang="fr-FR" dirty="0" err="1" smtClean="0"/>
              <a:t>solução</a:t>
            </a:r>
            <a:r>
              <a:rPr lang="fr-FR" dirty="0" smtClean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Tratamento</a:t>
            </a:r>
            <a:r>
              <a:rPr lang="fr-FR" dirty="0" smtClean="0"/>
              <a:t> do </a:t>
            </a:r>
            <a:r>
              <a:rPr lang="fr-FR" dirty="0" err="1" smtClean="0"/>
              <a:t>Sinal</a:t>
            </a:r>
            <a:r>
              <a:rPr lang="fr-FR" dirty="0" smtClean="0"/>
              <a:t> de </a:t>
            </a:r>
            <a:r>
              <a:rPr lang="fr-FR" dirty="0" err="1" smtClean="0"/>
              <a:t>áudio</a:t>
            </a:r>
            <a:r>
              <a:rPr lang="fr-FR" dirty="0" smtClean="0"/>
              <a:t> – </a:t>
            </a:r>
            <a:r>
              <a:rPr lang="fr-FR" dirty="0" err="1" smtClean="0"/>
              <a:t>Pre</a:t>
            </a:r>
            <a:r>
              <a:rPr lang="fr-FR" dirty="0" smtClean="0"/>
              <a:t> - </a:t>
            </a:r>
            <a:r>
              <a:rPr lang="fr-FR" dirty="0" err="1" smtClean="0"/>
              <a:t>Processamento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Para se </a:t>
            </a:r>
            <a:r>
              <a:rPr lang="fr-FR" dirty="0" err="1" smtClean="0"/>
              <a:t>manipular</a:t>
            </a:r>
            <a:r>
              <a:rPr lang="fr-FR" dirty="0" smtClean="0"/>
              <a:t> os </a:t>
            </a:r>
            <a:r>
              <a:rPr lang="fr-FR" dirty="0" err="1" smtClean="0"/>
              <a:t>dados</a:t>
            </a:r>
            <a:r>
              <a:rPr lang="fr-FR" dirty="0" smtClean="0"/>
              <a:t> </a:t>
            </a:r>
            <a:r>
              <a:rPr lang="fr-FR" dirty="0" err="1" smtClean="0"/>
              <a:t>digitalizados</a:t>
            </a:r>
            <a:r>
              <a:rPr lang="fr-FR" dirty="0" smtClean="0"/>
              <a:t>, </a:t>
            </a:r>
            <a:r>
              <a:rPr lang="fr-FR" dirty="0" err="1" smtClean="0"/>
              <a:t>é</a:t>
            </a:r>
            <a:r>
              <a:rPr lang="fr-FR" dirty="0" smtClean="0"/>
              <a:t> </a:t>
            </a:r>
            <a:r>
              <a:rPr lang="fr-FR" dirty="0" err="1" smtClean="0"/>
              <a:t>necessário</a:t>
            </a:r>
            <a:r>
              <a:rPr lang="fr-FR" dirty="0" smtClean="0"/>
              <a:t> que se </a:t>
            </a:r>
            <a:r>
              <a:rPr lang="fr-FR" dirty="0" err="1" smtClean="0"/>
              <a:t>altere</a:t>
            </a:r>
            <a:r>
              <a:rPr lang="fr-FR" dirty="0" smtClean="0"/>
              <a:t> os </a:t>
            </a:r>
            <a:r>
              <a:rPr lang="fr-FR" dirty="0" err="1" smtClean="0"/>
              <a:t>dados</a:t>
            </a:r>
            <a:r>
              <a:rPr lang="fr-FR" dirty="0" smtClean="0"/>
              <a:t> </a:t>
            </a:r>
            <a:r>
              <a:rPr lang="fr-FR" dirty="0" err="1" smtClean="0"/>
              <a:t>vindo</a:t>
            </a:r>
            <a:r>
              <a:rPr lang="fr-FR" dirty="0" smtClean="0"/>
              <a:t> da </a:t>
            </a:r>
            <a:r>
              <a:rPr lang="fr-FR" dirty="0" err="1" smtClean="0"/>
              <a:t>placa</a:t>
            </a:r>
            <a:r>
              <a:rPr lang="fr-FR" dirty="0" smtClean="0"/>
              <a:t> de captura.</a:t>
            </a:r>
          </a:p>
          <a:p>
            <a:endParaRPr lang="fr-FR" dirty="0" smtClean="0"/>
          </a:p>
          <a:p>
            <a:r>
              <a:rPr lang="fr-FR" dirty="0" err="1" smtClean="0"/>
              <a:t>Determinar</a:t>
            </a:r>
            <a:r>
              <a:rPr lang="fr-FR" dirty="0" smtClean="0"/>
              <a:t> </a:t>
            </a:r>
            <a:r>
              <a:rPr lang="fr-FR" dirty="0" err="1" smtClean="0"/>
              <a:t>precisão</a:t>
            </a:r>
            <a:r>
              <a:rPr lang="fr-FR" dirty="0" smtClean="0"/>
              <a:t> </a:t>
            </a:r>
            <a:r>
              <a:rPr lang="fr-FR" dirty="0" err="1" smtClean="0"/>
              <a:t>desejada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Criação</a:t>
            </a:r>
            <a:r>
              <a:rPr lang="fr-FR" dirty="0" smtClean="0"/>
              <a:t> de </a:t>
            </a:r>
            <a:r>
              <a:rPr lang="fr-FR" dirty="0" err="1" smtClean="0"/>
              <a:t>uma</a:t>
            </a:r>
            <a:r>
              <a:rPr lang="fr-FR" dirty="0" smtClean="0"/>
              <a:t> </a:t>
            </a:r>
            <a:r>
              <a:rPr lang="fr-FR" dirty="0" err="1" smtClean="0"/>
              <a:t>estrutura</a:t>
            </a:r>
            <a:r>
              <a:rPr lang="fr-FR" dirty="0" smtClean="0"/>
              <a:t> de </a:t>
            </a:r>
            <a:r>
              <a:rPr lang="fr-FR" dirty="0" err="1" smtClean="0"/>
              <a:t>dados</a:t>
            </a:r>
            <a:r>
              <a:rPr lang="fr-FR" dirty="0" smtClean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Tratamento</a:t>
            </a:r>
            <a:r>
              <a:rPr lang="fr-FR" dirty="0" smtClean="0"/>
              <a:t> do </a:t>
            </a:r>
            <a:r>
              <a:rPr lang="fr-FR" dirty="0" err="1" smtClean="0"/>
              <a:t>Sinal</a:t>
            </a:r>
            <a:r>
              <a:rPr lang="fr-FR" dirty="0" smtClean="0"/>
              <a:t> de </a:t>
            </a:r>
            <a:r>
              <a:rPr lang="fr-FR" dirty="0" err="1" smtClean="0"/>
              <a:t>áudio</a:t>
            </a:r>
            <a:r>
              <a:rPr lang="fr-FR" dirty="0" smtClean="0"/>
              <a:t> – </a:t>
            </a:r>
            <a:r>
              <a:rPr lang="fr-FR" dirty="0" err="1" smtClean="0"/>
              <a:t>Pre</a:t>
            </a:r>
            <a:r>
              <a:rPr lang="fr-FR" dirty="0" smtClean="0"/>
              <a:t> - </a:t>
            </a:r>
            <a:r>
              <a:rPr lang="fr-FR" dirty="0" err="1" smtClean="0"/>
              <a:t>Processamento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Uma</a:t>
            </a:r>
            <a:r>
              <a:rPr lang="fr-FR" dirty="0" smtClean="0"/>
              <a:t> </a:t>
            </a:r>
            <a:r>
              <a:rPr lang="fr-FR" dirty="0" err="1" smtClean="0"/>
              <a:t>definição</a:t>
            </a:r>
            <a:r>
              <a:rPr lang="fr-FR" dirty="0" smtClean="0"/>
              <a:t> importante </a:t>
            </a:r>
            <a:r>
              <a:rPr lang="fr-FR" dirty="0" err="1" smtClean="0"/>
              <a:t>nesta</a:t>
            </a:r>
            <a:r>
              <a:rPr lang="fr-FR" dirty="0" smtClean="0"/>
              <a:t> </a:t>
            </a:r>
            <a:r>
              <a:rPr lang="fr-FR" dirty="0" err="1" smtClean="0"/>
              <a:t>etapa</a:t>
            </a:r>
            <a:r>
              <a:rPr lang="fr-FR" dirty="0" smtClean="0"/>
              <a:t> </a:t>
            </a:r>
            <a:r>
              <a:rPr lang="fr-FR" dirty="0" err="1" smtClean="0"/>
              <a:t>é</a:t>
            </a:r>
            <a:r>
              <a:rPr lang="fr-FR" dirty="0" smtClean="0"/>
              <a:t> </a:t>
            </a:r>
            <a:r>
              <a:rPr lang="fr-FR" dirty="0" err="1" smtClean="0"/>
              <a:t>relacionada</a:t>
            </a:r>
            <a:r>
              <a:rPr lang="fr-FR" dirty="0" smtClean="0"/>
              <a:t> a </a:t>
            </a:r>
            <a:r>
              <a:rPr lang="fr-FR" dirty="0" err="1" smtClean="0"/>
              <a:t>um</a:t>
            </a:r>
            <a:r>
              <a:rPr lang="fr-FR" dirty="0" smtClean="0"/>
              <a:t> </a:t>
            </a:r>
            <a:r>
              <a:rPr lang="fr-FR" dirty="0" err="1" smtClean="0"/>
              <a:t>evento</a:t>
            </a:r>
            <a:r>
              <a:rPr lang="fr-FR" dirty="0" smtClean="0"/>
              <a:t>. </a:t>
            </a:r>
            <a:r>
              <a:rPr lang="fr-FR" dirty="0" err="1" smtClean="0"/>
              <a:t>Microfones</a:t>
            </a:r>
            <a:r>
              <a:rPr lang="fr-FR" dirty="0" smtClean="0"/>
              <a:t> </a:t>
            </a:r>
            <a:r>
              <a:rPr lang="fr-FR" dirty="0" err="1" smtClean="0"/>
              <a:t>captam</a:t>
            </a:r>
            <a:r>
              <a:rPr lang="fr-FR" dirty="0" smtClean="0"/>
              <a:t> sons </a:t>
            </a:r>
            <a:r>
              <a:rPr lang="fr-FR" dirty="0" err="1" smtClean="0"/>
              <a:t>em</a:t>
            </a:r>
            <a:r>
              <a:rPr lang="fr-FR" dirty="0" smtClean="0"/>
              <a:t> </a:t>
            </a:r>
            <a:r>
              <a:rPr lang="fr-FR" dirty="0" err="1" smtClean="0"/>
              <a:t>certos</a:t>
            </a:r>
            <a:r>
              <a:rPr lang="fr-FR" dirty="0" smtClean="0"/>
              <a:t> </a:t>
            </a:r>
            <a:r>
              <a:rPr lang="fr-FR" dirty="0" err="1" smtClean="0"/>
              <a:t>intervalos</a:t>
            </a:r>
            <a:r>
              <a:rPr lang="fr-FR" dirty="0" smtClean="0"/>
              <a:t>, e para </a:t>
            </a:r>
            <a:r>
              <a:rPr lang="fr-FR" dirty="0" err="1" smtClean="0"/>
              <a:t>começar</a:t>
            </a:r>
            <a:r>
              <a:rPr lang="fr-FR" dirty="0" smtClean="0"/>
              <a:t> o </a:t>
            </a:r>
            <a:r>
              <a:rPr lang="fr-FR" dirty="0" err="1" smtClean="0"/>
              <a:t>processamento</a:t>
            </a:r>
            <a:r>
              <a:rPr lang="fr-FR" dirty="0" smtClean="0"/>
              <a:t>, </a:t>
            </a:r>
            <a:r>
              <a:rPr lang="fr-FR" dirty="0" err="1" smtClean="0"/>
              <a:t>um</a:t>
            </a:r>
            <a:r>
              <a:rPr lang="fr-FR" dirty="0" smtClean="0"/>
              <a:t> </a:t>
            </a:r>
            <a:r>
              <a:rPr lang="fr-FR" dirty="0" err="1" smtClean="0"/>
              <a:t>limiar</a:t>
            </a:r>
            <a:r>
              <a:rPr lang="fr-FR" dirty="0" smtClean="0"/>
              <a:t> </a:t>
            </a:r>
            <a:r>
              <a:rPr lang="fr-FR" dirty="0" err="1" smtClean="0"/>
              <a:t>precisa</a:t>
            </a:r>
            <a:r>
              <a:rPr lang="fr-FR" dirty="0" smtClean="0"/>
              <a:t> </a:t>
            </a:r>
            <a:r>
              <a:rPr lang="fr-FR" dirty="0" err="1" smtClean="0"/>
              <a:t>ser</a:t>
            </a:r>
            <a:r>
              <a:rPr lang="fr-FR" dirty="0" smtClean="0"/>
              <a:t> </a:t>
            </a:r>
            <a:r>
              <a:rPr lang="fr-FR" dirty="0" err="1" smtClean="0"/>
              <a:t>definido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r>
              <a:rPr lang="fr-FR" dirty="0" smtClean="0"/>
              <a:t>De </a:t>
            </a:r>
            <a:r>
              <a:rPr lang="fr-FR" dirty="0" err="1" smtClean="0"/>
              <a:t>acordo</a:t>
            </a:r>
            <a:r>
              <a:rPr lang="fr-FR" dirty="0" smtClean="0"/>
              <a:t> </a:t>
            </a:r>
            <a:r>
              <a:rPr lang="fr-FR" dirty="0" err="1" smtClean="0"/>
              <a:t>com</a:t>
            </a:r>
            <a:r>
              <a:rPr lang="fr-FR" dirty="0" smtClean="0"/>
              <a:t> o </a:t>
            </a:r>
            <a:r>
              <a:rPr lang="fr-FR" dirty="0" err="1" smtClean="0"/>
              <a:t>ambiente</a:t>
            </a:r>
            <a:r>
              <a:rPr lang="fr-FR" dirty="0" smtClean="0"/>
              <a:t>, esses </a:t>
            </a:r>
            <a:r>
              <a:rPr lang="fr-FR" dirty="0" err="1" smtClean="0"/>
              <a:t>valores</a:t>
            </a:r>
            <a:r>
              <a:rPr lang="fr-FR" dirty="0" smtClean="0"/>
              <a:t> </a:t>
            </a:r>
            <a:r>
              <a:rPr lang="fr-FR" dirty="0" err="1" smtClean="0"/>
              <a:t>podem</a:t>
            </a:r>
            <a:r>
              <a:rPr lang="fr-FR" dirty="0" smtClean="0"/>
              <a:t> </a:t>
            </a:r>
            <a:r>
              <a:rPr lang="fr-FR" dirty="0" err="1" smtClean="0"/>
              <a:t>mudar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Processamento</a:t>
            </a:r>
            <a:r>
              <a:rPr lang="fr-FR" dirty="0" smtClean="0"/>
              <a:t> – Time </a:t>
            </a:r>
            <a:r>
              <a:rPr lang="fr-FR" dirty="0" err="1" smtClean="0"/>
              <a:t>Difference</a:t>
            </a:r>
            <a:r>
              <a:rPr lang="fr-FR" dirty="0" smtClean="0"/>
              <a:t> of </a:t>
            </a:r>
            <a:r>
              <a:rPr lang="fr-FR" dirty="0" err="1" smtClean="0"/>
              <a:t>Arrival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Time </a:t>
            </a:r>
            <a:r>
              <a:rPr lang="fr-FR" dirty="0" err="1" smtClean="0"/>
              <a:t>Difference</a:t>
            </a:r>
            <a:r>
              <a:rPr lang="fr-FR" dirty="0" smtClean="0"/>
              <a:t> of </a:t>
            </a:r>
            <a:r>
              <a:rPr lang="fr-FR" dirty="0" err="1" smtClean="0"/>
              <a:t>arrival</a:t>
            </a:r>
            <a:r>
              <a:rPr lang="fr-FR" dirty="0" smtClean="0"/>
              <a:t> ou </a:t>
            </a:r>
            <a:r>
              <a:rPr lang="fr-FR" dirty="0" err="1" smtClean="0"/>
              <a:t>diferença</a:t>
            </a:r>
            <a:r>
              <a:rPr lang="fr-FR" dirty="0" smtClean="0"/>
              <a:t> de tempo de </a:t>
            </a:r>
            <a:r>
              <a:rPr lang="fr-FR" dirty="0" err="1" smtClean="0"/>
              <a:t>chegada</a:t>
            </a:r>
            <a:r>
              <a:rPr lang="fr-FR" dirty="0" smtClean="0"/>
              <a:t> </a:t>
            </a:r>
            <a:r>
              <a:rPr lang="fr-FR" dirty="0" err="1" smtClean="0"/>
              <a:t>é</a:t>
            </a:r>
            <a:r>
              <a:rPr lang="fr-FR" dirty="0" smtClean="0"/>
              <a:t> a </a:t>
            </a:r>
            <a:r>
              <a:rPr lang="fr-FR" dirty="0" err="1" smtClean="0"/>
              <a:t>variação</a:t>
            </a:r>
            <a:r>
              <a:rPr lang="fr-FR" dirty="0" smtClean="0"/>
              <a:t> de tempo nos instantes de </a:t>
            </a:r>
            <a:r>
              <a:rPr lang="fr-FR" dirty="0" err="1" smtClean="0"/>
              <a:t>chegada</a:t>
            </a:r>
            <a:r>
              <a:rPr lang="fr-FR" dirty="0" smtClean="0"/>
              <a:t> do </a:t>
            </a:r>
            <a:r>
              <a:rPr lang="fr-FR" dirty="0" err="1" smtClean="0"/>
              <a:t>som</a:t>
            </a:r>
            <a:r>
              <a:rPr lang="fr-FR" dirty="0" smtClean="0"/>
              <a:t> nos </a:t>
            </a:r>
            <a:r>
              <a:rPr lang="fr-FR" dirty="0" err="1" smtClean="0"/>
              <a:t>microfones</a:t>
            </a:r>
            <a:r>
              <a:rPr lang="fr-FR" dirty="0" smtClean="0"/>
              <a:t> ou </a:t>
            </a:r>
            <a:r>
              <a:rPr lang="fr-FR" dirty="0" err="1" smtClean="0"/>
              <a:t>receptores</a:t>
            </a:r>
            <a:r>
              <a:rPr lang="fr-FR" dirty="0" smtClean="0"/>
              <a:t>.</a:t>
            </a:r>
          </a:p>
          <a:p>
            <a:r>
              <a:rPr lang="fr-FR" dirty="0" smtClean="0"/>
              <a:t>São </a:t>
            </a:r>
            <a:r>
              <a:rPr lang="fr-FR" dirty="0" err="1" smtClean="0"/>
              <a:t>necessários</a:t>
            </a:r>
            <a:r>
              <a:rPr lang="fr-FR" dirty="0" smtClean="0"/>
              <a:t> para o </a:t>
            </a:r>
            <a:r>
              <a:rPr lang="fr-FR" dirty="0" err="1" smtClean="0"/>
              <a:t>cálculo</a:t>
            </a:r>
            <a:r>
              <a:rPr lang="fr-FR" dirty="0" smtClean="0"/>
              <a:t> da </a:t>
            </a:r>
            <a:r>
              <a:rPr lang="fr-FR" dirty="0" err="1" smtClean="0"/>
              <a:t>localização</a:t>
            </a:r>
            <a:r>
              <a:rPr lang="fr-FR" dirty="0" smtClean="0"/>
              <a:t> da </a:t>
            </a:r>
            <a:r>
              <a:rPr lang="fr-FR" dirty="0" err="1" smtClean="0"/>
              <a:t>posição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Existem</a:t>
            </a:r>
            <a:r>
              <a:rPr lang="fr-FR" dirty="0" smtClean="0"/>
              <a:t> </a:t>
            </a:r>
            <a:r>
              <a:rPr lang="fr-FR" dirty="0" err="1" smtClean="0"/>
              <a:t>TDOAs</a:t>
            </a:r>
            <a:r>
              <a:rPr lang="fr-FR" dirty="0" smtClean="0"/>
              <a:t> </a:t>
            </a:r>
            <a:r>
              <a:rPr lang="fr-FR" dirty="0" err="1" smtClean="0"/>
              <a:t>dependentes</a:t>
            </a:r>
            <a:r>
              <a:rPr lang="fr-FR" dirty="0" smtClean="0"/>
              <a:t> e </a:t>
            </a:r>
            <a:r>
              <a:rPr lang="fr-FR" dirty="0" err="1" smtClean="0"/>
              <a:t>independentes</a:t>
            </a:r>
            <a:r>
              <a:rPr lang="fr-FR" dirty="0" smtClean="0"/>
              <a:t>, e os </a:t>
            </a:r>
            <a:r>
              <a:rPr lang="fr-FR" dirty="0" err="1" smtClean="0"/>
              <a:t>microfones</a:t>
            </a:r>
            <a:r>
              <a:rPr lang="fr-FR" dirty="0" smtClean="0"/>
              <a:t> </a:t>
            </a:r>
            <a:r>
              <a:rPr lang="fr-FR" dirty="0" err="1" smtClean="0"/>
              <a:t>precisam</a:t>
            </a:r>
            <a:r>
              <a:rPr lang="fr-FR" dirty="0" smtClean="0"/>
              <a:t> ter </a:t>
            </a:r>
            <a:r>
              <a:rPr lang="fr-FR" dirty="0" err="1" smtClean="0"/>
              <a:t>referências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Processamento</a:t>
            </a:r>
            <a:r>
              <a:rPr lang="fr-FR" dirty="0" smtClean="0"/>
              <a:t> – </a:t>
            </a:r>
            <a:r>
              <a:rPr lang="fr-FR" dirty="0" err="1" smtClean="0"/>
              <a:t>Localização</a:t>
            </a:r>
            <a:r>
              <a:rPr lang="fr-FR" dirty="0" smtClean="0"/>
              <a:t> </a:t>
            </a:r>
            <a:r>
              <a:rPr lang="fr-FR" dirty="0" err="1" smtClean="0"/>
              <a:t>através</a:t>
            </a:r>
            <a:r>
              <a:rPr lang="fr-FR" dirty="0" smtClean="0"/>
              <a:t> de TDOA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Diversas</a:t>
            </a:r>
            <a:r>
              <a:rPr lang="fr-FR" dirty="0" smtClean="0"/>
              <a:t> </a:t>
            </a:r>
            <a:r>
              <a:rPr lang="fr-FR" dirty="0" err="1" smtClean="0"/>
              <a:t>maneiras</a:t>
            </a:r>
            <a:r>
              <a:rPr lang="fr-FR" dirty="0" smtClean="0"/>
              <a:t> de se </a:t>
            </a:r>
            <a:r>
              <a:rPr lang="fr-FR" dirty="0" err="1" smtClean="0"/>
              <a:t>achar</a:t>
            </a:r>
            <a:r>
              <a:rPr lang="fr-FR" dirty="0" smtClean="0"/>
              <a:t> a </a:t>
            </a:r>
            <a:r>
              <a:rPr lang="fr-FR" dirty="0" err="1" smtClean="0"/>
              <a:t>posi</a:t>
            </a:r>
            <a:r>
              <a:rPr lang="fr-FR" dirty="0" err="1" smtClean="0"/>
              <a:t>ção</a:t>
            </a:r>
            <a:r>
              <a:rPr lang="fr-FR" dirty="0" smtClean="0"/>
              <a:t> da fonte </a:t>
            </a:r>
            <a:r>
              <a:rPr lang="fr-FR" dirty="0" err="1" smtClean="0"/>
              <a:t>sonora</a:t>
            </a:r>
            <a:r>
              <a:rPr lang="fr-FR" dirty="0" smtClean="0"/>
              <a:t> </a:t>
            </a:r>
            <a:r>
              <a:rPr lang="fr-FR" dirty="0" err="1" smtClean="0"/>
              <a:t>através</a:t>
            </a:r>
            <a:r>
              <a:rPr lang="fr-FR" dirty="0" smtClean="0"/>
              <a:t> de </a:t>
            </a:r>
            <a:r>
              <a:rPr lang="fr-FR" dirty="0" err="1" smtClean="0"/>
              <a:t>TDOAs</a:t>
            </a:r>
            <a:r>
              <a:rPr lang="fr-FR" dirty="0" smtClean="0"/>
              <a:t>.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err="1" smtClean="0"/>
              <a:t>Algoritmos</a:t>
            </a:r>
            <a:r>
              <a:rPr lang="fr-FR" dirty="0" smtClean="0"/>
              <a:t> </a:t>
            </a:r>
            <a:r>
              <a:rPr lang="fr-FR" dirty="0" err="1" smtClean="0"/>
              <a:t>possuem</a:t>
            </a:r>
            <a:r>
              <a:rPr lang="fr-FR" dirty="0" smtClean="0"/>
              <a:t> </a:t>
            </a:r>
            <a:r>
              <a:rPr lang="fr-FR" dirty="0" err="1" smtClean="0"/>
              <a:t>um</a:t>
            </a:r>
            <a:r>
              <a:rPr lang="fr-FR" dirty="0" smtClean="0"/>
              <a:t> alto </a:t>
            </a:r>
            <a:r>
              <a:rPr lang="fr-FR" dirty="0" err="1" smtClean="0"/>
              <a:t>custo</a:t>
            </a:r>
            <a:r>
              <a:rPr lang="fr-FR" dirty="0" smtClean="0"/>
              <a:t> </a:t>
            </a:r>
            <a:r>
              <a:rPr lang="fr-FR" dirty="0" err="1" smtClean="0"/>
              <a:t>computacional</a:t>
            </a:r>
            <a:r>
              <a:rPr lang="fr-FR" dirty="0" smtClean="0"/>
              <a:t>, </a:t>
            </a:r>
            <a:r>
              <a:rPr lang="fr-FR" dirty="0" err="1" smtClean="0"/>
              <a:t>então</a:t>
            </a:r>
            <a:r>
              <a:rPr lang="fr-FR" dirty="0" smtClean="0"/>
              <a:t> </a:t>
            </a:r>
            <a:r>
              <a:rPr lang="fr-FR" dirty="0" err="1" smtClean="0"/>
              <a:t>é</a:t>
            </a:r>
            <a:r>
              <a:rPr lang="fr-FR" dirty="0" smtClean="0"/>
              <a:t> </a:t>
            </a:r>
            <a:r>
              <a:rPr lang="fr-FR" dirty="0" err="1" smtClean="0"/>
              <a:t>necessário</a:t>
            </a:r>
            <a:r>
              <a:rPr lang="fr-FR" dirty="0" smtClean="0"/>
              <a:t> </a:t>
            </a:r>
            <a:r>
              <a:rPr lang="fr-FR" dirty="0" err="1" smtClean="0"/>
              <a:t>saber</a:t>
            </a:r>
            <a:r>
              <a:rPr lang="fr-FR" dirty="0" smtClean="0"/>
              <a:t> </a:t>
            </a:r>
            <a:r>
              <a:rPr lang="fr-FR" dirty="0" err="1" smtClean="0"/>
              <a:t>qual</a:t>
            </a:r>
            <a:r>
              <a:rPr lang="fr-FR" dirty="0" smtClean="0"/>
              <a:t> </a:t>
            </a:r>
            <a:r>
              <a:rPr lang="fr-FR" dirty="0" err="1" smtClean="0"/>
              <a:t>tipo</a:t>
            </a:r>
            <a:r>
              <a:rPr lang="fr-FR" dirty="0" smtClean="0"/>
              <a:t> de </a:t>
            </a:r>
            <a:r>
              <a:rPr lang="fr-FR" dirty="0" err="1" smtClean="0"/>
              <a:t>projeto</a:t>
            </a:r>
            <a:r>
              <a:rPr lang="fr-FR" dirty="0" smtClean="0"/>
              <a:t> </a:t>
            </a:r>
            <a:r>
              <a:rPr lang="fr-FR" dirty="0" err="1" smtClean="0"/>
              <a:t>está</a:t>
            </a:r>
            <a:r>
              <a:rPr lang="fr-FR" dirty="0" smtClean="0"/>
              <a:t> se </a:t>
            </a:r>
            <a:r>
              <a:rPr lang="fr-FR" dirty="0" err="1" smtClean="0"/>
              <a:t>tentando</a:t>
            </a:r>
            <a:r>
              <a:rPr lang="fr-FR" dirty="0" smtClean="0"/>
              <a:t> </a:t>
            </a:r>
            <a:r>
              <a:rPr lang="fr-FR" dirty="0" err="1" smtClean="0"/>
              <a:t>implantar</a:t>
            </a:r>
            <a:r>
              <a:rPr lang="fr-FR" dirty="0" smtClean="0"/>
              <a:t>. </a:t>
            </a:r>
          </a:p>
          <a:p>
            <a:endParaRPr lang="fr-FR" dirty="0" smtClean="0"/>
          </a:p>
          <a:p>
            <a:r>
              <a:rPr lang="fr-FR" dirty="0" err="1" smtClean="0"/>
              <a:t>Sempre</a:t>
            </a:r>
            <a:r>
              <a:rPr lang="fr-FR" dirty="0" smtClean="0"/>
              <a:t> </a:t>
            </a:r>
            <a:r>
              <a:rPr lang="fr-FR" dirty="0" err="1" smtClean="0"/>
              <a:t>buscar</a:t>
            </a:r>
            <a:r>
              <a:rPr lang="fr-FR" dirty="0" smtClean="0"/>
              <a:t> </a:t>
            </a:r>
            <a:r>
              <a:rPr lang="fr-FR" dirty="0" err="1" smtClean="0"/>
              <a:t>uma</a:t>
            </a:r>
            <a:r>
              <a:rPr lang="fr-FR" dirty="0" smtClean="0"/>
              <a:t> </a:t>
            </a:r>
            <a:r>
              <a:rPr lang="fr-FR" dirty="0" err="1" smtClean="0"/>
              <a:t>solução</a:t>
            </a:r>
            <a:r>
              <a:rPr lang="fr-FR" dirty="0" smtClean="0"/>
              <a:t> </a:t>
            </a:r>
            <a:r>
              <a:rPr lang="fr-FR" dirty="0" err="1" smtClean="0"/>
              <a:t>otimizada</a:t>
            </a:r>
            <a:r>
              <a:rPr lang="fr-FR" dirty="0" smtClean="0"/>
              <a:t>, pois </a:t>
            </a:r>
            <a:r>
              <a:rPr lang="fr-FR" dirty="0" err="1" smtClean="0"/>
              <a:t>nesse</a:t>
            </a:r>
            <a:r>
              <a:rPr lang="fr-FR" dirty="0" smtClean="0"/>
              <a:t> </a:t>
            </a:r>
            <a:r>
              <a:rPr lang="fr-FR" dirty="0" err="1" smtClean="0"/>
              <a:t>contexto</a:t>
            </a:r>
            <a:r>
              <a:rPr lang="fr-FR" dirty="0" smtClean="0"/>
              <a:t> </a:t>
            </a:r>
            <a:r>
              <a:rPr lang="fr-FR" dirty="0" err="1" smtClean="0"/>
              <a:t>todos</a:t>
            </a:r>
            <a:r>
              <a:rPr lang="fr-FR" dirty="0" smtClean="0"/>
              <a:t> as </a:t>
            </a:r>
            <a:r>
              <a:rPr lang="fr-FR" dirty="0" err="1" smtClean="0"/>
              <a:t>aplicações</a:t>
            </a:r>
            <a:r>
              <a:rPr lang="fr-FR" dirty="0" smtClean="0"/>
              <a:t> </a:t>
            </a:r>
            <a:r>
              <a:rPr lang="fr-FR" dirty="0" err="1" smtClean="0"/>
              <a:t>são</a:t>
            </a:r>
            <a:r>
              <a:rPr lang="fr-FR" dirty="0" smtClean="0"/>
              <a:t> </a:t>
            </a:r>
            <a:r>
              <a:rPr lang="fr-FR" dirty="0" err="1" smtClean="0"/>
              <a:t>em</a:t>
            </a:r>
            <a:r>
              <a:rPr lang="fr-FR" dirty="0" smtClean="0"/>
              <a:t> tempo real.</a:t>
            </a:r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po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Expo">
      <a:majorFont>
        <a:latin typeface="Calibri"/>
        <a:ea typeface=""/>
        <a:cs typeface=""/>
        <a:font script="Jpan" typeface="ＭＳ ゴシック"/>
      </a:majorFont>
      <a:minorFont>
        <a:latin typeface="Calibri"/>
        <a:ea typeface=""/>
        <a:cs typeface=""/>
        <a:font script="Jpan" typeface="ＭＳ ゴシック"/>
      </a:minorFont>
    </a:fontScheme>
    <a:fmtScheme name="Expo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3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93000"/>
                <a:satMod val="130000"/>
              </a:schemeClr>
            </a:gs>
            <a:gs pos="60000">
              <a:schemeClr val="phClr">
                <a:tint val="80000"/>
                <a:shade val="93000"/>
                <a:satMod val="130000"/>
              </a:schemeClr>
            </a:gs>
            <a:gs pos="100000">
              <a:schemeClr val="phClr"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34925" cap="flat" cmpd="sng" algn="ctr"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8600000" scaled="0"/>
          </a:gra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C0C0C0">
                <a:alpha val="75000"/>
              </a:srgbClr>
            </a:innerShdw>
            <a:outerShdw blurRad="63500" dist="38100" dir="5400000" sx="105000" sy="105000" algn="br" rotWithShape="0">
              <a:srgbClr val="000000">
                <a:alpha val="30000"/>
              </a:srgbClr>
            </a:outerShdw>
          </a:effectLst>
        </a:effectStyle>
        <a:effectStyle>
          <a:effectLst>
            <a:innerShdw blurRad="50800" dist="25400" dir="16200000">
              <a:srgbClr val="C0C0C0">
                <a:alpha val="75000"/>
              </a:srgbClr>
            </a:innerShdw>
            <a:reflection blurRad="63500" stA="40000" endPos="50000" dist="127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Expo.thmx</Template>
  <TotalTime>1005</TotalTime>
  <Words>464</Words>
  <Application>Microsoft Macintosh PowerPoint</Application>
  <PresentationFormat>On-screen Show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Expo</vt:lpstr>
      <vt:lpstr>Localização de fonte sonora utilizando microfones</vt:lpstr>
      <vt:lpstr>Localização de Fonte sonora utilizando microfones</vt:lpstr>
      <vt:lpstr>Motivação</vt:lpstr>
      <vt:lpstr>Tratamento do Sinal de Audio - Tecnologias</vt:lpstr>
      <vt:lpstr>Tratamento do Sinal de Audio - Tecnologias</vt:lpstr>
      <vt:lpstr>Tratamento do Sinal de áudio – Pre - Processamento</vt:lpstr>
      <vt:lpstr>Tratamento do Sinal de áudio – Pre - Processamento</vt:lpstr>
      <vt:lpstr>Processamento – Time Difference of Arrival</vt:lpstr>
      <vt:lpstr>Processamento – Localização através de TDOA</vt:lpstr>
      <vt:lpstr>Processamento – Localização através de TDOA</vt:lpstr>
      <vt:lpstr>Conclusão</vt:lpstr>
    </vt:vector>
  </TitlesOfParts>
  <Company>Sublime 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Localização de fonte sonora utilizando microfones</dc:title>
  <dc:creator>Brad Nowell</dc:creator>
  <cp:lastModifiedBy>Brad Nowell</cp:lastModifiedBy>
  <cp:revision>49</cp:revision>
  <dcterms:created xsi:type="dcterms:W3CDTF">2010-11-08T01:01:42Z</dcterms:created>
  <dcterms:modified xsi:type="dcterms:W3CDTF">2010-11-08T02:29:47Z</dcterms:modified>
</cp:coreProperties>
</file>