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0" r:id="rId9"/>
    <p:sldId id="279" r:id="rId10"/>
    <p:sldId id="280" r:id="rId11"/>
    <p:sldId id="281" r:id="rId12"/>
    <p:sldId id="262" r:id="rId13"/>
    <p:sldId id="263" r:id="rId14"/>
    <p:sldId id="264" r:id="rId15"/>
    <p:sldId id="265" r:id="rId16"/>
    <p:sldId id="268" r:id="rId17"/>
    <p:sldId id="266" r:id="rId18"/>
    <p:sldId id="271" r:id="rId19"/>
    <p:sldId id="273" r:id="rId20"/>
    <p:sldId id="275" r:id="rId21"/>
    <p:sldId id="274" r:id="rId22"/>
    <p:sldId id="282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7" r:id="rId34"/>
    <p:sldId id="304" r:id="rId35"/>
    <p:sldId id="299" r:id="rId36"/>
    <p:sldId id="300" r:id="rId37"/>
    <p:sldId id="301" r:id="rId38"/>
    <p:sldId id="302" r:id="rId39"/>
    <p:sldId id="303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D3F3554-F7B4-5845-8631-A4E35962B70E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2A16BD4-C0CF-F34D-9BB0-9C891AFCE7E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67000"/>
            <a:ext cx="4648200" cy="1914144"/>
          </a:xfrm>
        </p:spPr>
        <p:txBody>
          <a:bodyPr anchor="ctr"/>
          <a:lstStyle/>
          <a:p>
            <a:r>
              <a:rPr lang="en-US" dirty="0" smtClean="0"/>
              <a:t>Web Game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91768"/>
          </a:xfrm>
        </p:spPr>
        <p:txBody>
          <a:bodyPr>
            <a:normAutofit/>
          </a:bodyPr>
          <a:lstStyle/>
          <a:p>
            <a:r>
              <a:rPr lang="en-US" dirty="0" err="1" smtClean="0"/>
              <a:t>Mário</a:t>
            </a:r>
            <a:r>
              <a:rPr lang="en-US" dirty="0" smtClean="0"/>
              <a:t> </a:t>
            </a:r>
            <a:r>
              <a:rPr lang="en-US" dirty="0" err="1" smtClean="0"/>
              <a:t>Barbosa</a:t>
            </a:r>
            <a:endParaRPr lang="en-US" dirty="0" smtClean="0"/>
          </a:p>
          <a:p>
            <a:r>
              <a:rPr lang="en-US" dirty="0" err="1" smtClean="0"/>
              <a:t>João</a:t>
            </a:r>
            <a:r>
              <a:rPr lang="en-US" dirty="0" smtClean="0"/>
              <a:t> </a:t>
            </a:r>
            <a:r>
              <a:rPr lang="en-US" dirty="0" err="1" smtClean="0"/>
              <a:t>Pascoal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</a:t>
            </a:r>
          </a:p>
          <a:p>
            <a:pPr lvl="1"/>
            <a:r>
              <a:rPr lang="pt-BR" dirty="0" smtClean="0"/>
              <a:t>Suporte a múltiplos formatos de vídeo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0"/>
            <a:ext cx="4762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Audio</a:t>
            </a:r>
            <a:endParaRPr lang="pt-BR" dirty="0" smtClean="0"/>
          </a:p>
          <a:p>
            <a:pPr lvl="1"/>
            <a:r>
              <a:rPr lang="pt-BR" dirty="0" err="1" smtClean="0"/>
              <a:t>Engine</a:t>
            </a:r>
            <a:r>
              <a:rPr lang="pt-BR" dirty="0" smtClean="0"/>
              <a:t> geradora de áudio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pic>
        <p:nvPicPr>
          <p:cNvPr id="8194" name="Picture 2" descr="H:\public_html\Arquivos\TEMP\flash-s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67" y="3048000"/>
            <a:ext cx="6060419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Soluções Comerciais</a:t>
            </a:r>
          </a:p>
          <a:p>
            <a:pPr lvl="1"/>
            <a:r>
              <a:rPr lang="pt-BR" dirty="0" smtClean="0"/>
              <a:t>Flash IDE</a:t>
            </a:r>
          </a:p>
          <a:p>
            <a:pPr lvl="1"/>
            <a:r>
              <a:rPr lang="pt-BR" dirty="0" err="1" smtClean="0"/>
              <a:t>Flex</a:t>
            </a:r>
            <a:r>
              <a:rPr lang="pt-BR" dirty="0" smtClean="0"/>
              <a:t> </a:t>
            </a:r>
            <a:r>
              <a:rPr lang="pt-BR" dirty="0" err="1" smtClean="0"/>
              <a:t>Builder</a:t>
            </a:r>
            <a:endParaRPr lang="pt-BR" dirty="0" smtClean="0"/>
          </a:p>
          <a:p>
            <a:pPr lvl="1"/>
            <a:r>
              <a:rPr lang="pt-BR" dirty="0" smtClean="0"/>
              <a:t>FDT</a:t>
            </a:r>
            <a:endParaRPr lang="pt-BR" dirty="0" smtClean="0"/>
          </a:p>
          <a:p>
            <a:r>
              <a:rPr lang="pt-BR" dirty="0" smtClean="0"/>
              <a:t>Soluções </a:t>
            </a:r>
            <a:r>
              <a:rPr lang="pt-BR" dirty="0" err="1" smtClean="0"/>
              <a:t>Free</a:t>
            </a:r>
            <a:endParaRPr lang="pt-BR" dirty="0" smtClean="0"/>
          </a:p>
          <a:p>
            <a:pPr lvl="1"/>
            <a:r>
              <a:rPr lang="pt-BR" dirty="0" err="1" smtClean="0"/>
              <a:t>FlexSDK</a:t>
            </a:r>
            <a:r>
              <a:rPr lang="pt-BR" dirty="0" smtClean="0"/>
              <a:t> + </a:t>
            </a:r>
            <a:r>
              <a:rPr lang="pt-BR" dirty="0" smtClean="0"/>
              <a:t>Editor</a:t>
            </a:r>
          </a:p>
          <a:p>
            <a:pPr lvl="1"/>
            <a:r>
              <a:rPr lang="pt-BR" dirty="0" smtClean="0"/>
              <a:t>Flash </a:t>
            </a:r>
            <a:r>
              <a:rPr lang="pt-BR" dirty="0" err="1" smtClean="0"/>
              <a:t>Develop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 IDE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Integrado com Ferramentas da Adobe</a:t>
            </a:r>
          </a:p>
          <a:p>
            <a:pPr lvl="1"/>
            <a:r>
              <a:rPr lang="pt-BR" dirty="0" err="1" smtClean="0"/>
              <a:t>Photoshop</a:t>
            </a:r>
            <a:r>
              <a:rPr lang="pt-BR" dirty="0" smtClean="0"/>
              <a:t>, </a:t>
            </a:r>
            <a:r>
              <a:rPr lang="pt-BR" dirty="0" err="1" smtClean="0"/>
              <a:t>Fireworks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Fraco para programação</a:t>
            </a:r>
          </a:p>
          <a:p>
            <a:r>
              <a:rPr lang="pt-BR" dirty="0" smtClean="0"/>
              <a:t>Foco em Design</a:t>
            </a:r>
          </a:p>
          <a:p>
            <a:r>
              <a:rPr lang="pt-BR" dirty="0" smtClean="0"/>
              <a:t>Windows / Mac</a:t>
            </a:r>
            <a:endParaRPr lang="pt-BR" dirty="0" smtClean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pic>
        <p:nvPicPr>
          <p:cNvPr id="1026" name="Picture 2" descr="H:\public_html\Arquivos\TEMP\flash 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43815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Flex</a:t>
            </a:r>
            <a:r>
              <a:rPr lang="pt-BR" dirty="0" smtClean="0"/>
              <a:t> </a:t>
            </a:r>
            <a:r>
              <a:rPr lang="pt-BR" dirty="0" err="1" smtClean="0"/>
              <a:t>Builder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Foco no desenvolvedor</a:t>
            </a:r>
          </a:p>
          <a:p>
            <a:r>
              <a:rPr lang="pt-BR" dirty="0" smtClean="0"/>
              <a:t>Baseado no Eclipse</a:t>
            </a:r>
          </a:p>
          <a:p>
            <a:r>
              <a:rPr lang="pt-BR" dirty="0" smtClean="0"/>
              <a:t>IDE para interfaces</a:t>
            </a:r>
          </a:p>
          <a:p>
            <a:r>
              <a:rPr lang="pt-BR" dirty="0" smtClean="0"/>
              <a:t>Windows / Mac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H:\public_html\Arquivos\TEMP\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"/>
            <a:ext cx="1522319" cy="1522319"/>
          </a:xfrm>
          <a:prstGeom prst="rect">
            <a:avLst/>
          </a:prstGeom>
          <a:noFill/>
        </p:spPr>
      </p:pic>
      <p:pic>
        <p:nvPicPr>
          <p:cNvPr id="2051" name="Picture 3" descr="H:\public_html\Arquivos\TEMP\adobe-flex-buil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7103"/>
            <a:ext cx="4967287" cy="350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FDT</a:t>
            </a:r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Foco no desenvolvedor</a:t>
            </a:r>
          </a:p>
          <a:p>
            <a:r>
              <a:rPr lang="pt-BR" dirty="0" smtClean="0"/>
              <a:t>Baseado no Eclipse</a:t>
            </a:r>
          </a:p>
          <a:p>
            <a:r>
              <a:rPr lang="pt-BR" dirty="0" smtClean="0"/>
              <a:t>IDE para </a:t>
            </a:r>
            <a:r>
              <a:rPr lang="pt-BR" dirty="0" smtClean="0"/>
              <a:t>interfaces</a:t>
            </a:r>
          </a:p>
          <a:p>
            <a:r>
              <a:rPr lang="pt-BR" dirty="0" err="1" smtClean="0"/>
              <a:t>Refactor</a:t>
            </a:r>
            <a:endParaRPr lang="pt-BR" dirty="0" smtClean="0"/>
          </a:p>
          <a:p>
            <a:r>
              <a:rPr lang="pt-BR" dirty="0" smtClean="0"/>
              <a:t>Windows / Mac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3074" name="Picture 2" descr="H:\public_html\Arquivos\TEMP\fdt-i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480" y="2286000"/>
            <a:ext cx="4579395" cy="439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3238"/>
            <a:ext cx="6018213" cy="868362"/>
          </a:xfrm>
        </p:spPr>
        <p:txBody>
          <a:bodyPr/>
          <a:lstStyle/>
          <a:p>
            <a:pPr algn="l"/>
            <a:r>
              <a:rPr lang="pt-BR" dirty="0" err="1" smtClean="0"/>
              <a:t>FlexSDK</a:t>
            </a:r>
            <a:r>
              <a:rPr lang="pt-BR" dirty="0" smtClean="0"/>
              <a:t> + Editor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Flex</a:t>
            </a:r>
            <a:r>
              <a:rPr lang="pt-BR" dirty="0" err="1" smtClean="0"/>
              <a:t>SDK</a:t>
            </a:r>
            <a:endParaRPr lang="pt-BR" dirty="0" smtClean="0"/>
          </a:p>
          <a:p>
            <a:pPr lvl="1"/>
            <a:r>
              <a:rPr lang="pt-BR" dirty="0" err="1" smtClean="0"/>
              <a:t>Free</a:t>
            </a:r>
            <a:r>
              <a:rPr lang="pt-BR" dirty="0" smtClean="0"/>
              <a:t> / </a:t>
            </a:r>
            <a:r>
              <a:rPr lang="pt-BR" dirty="0" err="1" smtClean="0"/>
              <a:t>OpenSource</a:t>
            </a:r>
            <a:endParaRPr lang="pt-BR" dirty="0" smtClean="0"/>
          </a:p>
          <a:p>
            <a:pPr lvl="1"/>
            <a:r>
              <a:rPr lang="pt-BR" dirty="0" smtClean="0"/>
              <a:t>Desenvolvida pela Adobe</a:t>
            </a:r>
          </a:p>
          <a:p>
            <a:pPr lvl="1"/>
            <a:r>
              <a:rPr lang="pt-BR" dirty="0" smtClean="0"/>
              <a:t>Compilador de </a:t>
            </a:r>
            <a:r>
              <a:rPr lang="pt-BR" dirty="0" err="1" smtClean="0"/>
              <a:t>Flex</a:t>
            </a:r>
            <a:r>
              <a:rPr lang="pt-BR" dirty="0" smtClean="0"/>
              <a:t> / Flash</a:t>
            </a:r>
          </a:p>
          <a:p>
            <a:pPr lvl="1"/>
            <a:r>
              <a:rPr lang="pt-BR" dirty="0" smtClean="0"/>
              <a:t>Windows / Mac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pic>
        <p:nvPicPr>
          <p:cNvPr id="5122" name="Picture 2" descr="H:\public_html\Arquivos\TEMP\prom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937466"/>
            <a:ext cx="5714604" cy="284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 </a:t>
            </a:r>
            <a:r>
              <a:rPr lang="pt-BR" dirty="0" err="1" smtClean="0"/>
              <a:t>Develop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Solução 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smtClean="0"/>
              <a:t>/ </a:t>
            </a:r>
            <a:r>
              <a:rPr lang="pt-BR" dirty="0" err="1" smtClean="0"/>
              <a:t>OpenSource</a:t>
            </a:r>
            <a:endParaRPr lang="pt-BR" dirty="0" smtClean="0"/>
          </a:p>
          <a:p>
            <a:r>
              <a:rPr lang="pt-BR" dirty="0" smtClean="0"/>
              <a:t>Desenvolvida em C#</a:t>
            </a:r>
          </a:p>
          <a:p>
            <a:r>
              <a:rPr lang="pt-BR" dirty="0" err="1" smtClean="0"/>
              <a:t>FlexSDK</a:t>
            </a:r>
            <a:endParaRPr lang="pt-BR" dirty="0" smtClean="0"/>
          </a:p>
          <a:p>
            <a:r>
              <a:rPr lang="pt-BR" dirty="0" smtClean="0"/>
              <a:t>Windows</a:t>
            </a:r>
            <a:r>
              <a:rPr lang="pt-BR" dirty="0" smtClean="0"/>
              <a:t>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 descr="H:\public_html\Arquivos\TEMP\flashdevel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356" y="152400"/>
            <a:ext cx="1714500" cy="1714500"/>
          </a:xfrm>
          <a:prstGeom prst="rect">
            <a:avLst/>
          </a:prstGeom>
          <a:noFill/>
        </p:spPr>
      </p:pic>
      <p:pic>
        <p:nvPicPr>
          <p:cNvPr id="4099" name="Picture 3" descr="H:\public_html\Arquivos\TEMP\flashdevelop_as3_rea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16977"/>
            <a:ext cx="4953000" cy="396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http://</a:t>
            </a:r>
            <a:r>
              <a:rPr lang="pt-BR" i="1" dirty="0" smtClean="0"/>
              <a:t>www.rocksolidarcade.com/games/robokill</a:t>
            </a:r>
            <a:endParaRPr lang="pt-BR" dirty="0"/>
          </a:p>
        </p:txBody>
      </p:sp>
      <p:pic>
        <p:nvPicPr>
          <p:cNvPr id="6146" name="Picture 2" descr="H:\public_html\Arquivos\TEMP\gam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4191000" cy="3051830"/>
          </a:xfrm>
          <a:prstGeom prst="rect">
            <a:avLst/>
          </a:prstGeom>
          <a:noFill/>
        </p:spPr>
      </p:pic>
      <p:pic>
        <p:nvPicPr>
          <p:cNvPr id="6147" name="Picture 3" descr="H:\public_html\Arquivos\TEMP\robok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362200"/>
            <a:ext cx="4105275" cy="307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Silverlight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Nova no mercado, inicio em 2006</a:t>
            </a:r>
          </a:p>
          <a:p>
            <a:r>
              <a:rPr lang="pt-BR" dirty="0" smtClean="0"/>
              <a:t>Pertence a Microsoft</a:t>
            </a:r>
          </a:p>
          <a:p>
            <a:r>
              <a:rPr lang="pt-BR" dirty="0" smtClean="0"/>
              <a:t>Baseado no Framework </a:t>
            </a:r>
            <a:r>
              <a:rPr lang="pt-BR" dirty="0" err="1" smtClean="0"/>
              <a:t>dotNet</a:t>
            </a:r>
            <a:endParaRPr lang="pt-BR" dirty="0" smtClean="0"/>
          </a:p>
          <a:p>
            <a:r>
              <a:rPr lang="pt-BR" dirty="0" err="1" smtClean="0"/>
              <a:t>Multiplataforma</a:t>
            </a:r>
            <a:r>
              <a:rPr lang="pt-BR" dirty="0" smtClean="0"/>
              <a:t> (Windows / Mac)</a:t>
            </a:r>
          </a:p>
          <a:p>
            <a:r>
              <a:rPr lang="pt-BR" dirty="0" smtClean="0"/>
              <a:t>Gráfico em Vetores e Animação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 software com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serve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simplificar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abstrair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jogos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 com com </a:t>
            </a:r>
            <a:r>
              <a:rPr lang="en-US" dirty="0" err="1" smtClean="0"/>
              <a:t>renderização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real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Silverlight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API gráfica</a:t>
            </a:r>
          </a:p>
          <a:p>
            <a:r>
              <a:rPr lang="pt-BR" dirty="0" smtClean="0"/>
              <a:t>API de vídeo HD</a:t>
            </a:r>
          </a:p>
          <a:p>
            <a:r>
              <a:rPr lang="pt-BR" dirty="0" smtClean="0"/>
              <a:t>Não possui API de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smtClean="0"/>
              <a:t>e vídeo</a:t>
            </a:r>
            <a:endParaRPr lang="pt-BR" dirty="0" smtClean="0"/>
          </a:p>
          <a:p>
            <a:r>
              <a:rPr lang="pt-BR" dirty="0" smtClean="0"/>
              <a:t>Conteúdo </a:t>
            </a:r>
            <a:r>
              <a:rPr lang="pt-BR" dirty="0" err="1" smtClean="0"/>
              <a:t>Indexavel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3608908"/>
            <a:ext cx="3448050" cy="302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58411"/>
            <a:ext cx="4267200" cy="259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Silverlight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Silver</a:t>
            </a:r>
            <a:r>
              <a:rPr lang="pt-BR" dirty="0" err="1" smtClean="0"/>
              <a:t>light</a:t>
            </a:r>
            <a:r>
              <a:rPr lang="pt-BR" dirty="0" smtClean="0"/>
              <a:t> Player</a:t>
            </a:r>
          </a:p>
          <a:p>
            <a:pPr lvl="1"/>
            <a:r>
              <a:rPr lang="pt-BR" dirty="0" smtClean="0"/>
              <a:t>Máquina Virtual do </a:t>
            </a:r>
            <a:r>
              <a:rPr lang="pt-BR" dirty="0" err="1" smtClean="0"/>
              <a:t>Silverlight</a:t>
            </a:r>
            <a:endParaRPr lang="pt-BR" dirty="0" smtClean="0"/>
          </a:p>
          <a:p>
            <a:pPr lvl="1"/>
            <a:r>
              <a:rPr lang="pt-BR" dirty="0" err="1" smtClean="0"/>
              <a:t>Multiplataforma</a:t>
            </a:r>
            <a:endParaRPr lang="pt-BR" dirty="0" smtClean="0"/>
          </a:p>
          <a:p>
            <a:pPr lvl="2"/>
            <a:r>
              <a:rPr lang="pt-BR" dirty="0" smtClean="0"/>
              <a:t>Windows</a:t>
            </a:r>
          </a:p>
          <a:p>
            <a:pPr lvl="2"/>
            <a:r>
              <a:rPr lang="pt-BR" dirty="0" smtClean="0"/>
              <a:t>Mac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0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Silverlight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Script</a:t>
            </a:r>
          </a:p>
          <a:p>
            <a:pPr lvl="1"/>
            <a:r>
              <a:rPr lang="pt-BR" dirty="0" smtClean="0"/>
              <a:t>C# .Net</a:t>
            </a:r>
          </a:p>
          <a:p>
            <a:pPr lvl="1"/>
            <a:r>
              <a:rPr lang="pt-BR" dirty="0" smtClean="0"/>
              <a:t>Visual </a:t>
            </a:r>
            <a:r>
              <a:rPr lang="pt-BR" dirty="0" err="1" smtClean="0"/>
              <a:t>Basic</a:t>
            </a:r>
            <a:r>
              <a:rPr lang="pt-BR" dirty="0" smtClean="0"/>
              <a:t>.Net</a:t>
            </a:r>
          </a:p>
          <a:p>
            <a:pPr lvl="1"/>
            <a:r>
              <a:rPr lang="pt-BR" dirty="0" err="1" smtClean="0"/>
              <a:t>JavaScript</a:t>
            </a:r>
            <a:r>
              <a:rPr lang="pt-BR" dirty="0" smtClean="0"/>
              <a:t> (</a:t>
            </a:r>
            <a:r>
              <a:rPr lang="pt-BR" dirty="0" err="1" smtClean="0"/>
              <a:t>Client</a:t>
            </a:r>
            <a:r>
              <a:rPr lang="pt-BR" dirty="0" smtClean="0"/>
              <a:t>)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936" y="2971800"/>
            <a:ext cx="4316364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</a:t>
            </a:r>
          </a:p>
          <a:p>
            <a:pPr lvl="1"/>
            <a:r>
              <a:rPr lang="pt-BR" dirty="0" smtClean="0"/>
              <a:t>Implementa VC1- codec</a:t>
            </a:r>
          </a:p>
          <a:p>
            <a:pPr lvl="1"/>
            <a:r>
              <a:rPr lang="pt-BR" dirty="0" smtClean="0"/>
              <a:t>Suporta WMV e WMA</a:t>
            </a:r>
          </a:p>
          <a:p>
            <a:pPr lvl="1"/>
            <a:endParaRPr lang="pt-BR" dirty="0" smtClean="0"/>
          </a:p>
          <a:p>
            <a:r>
              <a:rPr lang="pt-BR" dirty="0" err="1" smtClean="0"/>
              <a:t>Audio</a:t>
            </a:r>
            <a:endParaRPr lang="pt-BR" dirty="0" smtClean="0"/>
          </a:p>
          <a:p>
            <a:pPr lvl="1"/>
            <a:r>
              <a:rPr lang="pt-BR" dirty="0" smtClean="0"/>
              <a:t>Não implementa uma API avançada de manipulação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http://www.mashooo.com/SilverlightGames/Final_Duel.</a:t>
            </a:r>
            <a:r>
              <a:rPr lang="pt-BR" dirty="0" err="1" smtClean="0"/>
              <a:t>aspx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Picture 18" descr="silverligh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17" y="152400"/>
            <a:ext cx="1763583" cy="1650260"/>
          </a:xfrm>
          <a:prstGeom prst="rect">
            <a:avLst/>
          </a:prstGeo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298" y="2667000"/>
            <a:ext cx="5587628" cy="40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Inicio em 2001 com o TGE</a:t>
            </a:r>
          </a:p>
          <a:p>
            <a:r>
              <a:rPr lang="pt-BR" dirty="0" err="1" smtClean="0"/>
              <a:t>GarageGames</a:t>
            </a:r>
            <a:endParaRPr lang="pt-BR" dirty="0" smtClean="0"/>
          </a:p>
          <a:p>
            <a:r>
              <a:rPr lang="pt-BR" dirty="0" smtClean="0"/>
              <a:t>Game </a:t>
            </a:r>
            <a:r>
              <a:rPr lang="pt-BR" dirty="0" err="1" smtClean="0"/>
              <a:t>Engine</a:t>
            </a:r>
            <a:r>
              <a:rPr lang="pt-BR" dirty="0" smtClean="0"/>
              <a:t> 3D</a:t>
            </a:r>
          </a:p>
          <a:p>
            <a:r>
              <a:rPr lang="pt-BR" dirty="0" err="1" smtClean="0"/>
              <a:t>Deploy</a:t>
            </a:r>
            <a:r>
              <a:rPr lang="pt-BR" dirty="0" smtClean="0"/>
              <a:t> para</a:t>
            </a:r>
          </a:p>
          <a:p>
            <a:pPr lvl="1"/>
            <a:r>
              <a:rPr lang="pt-BR" dirty="0" smtClean="0"/>
              <a:t>Windows</a:t>
            </a:r>
          </a:p>
          <a:p>
            <a:pPr lvl="1"/>
            <a:r>
              <a:rPr lang="pt-BR" dirty="0" smtClean="0"/>
              <a:t>Mac</a:t>
            </a:r>
          </a:p>
          <a:p>
            <a:pPr lvl="1"/>
            <a:r>
              <a:rPr lang="pt-BR" dirty="0" err="1" smtClean="0"/>
              <a:t>Wii</a:t>
            </a:r>
            <a:endParaRPr lang="pt-BR" dirty="0" smtClean="0"/>
          </a:p>
          <a:p>
            <a:pPr lvl="1"/>
            <a:r>
              <a:rPr lang="pt-BR" dirty="0" smtClean="0"/>
              <a:t>Xbox 360</a:t>
            </a:r>
          </a:p>
          <a:p>
            <a:pPr lvl="1"/>
            <a:r>
              <a:rPr lang="pt-BR" dirty="0" err="1" smtClean="0"/>
              <a:t>IPhone</a:t>
            </a:r>
            <a:endParaRPr lang="pt-BR" dirty="0"/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Word Editor</a:t>
            </a:r>
          </a:p>
          <a:p>
            <a:pPr lvl="1"/>
            <a:r>
              <a:rPr lang="pt-BR" dirty="0" smtClean="0"/>
              <a:t>Design </a:t>
            </a:r>
            <a:r>
              <a:rPr lang="pt-BR" dirty="0" err="1" smtClean="0"/>
              <a:t>Tools</a:t>
            </a:r>
            <a:endParaRPr lang="pt-BR" dirty="0" smtClean="0"/>
          </a:p>
          <a:p>
            <a:pPr lvl="1"/>
            <a:r>
              <a:rPr lang="pt-BR" dirty="0" err="1" smtClean="0"/>
              <a:t>Terrain</a:t>
            </a:r>
            <a:r>
              <a:rPr lang="pt-BR" dirty="0" smtClean="0"/>
              <a:t> </a:t>
            </a:r>
            <a:r>
              <a:rPr lang="pt-BR" dirty="0" err="1" smtClean="0"/>
              <a:t>Editing</a:t>
            </a:r>
            <a:endParaRPr lang="pt-BR" dirty="0" smtClean="0"/>
          </a:p>
          <a:p>
            <a:pPr lvl="1"/>
            <a:r>
              <a:rPr lang="pt-BR" dirty="0" smtClean="0"/>
              <a:t>Definição de </a:t>
            </a:r>
            <a:r>
              <a:rPr lang="pt-BR" dirty="0" err="1" smtClean="0"/>
              <a:t>Shaders</a:t>
            </a:r>
            <a:endParaRPr lang="pt-BR" dirty="0" smtClean="0"/>
          </a:p>
          <a:p>
            <a:pPr lvl="1"/>
            <a:r>
              <a:rPr lang="pt-BR" dirty="0" smtClean="0"/>
              <a:t>Integração com o Torque </a:t>
            </a:r>
            <a:r>
              <a:rPr lang="pt-BR" dirty="0" err="1" smtClean="0"/>
              <a:t>runtime</a:t>
            </a:r>
            <a:endParaRPr lang="pt-BR" dirty="0" smtClean="0"/>
          </a:p>
          <a:p>
            <a:r>
              <a:rPr lang="pt-BR" dirty="0" err="1" smtClean="0"/>
              <a:t>Deploy</a:t>
            </a:r>
            <a:endParaRPr lang="pt-BR" dirty="0" smtClean="0"/>
          </a:p>
          <a:p>
            <a:pPr lvl="1"/>
            <a:r>
              <a:rPr lang="pt-BR" dirty="0" smtClean="0"/>
              <a:t>Internet Explorer 7</a:t>
            </a:r>
          </a:p>
          <a:p>
            <a:pPr lvl="1"/>
            <a:r>
              <a:rPr lang="pt-BR" dirty="0" smtClean="0"/>
              <a:t>Firefox 3</a:t>
            </a:r>
          </a:p>
          <a:p>
            <a:pPr lvl="1"/>
            <a:r>
              <a:rPr lang="pt-BR" dirty="0" smtClean="0"/>
              <a:t>OS X</a:t>
            </a:r>
          </a:p>
          <a:p>
            <a:pPr lvl="1"/>
            <a:r>
              <a:rPr lang="pt-BR" dirty="0" err="1" smtClean="0"/>
              <a:t>Chrome</a:t>
            </a: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772025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2695575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Network</a:t>
            </a:r>
          </a:p>
          <a:p>
            <a:pPr lvl="1"/>
            <a:r>
              <a:rPr lang="pt-BR" dirty="0" smtClean="0"/>
              <a:t>Arquitetura com grande </a:t>
            </a:r>
            <a:r>
              <a:rPr lang="pt-BR" dirty="0" err="1" smtClean="0"/>
              <a:t>escalabilidade</a:t>
            </a:r>
            <a:endParaRPr lang="pt-BR" dirty="0" smtClean="0"/>
          </a:p>
          <a:p>
            <a:pPr lvl="1"/>
            <a:r>
              <a:rPr lang="pt-BR" dirty="0" smtClean="0"/>
              <a:t>Suporte avançado para </a:t>
            </a:r>
            <a:r>
              <a:rPr lang="pt-BR" dirty="0" err="1" smtClean="0"/>
              <a:t>multi-player</a:t>
            </a:r>
            <a:endParaRPr lang="pt-BR" dirty="0" smtClean="0"/>
          </a:p>
          <a:p>
            <a:pPr lvl="2"/>
            <a:r>
              <a:rPr lang="pt-BR" dirty="0" smtClean="0"/>
              <a:t>FSP com colisão de balas</a:t>
            </a:r>
          </a:p>
          <a:p>
            <a:pPr lvl="2"/>
            <a:r>
              <a:rPr lang="pt-BR" dirty="0" smtClean="0"/>
              <a:t>Jogos de Corrida</a:t>
            </a:r>
          </a:p>
          <a:p>
            <a:pPr lvl="2"/>
            <a:r>
              <a:rPr lang="pt-BR" dirty="0" smtClean="0"/>
              <a:t>256 player por servidor</a:t>
            </a:r>
          </a:p>
          <a:p>
            <a:pPr lvl="1"/>
            <a:endParaRPr lang="pt-BR" dirty="0"/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75" y="2724150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Desenvolvimento</a:t>
            </a:r>
          </a:p>
          <a:p>
            <a:pPr lvl="1"/>
            <a:r>
              <a:rPr lang="pt-BR" dirty="0" err="1" smtClean="0"/>
              <a:t>Runtime</a:t>
            </a:r>
            <a:r>
              <a:rPr lang="pt-BR" dirty="0" smtClean="0"/>
              <a:t> em C++</a:t>
            </a:r>
            <a:endParaRPr lang="en-US" dirty="0" smtClean="0"/>
          </a:p>
          <a:p>
            <a:pPr lvl="1"/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c++</a:t>
            </a:r>
            <a:endParaRPr lang="en-US" dirty="0" smtClean="0"/>
          </a:p>
          <a:p>
            <a:pPr lvl="1"/>
            <a:r>
              <a:rPr lang="en-US" dirty="0" smtClean="0"/>
              <a:t>Script </a:t>
            </a:r>
            <a:r>
              <a:rPr lang="en-US" dirty="0" err="1" smtClean="0"/>
              <a:t>em</a:t>
            </a:r>
            <a:r>
              <a:rPr lang="en-US" dirty="0" smtClean="0"/>
              <a:t> Torque Script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Desgin</a:t>
            </a:r>
            <a:endParaRPr lang="en-US" dirty="0" smtClean="0"/>
          </a:p>
          <a:p>
            <a:pPr lvl="1"/>
            <a:r>
              <a:rPr lang="en-US" dirty="0" err="1" smtClean="0"/>
              <a:t>Suporte</a:t>
            </a:r>
            <a:r>
              <a:rPr lang="en-US" dirty="0" smtClean="0"/>
              <a:t> a </a:t>
            </a:r>
            <a:r>
              <a:rPr lang="en-US" dirty="0" err="1" smtClean="0"/>
              <a:t>Collada</a:t>
            </a:r>
            <a:endParaRPr lang="en-US" dirty="0" smtClean="0"/>
          </a:p>
          <a:p>
            <a:pPr lvl="1"/>
            <a:r>
              <a:rPr lang="en-US" dirty="0" smtClean="0"/>
              <a:t>3ds Max, Maya,  XSI, Blender</a:t>
            </a:r>
            <a:endParaRPr lang="pt-BR" dirty="0"/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35138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467225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Instant</a:t>
            </a:r>
            <a:r>
              <a:rPr lang="pt-BR" dirty="0" smtClean="0"/>
              <a:t> </a:t>
            </a:r>
            <a:r>
              <a:rPr lang="pt-BR" dirty="0" err="1" smtClean="0"/>
              <a:t>Action</a:t>
            </a:r>
            <a:endParaRPr lang="pt-BR" dirty="0" smtClean="0"/>
          </a:p>
          <a:p>
            <a:pPr lvl="1"/>
            <a:r>
              <a:rPr lang="en-US" dirty="0" err="1" smtClean="0"/>
              <a:t>Plugin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Browser</a:t>
            </a:r>
          </a:p>
          <a:p>
            <a:pPr lvl="1"/>
            <a:r>
              <a:rPr lang="en-US" dirty="0" smtClean="0"/>
              <a:t>Engines </a:t>
            </a:r>
            <a:r>
              <a:rPr lang="en-US" dirty="0" err="1" smtClean="0"/>
              <a:t>Parceiras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Plugin</a:t>
            </a:r>
            <a:r>
              <a:rPr lang="en-US" dirty="0" smtClean="0"/>
              <a:t> de </a:t>
            </a:r>
            <a:r>
              <a:rPr lang="en-US" dirty="0" err="1" smtClean="0"/>
              <a:t>apenas</a:t>
            </a:r>
            <a:r>
              <a:rPr lang="en-US" dirty="0" smtClean="0"/>
              <a:t> 500 kb</a:t>
            </a:r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52650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038475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de uma Game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custos</a:t>
            </a:r>
            <a:r>
              <a:rPr lang="en-US" dirty="0" smtClean="0"/>
              <a:t> de </a:t>
            </a:r>
            <a:r>
              <a:rPr lang="en-US" dirty="0" err="1" smtClean="0"/>
              <a:t>desenvolvimento</a:t>
            </a:r>
            <a:endParaRPr lang="en-US" dirty="0" smtClean="0"/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complexidade</a:t>
            </a:r>
            <a:r>
              <a:rPr lang="en-US" dirty="0" smtClean="0"/>
              <a:t> dos </a:t>
            </a:r>
            <a:r>
              <a:rPr lang="en-US" dirty="0" err="1" smtClean="0"/>
              <a:t>jogos</a:t>
            </a:r>
            <a:endParaRPr lang="en-US" dirty="0" smtClean="0"/>
          </a:p>
          <a:p>
            <a:r>
              <a:rPr lang="en-US" dirty="0" err="1" smtClean="0"/>
              <a:t>Reaproveitamento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endParaRPr lang="en-US" dirty="0" smtClean="0"/>
          </a:p>
          <a:p>
            <a:r>
              <a:rPr lang="en-US" dirty="0" err="1" smtClean="0"/>
              <a:t>Abstração</a:t>
            </a:r>
            <a:r>
              <a:rPr lang="en-US" dirty="0" smtClean="0"/>
              <a:t> dos </a:t>
            </a:r>
            <a:r>
              <a:rPr lang="en-US" dirty="0" err="1" smtClean="0"/>
              <a:t>componentes</a:t>
            </a:r>
            <a:r>
              <a:rPr lang="en-US" dirty="0" smtClean="0"/>
              <a:t> de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Demonstra</a:t>
            </a:r>
            <a:r>
              <a:rPr lang="pt-BR" dirty="0" err="1" smtClean="0"/>
              <a:t>ção</a:t>
            </a:r>
            <a:endParaRPr lang="pt-BR" dirty="0" smtClean="0"/>
          </a:p>
          <a:p>
            <a:pPr lvl="1"/>
            <a:r>
              <a:rPr lang="en-US" dirty="0" smtClean="0"/>
              <a:t>http://www.instantaction.com/</a:t>
            </a:r>
            <a:endParaRPr lang="en-US" dirty="0" smtClean="0"/>
          </a:p>
        </p:txBody>
      </p:sp>
      <p:pic>
        <p:nvPicPr>
          <p:cNvPr id="4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3621294" cy="717584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534242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1"/>
            <a:ext cx="5283198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Início em 2005</a:t>
            </a:r>
          </a:p>
          <a:p>
            <a:r>
              <a:rPr lang="pt-BR" dirty="0" smtClean="0"/>
              <a:t>Desenvolvido pela </a:t>
            </a:r>
            <a:r>
              <a:rPr lang="pt-BR" dirty="0" err="1" smtClean="0"/>
              <a:t>Unity</a:t>
            </a:r>
            <a:r>
              <a:rPr lang="pt-BR" dirty="0" smtClean="0"/>
              <a:t> Technologies</a:t>
            </a:r>
          </a:p>
          <a:p>
            <a:r>
              <a:rPr lang="pt-BR" dirty="0" smtClean="0"/>
              <a:t>Game </a:t>
            </a:r>
            <a:r>
              <a:rPr lang="pt-BR" dirty="0" err="1" smtClean="0"/>
              <a:t>Engine</a:t>
            </a:r>
            <a:r>
              <a:rPr lang="pt-BR" dirty="0" smtClean="0"/>
              <a:t> 3D</a:t>
            </a:r>
          </a:p>
          <a:p>
            <a:r>
              <a:rPr lang="pt-BR" dirty="0" err="1" smtClean="0"/>
              <a:t>Deploy</a:t>
            </a:r>
            <a:endParaRPr lang="pt-BR" dirty="0" smtClean="0"/>
          </a:p>
          <a:p>
            <a:pPr lvl="1"/>
            <a:r>
              <a:rPr lang="pt-BR" dirty="0" smtClean="0"/>
              <a:t>Windows</a:t>
            </a:r>
          </a:p>
          <a:p>
            <a:pPr lvl="1"/>
            <a:r>
              <a:rPr lang="pt-BR" dirty="0" smtClean="0"/>
              <a:t>Mac</a:t>
            </a:r>
          </a:p>
          <a:p>
            <a:pPr lvl="1"/>
            <a:r>
              <a:rPr lang="pt-BR" dirty="0" err="1" smtClean="0"/>
              <a:t>Wii</a:t>
            </a:r>
            <a:endParaRPr lang="pt-BR" dirty="0" smtClean="0"/>
          </a:p>
          <a:p>
            <a:pPr lvl="1"/>
            <a:r>
              <a:rPr lang="pt-BR" dirty="0" err="1" smtClean="0"/>
              <a:t>iPhone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Editor</a:t>
            </a:r>
          </a:p>
          <a:p>
            <a:pPr lvl="1"/>
            <a:r>
              <a:rPr lang="pt-BR" dirty="0" smtClean="0"/>
              <a:t>Editor de Cena</a:t>
            </a:r>
          </a:p>
          <a:p>
            <a:pPr lvl="1"/>
            <a:r>
              <a:rPr lang="pt-BR" dirty="0" smtClean="0"/>
              <a:t>Editor de terreno</a:t>
            </a:r>
          </a:p>
          <a:p>
            <a:pPr lvl="1"/>
            <a:r>
              <a:rPr lang="pt-BR" dirty="0" smtClean="0"/>
              <a:t>Sistema </a:t>
            </a:r>
            <a:r>
              <a:rPr lang="pt-BR" dirty="0" err="1" smtClean="0"/>
              <a:t>Drag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Drop</a:t>
            </a:r>
            <a:endParaRPr lang="pt-BR" dirty="0" smtClean="0"/>
          </a:p>
          <a:p>
            <a:pPr lvl="1"/>
            <a:r>
              <a:rPr lang="pt-BR" dirty="0" smtClean="0"/>
              <a:t>Integrado com o </a:t>
            </a:r>
            <a:r>
              <a:rPr lang="pt-BR" dirty="0" err="1" smtClean="0"/>
              <a:t>runtime</a:t>
            </a:r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38300"/>
            <a:ext cx="35937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535" y="3962400"/>
            <a:ext cx="31830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5876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Gráfico</a:t>
            </a:r>
          </a:p>
          <a:p>
            <a:pPr lvl="1"/>
            <a:r>
              <a:rPr lang="pt-BR" dirty="0" err="1" smtClean="0"/>
              <a:t>Renderização</a:t>
            </a:r>
            <a:r>
              <a:rPr lang="pt-BR" dirty="0" smtClean="0"/>
              <a:t> Fácil</a:t>
            </a:r>
          </a:p>
          <a:p>
            <a:pPr lvl="1"/>
            <a:r>
              <a:rPr lang="pt-BR" dirty="0" smtClean="0"/>
              <a:t>Sistema de </a:t>
            </a:r>
            <a:r>
              <a:rPr lang="pt-BR" dirty="0" err="1" smtClean="0"/>
              <a:t>Particulas</a:t>
            </a:r>
            <a:endParaRPr lang="pt-BR" dirty="0" smtClean="0"/>
          </a:p>
          <a:p>
            <a:pPr lvl="1"/>
            <a:r>
              <a:rPr lang="pt-BR" dirty="0" smtClean="0"/>
              <a:t>Direct3D 9</a:t>
            </a:r>
          </a:p>
          <a:p>
            <a:pPr lvl="1"/>
            <a:r>
              <a:rPr lang="pt-BR" dirty="0" err="1" smtClean="0"/>
              <a:t>OpenGL</a:t>
            </a:r>
            <a:endParaRPr lang="pt-BR" dirty="0" smtClean="0"/>
          </a:p>
          <a:p>
            <a:pPr lvl="1"/>
            <a:r>
              <a:rPr lang="pt-BR" dirty="0" err="1" smtClean="0"/>
              <a:t>Pepiline</a:t>
            </a:r>
            <a:r>
              <a:rPr lang="pt-BR" dirty="0" smtClean="0"/>
              <a:t> </a:t>
            </a:r>
            <a:r>
              <a:rPr lang="pt-BR" dirty="0" err="1" smtClean="0"/>
              <a:t>Flexivel</a:t>
            </a:r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267200"/>
            <a:ext cx="4470991" cy="243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35138"/>
            <a:ext cx="4188712" cy="29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Luz e Sombra</a:t>
            </a:r>
          </a:p>
          <a:p>
            <a:pPr lvl="1"/>
            <a:r>
              <a:rPr lang="pt-BR" dirty="0" smtClean="0"/>
              <a:t>Luz e Sombra em tempo real</a:t>
            </a:r>
          </a:p>
          <a:p>
            <a:pPr lvl="1"/>
            <a:r>
              <a:rPr lang="pt-BR" dirty="0" err="1" smtClean="0"/>
              <a:t>LightMap</a:t>
            </a:r>
            <a:endParaRPr lang="pt-BR" dirty="0" smtClean="0"/>
          </a:p>
          <a:p>
            <a:pPr lvl="2"/>
            <a:r>
              <a:rPr lang="pt-BR" dirty="0" err="1" smtClean="0"/>
              <a:t>Vertex</a:t>
            </a:r>
            <a:r>
              <a:rPr lang="pt-BR" dirty="0" smtClean="0"/>
              <a:t> light</a:t>
            </a:r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4587240"/>
            <a:ext cx="4800600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0030" y="26670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Deploy</a:t>
            </a:r>
            <a:endParaRPr lang="pt-BR" dirty="0" smtClean="0"/>
          </a:p>
          <a:p>
            <a:pPr lvl="1"/>
            <a:r>
              <a:rPr lang="pt-BR" dirty="0" smtClean="0"/>
              <a:t>Browser</a:t>
            </a:r>
          </a:p>
          <a:p>
            <a:pPr lvl="2"/>
            <a:r>
              <a:rPr lang="pt-BR" dirty="0" smtClean="0"/>
              <a:t>Internet Explorer</a:t>
            </a:r>
          </a:p>
          <a:p>
            <a:pPr lvl="2"/>
            <a:r>
              <a:rPr lang="pt-BR" dirty="0" err="1" smtClean="0"/>
              <a:t>Safari</a:t>
            </a:r>
            <a:endParaRPr lang="pt-BR" dirty="0" smtClean="0"/>
          </a:p>
          <a:p>
            <a:pPr lvl="2"/>
            <a:r>
              <a:rPr lang="pt-BR" dirty="0" smtClean="0"/>
              <a:t>Firefox</a:t>
            </a:r>
          </a:p>
          <a:p>
            <a:pPr lvl="1"/>
            <a:r>
              <a:rPr lang="pt-BR" dirty="0" smtClean="0"/>
              <a:t>SO</a:t>
            </a:r>
          </a:p>
          <a:p>
            <a:pPr lvl="2"/>
            <a:r>
              <a:rPr lang="pt-BR" dirty="0" smtClean="0"/>
              <a:t>Windows</a:t>
            </a:r>
          </a:p>
          <a:p>
            <a:pPr lvl="2"/>
            <a:r>
              <a:rPr lang="pt-BR" dirty="0" smtClean="0"/>
              <a:t>Mac</a:t>
            </a:r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636" y="5410200"/>
            <a:ext cx="21155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1676400"/>
            <a:ext cx="2752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3661" y="3657600"/>
            <a:ext cx="54515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Network</a:t>
            </a:r>
          </a:p>
          <a:p>
            <a:pPr lvl="1"/>
            <a:r>
              <a:rPr lang="pt-BR" dirty="0" smtClean="0"/>
              <a:t>Sincronização de Estados</a:t>
            </a:r>
          </a:p>
          <a:p>
            <a:pPr lvl="1"/>
            <a:r>
              <a:rPr lang="pt-BR" dirty="0" smtClean="0"/>
              <a:t>WWW interface</a:t>
            </a:r>
          </a:p>
          <a:p>
            <a:pPr lvl="1"/>
            <a:r>
              <a:rPr lang="pt-BR" dirty="0" smtClean="0"/>
              <a:t>Integração com o Web Browser</a:t>
            </a:r>
          </a:p>
          <a:p>
            <a:pPr lvl="2"/>
            <a:r>
              <a:rPr lang="pt-BR" dirty="0" smtClean="0"/>
              <a:t>Comunicação total com Ajax</a:t>
            </a:r>
          </a:p>
          <a:p>
            <a:pPr lvl="1"/>
            <a:r>
              <a:rPr lang="pt-BR" dirty="0" smtClean="0"/>
              <a:t>Conectividade </a:t>
            </a:r>
            <a:r>
              <a:rPr lang="pt-BR" dirty="0" err="1" smtClean="0"/>
              <a:t>Backend</a:t>
            </a:r>
            <a:endParaRPr lang="pt-BR" dirty="0" smtClean="0"/>
          </a:p>
          <a:p>
            <a:pPr lvl="2"/>
            <a:r>
              <a:rPr lang="pt-BR" dirty="0" smtClean="0"/>
              <a:t>.NET </a:t>
            </a:r>
            <a:r>
              <a:rPr lang="pt-BR" dirty="0" err="1" smtClean="0"/>
              <a:t>Socket</a:t>
            </a:r>
            <a:endParaRPr lang="pt-BR" dirty="0" smtClean="0"/>
          </a:p>
          <a:p>
            <a:pPr lvl="2"/>
            <a:r>
              <a:rPr lang="pt-BR" dirty="0" smtClean="0"/>
              <a:t>TCP/IP </a:t>
            </a:r>
            <a:r>
              <a:rPr lang="pt-BR" dirty="0" err="1" smtClean="0"/>
              <a:t>socket</a:t>
            </a:r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085211"/>
            <a:ext cx="5210175" cy="16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Physics</a:t>
            </a:r>
            <a:endParaRPr lang="pt-BR" dirty="0" smtClean="0"/>
          </a:p>
          <a:p>
            <a:pPr lvl="1"/>
            <a:r>
              <a:rPr lang="pt-BR" dirty="0" smtClean="0"/>
              <a:t>Suporte a </a:t>
            </a:r>
            <a:r>
              <a:rPr lang="pt-BR" dirty="0" err="1" smtClean="0"/>
              <a:t>Ageia</a:t>
            </a:r>
            <a:r>
              <a:rPr lang="pt-BR" dirty="0" smtClean="0"/>
              <a:t> </a:t>
            </a:r>
            <a:r>
              <a:rPr lang="pt-BR" dirty="0" err="1" smtClean="0"/>
              <a:t>Physics</a:t>
            </a:r>
            <a:endParaRPr lang="pt-BR" dirty="0" smtClean="0"/>
          </a:p>
          <a:p>
            <a:pPr lvl="1"/>
            <a:r>
              <a:rPr lang="pt-BR" dirty="0" err="1" smtClean="0"/>
              <a:t>RigidBodies</a:t>
            </a:r>
            <a:endParaRPr lang="pt-BR" dirty="0" smtClean="0"/>
          </a:p>
          <a:p>
            <a:pPr lvl="2"/>
            <a:r>
              <a:rPr lang="pt-BR" dirty="0" smtClean="0"/>
              <a:t>Força</a:t>
            </a:r>
          </a:p>
          <a:p>
            <a:pPr lvl="2"/>
            <a:r>
              <a:rPr lang="pt-BR" dirty="0" err="1" smtClean="0"/>
              <a:t>Collide</a:t>
            </a:r>
            <a:endParaRPr lang="pt-BR" dirty="0" smtClean="0"/>
          </a:p>
          <a:p>
            <a:pPr lvl="2"/>
            <a:r>
              <a:rPr lang="pt-BR" dirty="0" err="1" smtClean="0"/>
              <a:t>Joins</a:t>
            </a:r>
            <a:endParaRPr lang="pt-BR" dirty="0" smtClean="0"/>
          </a:p>
          <a:p>
            <a:pPr lvl="1"/>
            <a:r>
              <a:rPr lang="pt-BR" dirty="0" smtClean="0"/>
              <a:t>Carros</a:t>
            </a:r>
          </a:p>
          <a:p>
            <a:pPr lvl="2"/>
            <a:r>
              <a:rPr lang="pt-BR" dirty="0" err="1" smtClean="0"/>
              <a:t>Engine</a:t>
            </a:r>
            <a:r>
              <a:rPr lang="pt-BR" dirty="0" smtClean="0"/>
              <a:t> dedicada a colisão de rodas</a:t>
            </a: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0806"/>
            <a:ext cx="2762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5031" y="5172075"/>
            <a:ext cx="3338419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Audio</a:t>
            </a:r>
            <a:endParaRPr lang="pt-BR" dirty="0" smtClean="0"/>
          </a:p>
          <a:p>
            <a:pPr lvl="1"/>
            <a:r>
              <a:rPr lang="pt-BR" dirty="0" smtClean="0"/>
              <a:t>3D </a:t>
            </a:r>
            <a:r>
              <a:rPr lang="pt-BR" dirty="0" err="1" smtClean="0"/>
              <a:t>Audio</a:t>
            </a:r>
            <a:endParaRPr lang="pt-BR" dirty="0" smtClean="0"/>
          </a:p>
          <a:p>
            <a:pPr lvl="1"/>
            <a:r>
              <a:rPr lang="pt-BR" dirty="0" smtClean="0"/>
              <a:t>Suporte a todos os sons</a:t>
            </a:r>
          </a:p>
          <a:p>
            <a:pPr lvl="1"/>
            <a:r>
              <a:rPr lang="pt-BR" dirty="0" smtClean="0"/>
              <a:t>Open Source </a:t>
            </a:r>
            <a:r>
              <a:rPr lang="pt-BR" dirty="0" err="1" smtClean="0"/>
              <a:t>Codecs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Vídeo</a:t>
            </a:r>
          </a:p>
          <a:p>
            <a:pPr lvl="1"/>
            <a:r>
              <a:rPr lang="pt-BR" dirty="0" err="1" smtClean="0"/>
              <a:t>QuickTime</a:t>
            </a:r>
            <a:endParaRPr lang="pt-BR" dirty="0" smtClean="0"/>
          </a:p>
          <a:p>
            <a:pPr lvl="2"/>
            <a:r>
              <a:rPr lang="nb-NO" b="1" dirty="0" smtClean="0"/>
              <a:t>.mov</a:t>
            </a:r>
            <a:r>
              <a:rPr lang="nb-NO" dirty="0" smtClean="0"/>
              <a:t>, </a:t>
            </a:r>
            <a:r>
              <a:rPr lang="nb-NO" b="1" dirty="0" smtClean="0"/>
              <a:t>.mpg</a:t>
            </a:r>
            <a:r>
              <a:rPr lang="nb-NO" dirty="0" smtClean="0"/>
              <a:t>, </a:t>
            </a:r>
            <a:r>
              <a:rPr lang="nb-NO" b="1" dirty="0" smtClean="0"/>
              <a:t>.mpeg</a:t>
            </a:r>
            <a:r>
              <a:rPr lang="nb-NO" dirty="0" smtClean="0"/>
              <a:t>, </a:t>
            </a:r>
            <a:r>
              <a:rPr lang="nb-NO" b="1" dirty="0" smtClean="0"/>
              <a:t>.mp4</a:t>
            </a:r>
            <a:r>
              <a:rPr lang="nb-NO" dirty="0" smtClean="0"/>
              <a:t>, </a:t>
            </a:r>
            <a:r>
              <a:rPr lang="nb-NO" b="1" dirty="0" smtClean="0"/>
              <a:t>.avi</a:t>
            </a:r>
            <a:r>
              <a:rPr lang="nb-NO" dirty="0" smtClean="0"/>
              <a:t>, </a:t>
            </a:r>
            <a:r>
              <a:rPr lang="nb-NO" b="1" dirty="0" smtClean="0"/>
              <a:t>.</a:t>
            </a:r>
            <a:r>
              <a:rPr lang="nb-NO" b="1" dirty="0" smtClean="0"/>
              <a:t>asf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130" y="1447800"/>
            <a:ext cx="27618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124200"/>
            <a:ext cx="3505200" cy="158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Script</a:t>
            </a:r>
          </a:p>
          <a:p>
            <a:pPr lvl="1"/>
            <a:r>
              <a:rPr lang="pt-BR" dirty="0" smtClean="0"/>
              <a:t>Propriedades Visuais</a:t>
            </a:r>
          </a:p>
          <a:p>
            <a:pPr lvl="1"/>
            <a:r>
              <a:rPr lang="pt-BR" dirty="0" smtClean="0"/>
              <a:t>Capturar eventos</a:t>
            </a:r>
          </a:p>
          <a:p>
            <a:pPr lvl="1"/>
            <a:r>
              <a:rPr lang="pt-BR" dirty="0" err="1" smtClean="0"/>
              <a:t>Multithread</a:t>
            </a:r>
            <a:endParaRPr lang="pt-BR" dirty="0" smtClean="0"/>
          </a:p>
          <a:p>
            <a:pPr lvl="1"/>
            <a:r>
              <a:rPr lang="pt-BR" dirty="0" smtClean="0"/>
              <a:t>Mono</a:t>
            </a:r>
          </a:p>
          <a:p>
            <a:pPr lvl="2"/>
            <a:r>
              <a:rPr lang="pt-BR" dirty="0" smtClean="0"/>
              <a:t>Baseado em .Net</a:t>
            </a:r>
          </a:p>
          <a:p>
            <a:pPr lvl="1"/>
            <a:r>
              <a:rPr lang="pt-BR" dirty="0" err="1" smtClean="0"/>
              <a:t>JavaScript</a:t>
            </a:r>
            <a:endParaRPr lang="pt-BR" dirty="0" smtClean="0"/>
          </a:p>
          <a:p>
            <a:pPr lvl="2"/>
            <a:r>
              <a:rPr lang="pt-BR" dirty="0" smtClean="0"/>
              <a:t>Compilador JIT</a:t>
            </a:r>
          </a:p>
          <a:p>
            <a:pPr lvl="1"/>
            <a:r>
              <a:rPr lang="pt-BR" dirty="0" smtClean="0"/>
              <a:t>Fácil e </a:t>
            </a:r>
            <a:r>
              <a:rPr lang="pt-BR" dirty="0" err="1" smtClean="0"/>
              <a:t>Flexivel</a:t>
            </a:r>
            <a:endParaRPr lang="nb-NO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91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35137"/>
            <a:ext cx="3962400" cy="18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Jogos na Web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Alta acessibilidade</a:t>
            </a:r>
          </a:p>
          <a:p>
            <a:r>
              <a:rPr lang="pt-BR" dirty="0" smtClean="0"/>
              <a:t>Geralmente </a:t>
            </a:r>
            <a:r>
              <a:rPr lang="pt-BR" dirty="0" err="1" smtClean="0"/>
              <a:t>multiplataforma</a:t>
            </a:r>
            <a:endParaRPr lang="pt-BR" dirty="0" smtClean="0"/>
          </a:p>
          <a:p>
            <a:r>
              <a:rPr lang="pt-BR" dirty="0" smtClean="0"/>
              <a:t>Permite que o status do usuário seja salvo na nuvem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Demonstração</a:t>
            </a:r>
          </a:p>
          <a:p>
            <a:pPr lvl="1"/>
            <a:r>
              <a:rPr lang="nb-NO" dirty="0" smtClean="0"/>
              <a:t>http://blurst.com/minotaur-china-shop/</a:t>
            </a:r>
            <a:endParaRPr lang="nb-NO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16" descr="uni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53130" cy="1900806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2" y="3114675"/>
            <a:ext cx="356664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3200400" cy="24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57663"/>
            <a:ext cx="355394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Game </a:t>
            </a:r>
            <a:r>
              <a:rPr lang="pt-BR" dirty="0" err="1" smtClean="0"/>
              <a:t>Engines</a:t>
            </a:r>
            <a:endParaRPr lang="pt-BR" dirty="0"/>
          </a:p>
        </p:txBody>
      </p:sp>
      <p:pic>
        <p:nvPicPr>
          <p:cNvPr id="15" name="Picture 14" descr="torq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3621294" cy="717584"/>
          </a:xfrm>
          <a:prstGeom prst="rect">
            <a:avLst/>
          </a:prstGeom>
        </p:spPr>
      </p:pic>
      <p:pic>
        <p:nvPicPr>
          <p:cNvPr id="16" name="Picture 15" descr="flas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99" y="1676400"/>
            <a:ext cx="2495457" cy="2495457"/>
          </a:xfrm>
          <a:prstGeom prst="rect">
            <a:avLst/>
          </a:prstGeom>
        </p:spPr>
      </p:pic>
      <p:pic>
        <p:nvPicPr>
          <p:cNvPr id="17" name="Picture 16" descr="unity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683" y="4171857"/>
            <a:ext cx="4291330" cy="2362200"/>
          </a:xfrm>
          <a:prstGeom prst="rect">
            <a:avLst/>
          </a:prstGeom>
        </p:spPr>
      </p:pic>
      <p:pic>
        <p:nvPicPr>
          <p:cNvPr id="19" name="Picture 18" descr="silverligh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581400"/>
            <a:ext cx="2577909" cy="2412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 mercado desde 1996, atualmente pertence a </a:t>
            </a:r>
            <a:r>
              <a:rPr lang="pt-BR" dirty="0" smtClean="0"/>
              <a:t>Adobe</a:t>
            </a:r>
          </a:p>
          <a:p>
            <a:r>
              <a:rPr lang="pt-BR" dirty="0" smtClean="0"/>
              <a:t>Player presente em 98% das máquinas conectadas na internet</a:t>
            </a:r>
            <a:endParaRPr lang="pt-BR" dirty="0" smtClean="0"/>
          </a:p>
          <a:p>
            <a:r>
              <a:rPr lang="pt-BR" dirty="0" smtClean="0"/>
              <a:t>Inicialmente tinha foco em animação</a:t>
            </a:r>
          </a:p>
          <a:p>
            <a:r>
              <a:rPr lang="pt-BR" dirty="0" smtClean="0"/>
              <a:t>Baseada em vetores</a:t>
            </a:r>
          </a:p>
          <a:p>
            <a:r>
              <a:rPr lang="pt-BR" dirty="0" smtClean="0"/>
              <a:t>Gráficos </a:t>
            </a:r>
            <a:r>
              <a:rPr lang="pt-BR" dirty="0" smtClean="0"/>
              <a:t>2D</a:t>
            </a:r>
          </a:p>
          <a:p>
            <a:r>
              <a:rPr lang="pt-BR" dirty="0" err="1" smtClean="0"/>
              <a:t>Mutiplataforma</a:t>
            </a:r>
            <a:r>
              <a:rPr lang="pt-BR" dirty="0" smtClean="0"/>
              <a:t> (Windows / Mac / Linux)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6086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Permite que o arquivo seja executado </a:t>
            </a:r>
            <a:r>
              <a:rPr lang="pt-BR" dirty="0" err="1" smtClean="0"/>
              <a:t>standalone</a:t>
            </a:r>
            <a:endParaRPr lang="pt-BR" dirty="0" smtClean="0"/>
          </a:p>
          <a:p>
            <a:r>
              <a:rPr lang="pt-BR" dirty="0" smtClean="0"/>
              <a:t>Flash trabalha com arquivo compilado</a:t>
            </a:r>
          </a:p>
          <a:p>
            <a:pPr lvl="1"/>
            <a:r>
              <a:rPr lang="pt-BR" dirty="0" err="1" smtClean="0"/>
              <a:t>swf</a:t>
            </a:r>
            <a:endParaRPr lang="pt-BR" dirty="0" smtClean="0"/>
          </a:p>
          <a:p>
            <a:r>
              <a:rPr lang="pt-BR" dirty="0" smtClean="0"/>
              <a:t>Conteúdo ainda não indexado por </a:t>
            </a:r>
            <a:r>
              <a:rPr lang="pt-BR" dirty="0" err="1" smtClean="0"/>
              <a:t>engine</a:t>
            </a:r>
            <a:r>
              <a:rPr lang="pt-BR" dirty="0" smtClean="0"/>
              <a:t> de busca</a:t>
            </a:r>
          </a:p>
          <a:p>
            <a:pPr lvl="1"/>
            <a:r>
              <a:rPr lang="pt-BR" dirty="0" smtClean="0"/>
              <a:t>Google esta trabalhando junto com a Adobe para resolver este problema</a:t>
            </a:r>
          </a:p>
          <a:p>
            <a:r>
              <a:rPr lang="pt-BR" dirty="0" smtClean="0"/>
              <a:t>API de som avançada</a:t>
            </a:r>
          </a:p>
          <a:p>
            <a:r>
              <a:rPr lang="pt-BR" dirty="0" smtClean="0"/>
              <a:t>API de vídeo</a:t>
            </a:r>
          </a:p>
          <a:p>
            <a:r>
              <a:rPr lang="pt-BR" dirty="0" smtClean="0"/>
              <a:t>API de </a:t>
            </a:r>
            <a:r>
              <a:rPr lang="pt-BR" dirty="0" err="1" smtClean="0"/>
              <a:t>camera</a:t>
            </a:r>
            <a:r>
              <a:rPr lang="pt-BR" dirty="0" smtClean="0"/>
              <a:t> e webcam</a:t>
            </a:r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Flash Player</a:t>
            </a:r>
          </a:p>
          <a:p>
            <a:pPr lvl="1"/>
            <a:r>
              <a:rPr lang="pt-BR" dirty="0" smtClean="0"/>
              <a:t>Maquina Virtual do Flash</a:t>
            </a:r>
          </a:p>
          <a:p>
            <a:pPr lvl="1"/>
            <a:r>
              <a:rPr lang="pt-BR" dirty="0" err="1" smtClean="0"/>
              <a:t>Multiplataforma</a:t>
            </a:r>
            <a:endParaRPr lang="pt-BR" dirty="0" smtClean="0"/>
          </a:p>
          <a:p>
            <a:pPr lvl="2"/>
            <a:r>
              <a:rPr lang="pt-BR" dirty="0" smtClean="0"/>
              <a:t>Windows</a:t>
            </a:r>
          </a:p>
          <a:p>
            <a:pPr lvl="2"/>
            <a:r>
              <a:rPr lang="pt-BR" dirty="0" smtClean="0"/>
              <a:t>Mac</a:t>
            </a:r>
          </a:p>
          <a:p>
            <a:pPr lvl="2"/>
            <a:r>
              <a:rPr lang="pt-BR" dirty="0" smtClean="0"/>
              <a:t>Linux</a:t>
            </a:r>
          </a:p>
          <a:p>
            <a:pPr lvl="2"/>
            <a:r>
              <a:rPr lang="pt-BR" dirty="0" err="1" smtClean="0"/>
              <a:t>Mobile</a:t>
            </a:r>
            <a:endParaRPr lang="pt-BR" dirty="0" smtClean="0"/>
          </a:p>
          <a:p>
            <a:pPr lvl="3"/>
            <a:r>
              <a:rPr lang="pt-BR" dirty="0" err="1" smtClean="0"/>
              <a:t>Symbiam</a:t>
            </a:r>
            <a:endParaRPr lang="pt-BR" dirty="0" smtClean="0"/>
          </a:p>
          <a:p>
            <a:pPr lvl="3"/>
            <a:r>
              <a:rPr lang="pt-BR" dirty="0" smtClean="0"/>
              <a:t>Windows </a:t>
            </a:r>
            <a:r>
              <a:rPr lang="pt-BR" dirty="0" err="1" smtClean="0"/>
              <a:t>Mobile</a:t>
            </a:r>
            <a:endParaRPr lang="pt-BR" dirty="0" smtClean="0"/>
          </a:p>
          <a:p>
            <a:pPr lvl="3"/>
            <a:r>
              <a:rPr lang="pt-BR" dirty="0" err="1" smtClean="0"/>
              <a:t>Maemo</a:t>
            </a:r>
            <a:endParaRPr lang="pt-BR" dirty="0" smtClean="0"/>
          </a:p>
          <a:p>
            <a:pPr lvl="3"/>
            <a:r>
              <a:rPr lang="pt-BR" dirty="0" smtClean="0"/>
              <a:t>...</a:t>
            </a:r>
          </a:p>
          <a:p>
            <a:pPr lvl="3"/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Flash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Script</a:t>
            </a:r>
          </a:p>
          <a:p>
            <a:pPr lvl="1"/>
            <a:r>
              <a:rPr lang="pt-BR" dirty="0" err="1" smtClean="0"/>
              <a:t>Actionscript</a:t>
            </a:r>
            <a:endParaRPr lang="pt-BR" dirty="0" smtClean="0"/>
          </a:p>
          <a:p>
            <a:pPr lvl="1"/>
            <a:r>
              <a:rPr lang="pt-BR" dirty="0" smtClean="0"/>
              <a:t>Possibilidade de Integração com outras linguagens de servidor</a:t>
            </a:r>
          </a:p>
          <a:p>
            <a:pPr lvl="2"/>
            <a:r>
              <a:rPr lang="pt-BR" dirty="0" smtClean="0"/>
              <a:t>PHP</a:t>
            </a:r>
          </a:p>
          <a:p>
            <a:pPr lvl="2"/>
            <a:r>
              <a:rPr lang="pt-BR" dirty="0" smtClean="0"/>
              <a:t>C#</a:t>
            </a:r>
          </a:p>
          <a:p>
            <a:pPr lvl="2"/>
            <a:r>
              <a:rPr lang="pt-BR" dirty="0" err="1" smtClean="0"/>
              <a:t>ColdFusion</a:t>
            </a:r>
            <a:endParaRPr lang="pt-BR" dirty="0" smtClean="0"/>
          </a:p>
          <a:p>
            <a:pPr lvl="2"/>
            <a:r>
              <a:rPr lang="pt-BR" dirty="0" smtClean="0"/>
              <a:t>Java</a:t>
            </a:r>
          </a:p>
          <a:p>
            <a:pPr lvl="2"/>
            <a:r>
              <a:rPr lang="pt-BR" dirty="0" smtClean="0"/>
              <a:t>ASP </a:t>
            </a:r>
          </a:p>
          <a:p>
            <a:pPr lvl="2"/>
            <a:r>
              <a:rPr lang="pt-BR" dirty="0" err="1" smtClean="0"/>
              <a:t>Ruby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Rails</a:t>
            </a:r>
            <a:endParaRPr lang="pt-BR" dirty="0" smtClean="0"/>
          </a:p>
          <a:p>
            <a:pPr lvl="3"/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flas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56" y="306481"/>
            <a:ext cx="1428657" cy="142865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49508"/>
            <a:ext cx="3922806" cy="26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469</TotalTime>
  <Words>658</Words>
  <Application>Microsoft Macintosh PowerPoint</Application>
  <PresentationFormat>Apresentação na tela (4:3)</PresentationFormat>
  <Paragraphs>238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Inkwell</vt:lpstr>
      <vt:lpstr>Web Game Engine</vt:lpstr>
      <vt:lpstr>Game Engine</vt:lpstr>
      <vt:lpstr>Motivação de uma Game Engine</vt:lpstr>
      <vt:lpstr>Jogos na Web</vt:lpstr>
      <vt:lpstr>Web Game Engines</vt:lpstr>
      <vt:lpstr>Flash</vt:lpstr>
      <vt:lpstr>Flash</vt:lpstr>
      <vt:lpstr>Flash</vt:lpstr>
      <vt:lpstr>Flash</vt:lpstr>
      <vt:lpstr>Flash</vt:lpstr>
      <vt:lpstr>Flash</vt:lpstr>
      <vt:lpstr>IDE</vt:lpstr>
      <vt:lpstr>Flash IDE</vt:lpstr>
      <vt:lpstr>Flex Builder</vt:lpstr>
      <vt:lpstr>FDT</vt:lpstr>
      <vt:lpstr>FlexSDK + Editor</vt:lpstr>
      <vt:lpstr>Flash Develop</vt:lpstr>
      <vt:lpstr>Demonstração</vt:lpstr>
      <vt:lpstr>Silverlight</vt:lpstr>
      <vt:lpstr>Silverlight</vt:lpstr>
      <vt:lpstr>Silverlight</vt:lpstr>
      <vt:lpstr>Silverlight</vt:lpstr>
      <vt:lpstr>Demonstração</vt:lpstr>
      <vt:lpstr>Demonstração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Crawler</dc:title>
  <dc:creator>Mario Barbosa</dc:creator>
  <cp:lastModifiedBy>mbaj</cp:lastModifiedBy>
  <cp:revision>47</cp:revision>
  <dcterms:created xsi:type="dcterms:W3CDTF">2009-05-11T18:28:51Z</dcterms:created>
  <dcterms:modified xsi:type="dcterms:W3CDTF">2009-05-12T22:30:31Z</dcterms:modified>
</cp:coreProperties>
</file>