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6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75" r:id="rId16"/>
    <p:sldId id="276" r:id="rId17"/>
    <p:sldId id="277" r:id="rId18"/>
    <p:sldId id="271" r:id="rId19"/>
    <p:sldId id="278" r:id="rId20"/>
    <p:sldId id="272" r:id="rId21"/>
    <p:sldId id="273" r:id="rId22"/>
    <p:sldId id="279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6" name="Espaço Reservado par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7" name="Espaço Reservado para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8" name="Espaço Reservado para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24" name="Espaço Reservado para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29" name="Espaço Reservado para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B8DDDA-F707-4A63-8F08-31EF9224C9BB}" type="datetimeFigureOut">
              <a:rPr lang="pt-BR" smtClean="0"/>
              <a:pPr/>
              <a:t>03/11/2010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4AE739-B7D2-4518-A2D2-65118EECA71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\\ipojuca\aebc\public_html\SI\JESS\Jess71p2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André Estevão Beltrão chagas (</a:t>
            </a:r>
            <a:r>
              <a:rPr lang="pt-BR" sz="2000" dirty="0" err="1" smtClean="0"/>
              <a:t>aebc</a:t>
            </a:r>
            <a:r>
              <a:rPr lang="pt-BR" sz="2000" dirty="0" smtClean="0"/>
              <a:t>)</a:t>
            </a:r>
            <a:endParaRPr lang="pt-BR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algn="ctr"/>
            <a:r>
              <a:rPr lang="pt-BR" sz="13700" dirty="0" smtClean="0"/>
              <a:t>JESS</a:t>
            </a:r>
          </a:p>
          <a:p>
            <a:pPr algn="ctr"/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Function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deffunction</a:t>
            </a:r>
            <a:r>
              <a:rPr lang="pt-BR" dirty="0" smtClean="0"/>
              <a:t> escrever (?s)</a:t>
            </a:r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printout</a:t>
            </a:r>
            <a:r>
              <a:rPr lang="pt-BR" dirty="0" smtClean="0"/>
              <a:t> t “O </a:t>
            </a:r>
            <a:r>
              <a:rPr lang="pt-BR" dirty="0" err="1" smtClean="0"/>
              <a:t>parametro</a:t>
            </a:r>
            <a:r>
              <a:rPr lang="pt-BR" dirty="0" smtClean="0"/>
              <a:t> passado foi ” ?s </a:t>
            </a:r>
            <a:r>
              <a:rPr lang="pt-BR" dirty="0" err="1" smtClean="0"/>
              <a:t>crlf</a:t>
            </a:r>
            <a:r>
              <a:rPr lang="pt-BR" dirty="0" smtClean="0"/>
              <a:t> )</a:t>
            </a:r>
          </a:p>
          <a:p>
            <a:pPr>
              <a:buNone/>
            </a:pPr>
            <a:r>
              <a:rPr lang="pt-BR" dirty="0" smtClean="0"/>
              <a:t>)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Chamada de Execução: (escrever 12)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Escrever uma função que dado um número é impresso todos os números em ordem crescente até o número informado.</a:t>
            </a:r>
          </a:p>
          <a:p>
            <a:r>
              <a:rPr lang="pt-BR" dirty="0" smtClean="0"/>
              <a:t>Escrever uma função que passado três números retornar o maior deles.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– Respostas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deffunction</a:t>
            </a:r>
            <a:r>
              <a:rPr lang="en-US" dirty="0" smtClean="0"/>
              <a:t> </a:t>
            </a:r>
            <a:r>
              <a:rPr lang="en-US" dirty="0" err="1" smtClean="0"/>
              <a:t>escreverAte</a:t>
            </a:r>
            <a:r>
              <a:rPr lang="en-US" dirty="0" smtClean="0"/>
              <a:t> (?n)</a:t>
            </a:r>
          </a:p>
          <a:p>
            <a:pPr>
              <a:buNone/>
            </a:pPr>
            <a:r>
              <a:rPr lang="en-US" dirty="0" smtClean="0"/>
              <a:t>	(bind ?x 1)</a:t>
            </a:r>
          </a:p>
          <a:p>
            <a:pPr>
              <a:buNone/>
            </a:pPr>
            <a:r>
              <a:rPr lang="en-US" dirty="0" smtClean="0"/>
              <a:t>	(while (&lt; ?x (+ ?n 1))</a:t>
            </a:r>
          </a:p>
          <a:p>
            <a:pPr>
              <a:buNone/>
            </a:pPr>
            <a:r>
              <a:rPr lang="en-US" dirty="0" smtClean="0"/>
              <a:t>		(printout t ?x </a:t>
            </a:r>
            <a:r>
              <a:rPr lang="en-US" dirty="0" err="1" smtClean="0"/>
              <a:t>crlf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(bind ?x (+ ?x 1))</a:t>
            </a:r>
          </a:p>
          <a:p>
            <a:pPr>
              <a:buNone/>
            </a:pPr>
            <a:r>
              <a:rPr lang="en-US" dirty="0" smtClean="0"/>
              <a:t>	)</a:t>
            </a:r>
          </a:p>
          <a:p>
            <a:pPr>
              <a:buNone/>
            </a:pPr>
            <a:r>
              <a:rPr lang="en-US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- Resposta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deffunction</a:t>
            </a:r>
            <a:r>
              <a:rPr lang="pt-BR" dirty="0" smtClean="0"/>
              <a:t> </a:t>
            </a:r>
            <a:r>
              <a:rPr lang="pt-BR" dirty="0" err="1" smtClean="0"/>
              <a:t>maiorDois</a:t>
            </a:r>
            <a:r>
              <a:rPr lang="pt-BR" dirty="0" smtClean="0"/>
              <a:t> (?x ?y)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if</a:t>
            </a:r>
            <a:r>
              <a:rPr lang="pt-BR" dirty="0" smtClean="0"/>
              <a:t> (&gt; ?x ?y) </a:t>
            </a:r>
            <a:r>
              <a:rPr lang="pt-BR" dirty="0" err="1" smtClean="0"/>
              <a:t>then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		(</a:t>
            </a:r>
            <a:r>
              <a:rPr lang="pt-BR" dirty="0" err="1" smtClean="0"/>
              <a:t>bind</a:t>
            </a:r>
            <a:r>
              <a:rPr lang="pt-BR" dirty="0" smtClean="0"/>
              <a:t> ?retorno ?x)</a:t>
            </a:r>
          </a:p>
          <a:p>
            <a:pPr>
              <a:buNone/>
            </a:pPr>
            <a:r>
              <a:rPr lang="pt-BR" dirty="0" smtClean="0"/>
              <a:t>	 </a:t>
            </a:r>
            <a:r>
              <a:rPr lang="pt-BR" dirty="0" err="1" smtClean="0"/>
              <a:t>else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		(</a:t>
            </a:r>
            <a:r>
              <a:rPr lang="pt-BR" dirty="0" err="1" smtClean="0"/>
              <a:t>bind</a:t>
            </a:r>
            <a:r>
              <a:rPr lang="pt-BR" dirty="0" smtClean="0"/>
              <a:t> ?retorno ?y)</a:t>
            </a:r>
          </a:p>
          <a:p>
            <a:pPr>
              <a:buNone/>
            </a:pPr>
            <a:r>
              <a:rPr lang="pt-BR" dirty="0" smtClean="0"/>
              <a:t>	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return</a:t>
            </a:r>
            <a:r>
              <a:rPr lang="pt-BR" dirty="0" smtClean="0"/>
              <a:t> ?retorno)</a:t>
            </a:r>
          </a:p>
          <a:p>
            <a:pPr>
              <a:buNone/>
            </a:pPr>
            <a:r>
              <a:rPr lang="pt-BR" dirty="0" smtClean="0"/>
              <a:t>)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– Resposta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deffunction</a:t>
            </a:r>
            <a:r>
              <a:rPr lang="pt-BR" dirty="0" smtClean="0"/>
              <a:t> </a:t>
            </a:r>
            <a:r>
              <a:rPr lang="pt-BR" dirty="0" err="1" smtClean="0"/>
              <a:t>maiorTres</a:t>
            </a:r>
            <a:r>
              <a:rPr lang="pt-BR" dirty="0" smtClean="0"/>
              <a:t> (?x ?y ?z)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?maior (</a:t>
            </a:r>
            <a:r>
              <a:rPr lang="pt-BR" dirty="0" err="1" smtClean="0"/>
              <a:t>maiorDois</a:t>
            </a:r>
            <a:r>
              <a:rPr lang="pt-BR" dirty="0" smtClean="0"/>
              <a:t> ?x ?y))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?retorno (</a:t>
            </a:r>
            <a:r>
              <a:rPr lang="pt-BR" dirty="0" err="1" smtClean="0"/>
              <a:t>maiorDois</a:t>
            </a:r>
            <a:r>
              <a:rPr lang="pt-BR" dirty="0" smtClean="0"/>
              <a:t> ?maior ?z))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return</a:t>
            </a:r>
            <a:r>
              <a:rPr lang="pt-BR" dirty="0" smtClean="0"/>
              <a:t> ?retorno)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</a:t>
            </a:r>
            <a:r>
              <a:rPr lang="pt-BR" dirty="0" err="1" smtClean="0"/>
              <a:t>nomeDaRegra</a:t>
            </a:r>
            <a:r>
              <a:rPr lang="pt-BR" dirty="0" smtClean="0"/>
              <a:t> </a:t>
            </a:r>
          </a:p>
          <a:p>
            <a:pPr>
              <a:buNone/>
            </a:pPr>
            <a:r>
              <a:rPr lang="pt-BR" dirty="0" smtClean="0"/>
              <a:t>Pré-condição</a:t>
            </a:r>
          </a:p>
          <a:p>
            <a:pPr>
              <a:buNone/>
            </a:pPr>
            <a:r>
              <a:rPr lang="pt-BR" dirty="0" smtClean="0"/>
              <a:t>...</a:t>
            </a:r>
          </a:p>
          <a:p>
            <a:pPr>
              <a:buNone/>
            </a:pPr>
            <a:r>
              <a:rPr lang="pt-BR" dirty="0" smtClean="0"/>
              <a:t>=&gt; </a:t>
            </a:r>
          </a:p>
          <a:p>
            <a:pPr>
              <a:buNone/>
            </a:pPr>
            <a:r>
              <a:rPr lang="pt-BR" dirty="0" smtClean="0"/>
              <a:t>Comandos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Regra - Encadeada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primeira</a:t>
            </a:r>
          </a:p>
          <a:p>
            <a:pPr>
              <a:buNone/>
            </a:pPr>
            <a:r>
              <a:rPr lang="pt-BR" dirty="0" smtClean="0"/>
              <a:t>=&gt;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assert</a:t>
            </a:r>
            <a:r>
              <a:rPr lang="pt-BR" dirty="0" smtClean="0"/>
              <a:t> (encadeada))</a:t>
            </a:r>
          </a:p>
          <a:p>
            <a:pPr>
              <a:buNone/>
            </a:pP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segunda</a:t>
            </a:r>
          </a:p>
          <a:p>
            <a:pPr>
              <a:buNone/>
            </a:pPr>
            <a:r>
              <a:rPr lang="pt-BR" dirty="0" smtClean="0"/>
              <a:t>	(encadeada)</a:t>
            </a:r>
          </a:p>
          <a:p>
            <a:pPr>
              <a:buNone/>
            </a:pPr>
            <a:r>
              <a:rPr lang="pt-BR" dirty="0" smtClean="0"/>
              <a:t>=&gt; 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"A primeira regra já foi executada"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Criar uma regra inicial que não precisará de pré condição, e nos seus comandos levantar um fato que implicará na próxima regra a ser rodada (Se o valor digitado for 1 ela executa a regra para que chamará a função de contagem, se for 2 executa a regra que irá executar é a que vai chamar a função </a:t>
            </a:r>
            <a:r>
              <a:rPr lang="pt-BR" dirty="0" err="1" smtClean="0"/>
              <a:t>maiorTres</a:t>
            </a:r>
            <a:r>
              <a:rPr lang="pt-BR" dirty="0" smtClean="0"/>
              <a:t> ).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- Resposta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inicial </a:t>
            </a:r>
          </a:p>
          <a:p>
            <a:pPr>
              <a:buNone/>
            </a:pPr>
            <a:r>
              <a:rPr lang="pt-BR" dirty="0" smtClean="0"/>
              <a:t>=&gt; 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"1- Contagem até um determinado número"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"2- Informar qual dos três números é o maior")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?ler (</a:t>
            </a:r>
            <a:r>
              <a:rPr lang="pt-BR" dirty="0" err="1" smtClean="0"/>
              <a:t>read</a:t>
            </a:r>
            <a:r>
              <a:rPr lang="pt-BR" dirty="0" smtClean="0"/>
              <a:t>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assert</a:t>
            </a:r>
            <a:r>
              <a:rPr lang="pt-BR" dirty="0" smtClean="0"/>
              <a:t> (inicial ?ler))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Criar uma regra cuja a pré condição será o fato criado no na regra inicial se o valor do fato for 1 entrar na regra de contagem, se for 2 entrar na regra de </a:t>
            </a:r>
            <a:r>
              <a:rPr lang="pt-BR" dirty="0" err="1" smtClean="0"/>
              <a:t>maiorTres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Ferramenta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Jess</a:t>
            </a:r>
            <a:r>
              <a:rPr lang="pt-BR" dirty="0" smtClean="0"/>
              <a:t> é uma ferramenta especializada em criar Sistemas Especialistas baseados em fatos.</a:t>
            </a:r>
          </a:p>
          <a:p>
            <a:r>
              <a:rPr lang="pt-BR" dirty="0" smtClean="0"/>
              <a:t>Para fazer </a:t>
            </a:r>
            <a:r>
              <a:rPr lang="pt-BR" dirty="0" err="1" smtClean="0"/>
              <a:t>inferencências</a:t>
            </a:r>
            <a:r>
              <a:rPr lang="pt-BR" dirty="0" smtClean="0"/>
              <a:t> </a:t>
            </a:r>
            <a:r>
              <a:rPr lang="pt-BR" dirty="0" err="1" smtClean="0"/>
              <a:t>Jess</a:t>
            </a:r>
            <a:r>
              <a:rPr lang="pt-BR" dirty="0" smtClean="0"/>
              <a:t> utiliza os seguintes elementos.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BR" dirty="0" smtClean="0"/>
              <a:t>Lista de fatos: Memória global para fatos.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BR" dirty="0" smtClean="0"/>
              <a:t>Base de conhecimentos: As regras.</a:t>
            </a:r>
          </a:p>
          <a:p>
            <a:pPr marL="914400" lvl="1" indent="-514350">
              <a:buFont typeface="+mj-lt"/>
              <a:buAutoNum type="arabicPeriod"/>
            </a:pPr>
            <a:r>
              <a:rPr lang="pt-BR" dirty="0" smtClean="0"/>
              <a:t>Motor de </a:t>
            </a:r>
            <a:r>
              <a:rPr lang="pt-BR" dirty="0" err="1" smtClean="0"/>
              <a:t>Inferencência</a:t>
            </a:r>
            <a:r>
              <a:rPr lang="pt-BR" dirty="0" smtClean="0"/>
              <a:t>: A execução das regras.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- Resposta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contagem </a:t>
            </a:r>
          </a:p>
          <a:p>
            <a:pPr>
              <a:buNone/>
            </a:pPr>
            <a:r>
              <a:rPr lang="pt-BR" dirty="0" smtClean="0"/>
              <a:t>	?fato &lt;- (inicial 1)</a:t>
            </a:r>
          </a:p>
          <a:p>
            <a:pPr>
              <a:buNone/>
            </a:pPr>
            <a:r>
              <a:rPr lang="pt-BR" dirty="0" smtClean="0"/>
              <a:t>=&gt; 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"Digite até que número deseja a contagem"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?x (</a:t>
            </a:r>
            <a:r>
              <a:rPr lang="pt-BR" dirty="0" err="1" smtClean="0"/>
              <a:t>read</a:t>
            </a:r>
            <a:r>
              <a:rPr lang="pt-BR" dirty="0" smtClean="0"/>
              <a:t>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escreverAte</a:t>
            </a:r>
            <a:r>
              <a:rPr lang="pt-BR" dirty="0" smtClean="0"/>
              <a:t> ?x)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retract</a:t>
            </a:r>
            <a:r>
              <a:rPr lang="pt-BR" dirty="0" smtClean="0"/>
              <a:t> ?fato)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Exercicio</a:t>
            </a:r>
            <a:r>
              <a:rPr lang="pt-BR" dirty="0" smtClean="0"/>
              <a:t> - Resposta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defrule</a:t>
            </a:r>
            <a:r>
              <a:rPr lang="pt-BR" dirty="0" smtClean="0"/>
              <a:t> maior </a:t>
            </a:r>
          </a:p>
          <a:p>
            <a:pPr>
              <a:buNone/>
            </a:pPr>
            <a:r>
              <a:rPr lang="pt-BR" dirty="0" smtClean="0"/>
              <a:t>	?fato &lt;- (inicial 2)</a:t>
            </a:r>
          </a:p>
          <a:p>
            <a:pPr>
              <a:buNone/>
            </a:pPr>
            <a:r>
              <a:rPr lang="pt-BR" dirty="0" smtClean="0"/>
              <a:t>=&gt;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"Digite os três números"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?x (</a:t>
            </a:r>
            <a:r>
              <a:rPr lang="pt-BR" dirty="0" err="1" smtClean="0"/>
              <a:t>read</a:t>
            </a:r>
            <a:r>
              <a:rPr lang="pt-BR" dirty="0" smtClean="0"/>
              <a:t>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?y (</a:t>
            </a:r>
            <a:r>
              <a:rPr lang="pt-BR" dirty="0" err="1" smtClean="0"/>
              <a:t>read</a:t>
            </a:r>
            <a:r>
              <a:rPr lang="pt-BR" dirty="0" smtClean="0"/>
              <a:t>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?z (</a:t>
            </a:r>
            <a:r>
              <a:rPr lang="pt-BR" dirty="0" err="1" smtClean="0"/>
              <a:t>read</a:t>
            </a:r>
            <a:r>
              <a:rPr lang="pt-BR" dirty="0" smtClean="0"/>
              <a:t>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bind</a:t>
            </a:r>
            <a:r>
              <a:rPr lang="pt-BR" dirty="0" smtClean="0"/>
              <a:t> ?retorno (</a:t>
            </a:r>
            <a:r>
              <a:rPr lang="pt-BR" dirty="0" err="1" smtClean="0"/>
              <a:t>maiorTres</a:t>
            </a:r>
            <a:r>
              <a:rPr lang="pt-BR" dirty="0" smtClean="0"/>
              <a:t> ?x ?y ?z))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"O maior número é " ?retorno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retract</a:t>
            </a:r>
            <a:r>
              <a:rPr lang="pt-BR" dirty="0" smtClean="0"/>
              <a:t> ?fato )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hlinkClick r:id="rId2" action="ppaction://hlinkfile"/>
              </a:rPr>
              <a:t>http://www.cin.ufpe.br/~aebc/SI/JESS/Jess71p2.pdf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29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Comandos úteis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Toda instrução deve estar entre parêntesis. ()</a:t>
            </a:r>
          </a:p>
          <a:p>
            <a:r>
              <a:rPr lang="pt-BR" dirty="0" smtClean="0"/>
              <a:t>Criar uma variável ?</a:t>
            </a:r>
            <a:r>
              <a:rPr lang="pt-BR" smtClean="0"/>
              <a:t>x ou (</a:t>
            </a:r>
            <a:r>
              <a:rPr lang="pt-BR" dirty="0" err="1" smtClean="0"/>
              <a:t>defglobal</a:t>
            </a:r>
            <a:r>
              <a:rPr lang="pt-BR" dirty="0" smtClean="0"/>
              <a:t> </a:t>
            </a:r>
            <a:r>
              <a:rPr lang="pt-BR" dirty="0"/>
              <a:t>?*x* = 3</a:t>
            </a:r>
            <a:r>
              <a:rPr lang="pt-BR" dirty="0" smtClean="0"/>
              <a:t>)</a:t>
            </a:r>
            <a:endParaRPr lang="pt-BR" dirty="0" smtClean="0"/>
          </a:p>
          <a:p>
            <a:r>
              <a:rPr lang="pt-BR" dirty="0" smtClean="0"/>
              <a:t>Remover os fatos e regras (</a:t>
            </a:r>
            <a:r>
              <a:rPr lang="pt-BR" dirty="0" err="1" smtClean="0"/>
              <a:t>clear</a:t>
            </a:r>
            <a:r>
              <a:rPr lang="pt-BR" dirty="0" smtClean="0"/>
              <a:t>)</a:t>
            </a:r>
          </a:p>
          <a:p>
            <a:r>
              <a:rPr lang="pt-BR" dirty="0" smtClean="0"/>
              <a:t>Remove os fatos e adiciona um fato inicial (reset)</a:t>
            </a:r>
          </a:p>
          <a:p>
            <a:r>
              <a:rPr lang="pt-BR" dirty="0" smtClean="0"/>
              <a:t>Imprimir na tela (</a:t>
            </a:r>
            <a:r>
              <a:rPr lang="pt-BR" dirty="0" err="1" smtClean="0"/>
              <a:t>printout</a:t>
            </a:r>
            <a:r>
              <a:rPr lang="pt-BR" dirty="0" smtClean="0"/>
              <a:t> t "SI"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r>
              <a:rPr lang="pt-BR" dirty="0" smtClean="0"/>
              <a:t>Entrada a partir o console (</a:t>
            </a:r>
            <a:r>
              <a:rPr lang="pt-BR" dirty="0" err="1" smtClean="0"/>
              <a:t>read</a:t>
            </a:r>
            <a:r>
              <a:rPr lang="pt-BR" dirty="0" smtClean="0"/>
              <a:t>) </a:t>
            </a:r>
          </a:p>
          <a:p>
            <a:r>
              <a:rPr lang="pt-BR" dirty="0" smtClean="0"/>
              <a:t>Atribuição (</a:t>
            </a:r>
            <a:r>
              <a:rPr lang="pt-BR" dirty="0" err="1" smtClean="0"/>
              <a:t>bind</a:t>
            </a:r>
            <a:r>
              <a:rPr lang="pt-BR" dirty="0" smtClean="0"/>
              <a:t> ?x TRUE)</a:t>
            </a:r>
          </a:p>
          <a:p>
            <a:r>
              <a:rPr lang="pt-BR" dirty="0" smtClean="0"/>
              <a:t>Rodar o </a:t>
            </a:r>
            <a:r>
              <a:rPr lang="pt-BR" dirty="0" err="1" smtClean="0"/>
              <a:t>Jess</a:t>
            </a:r>
            <a:r>
              <a:rPr lang="pt-BR" dirty="0" smtClean="0"/>
              <a:t> através da regra inicial (</a:t>
            </a:r>
            <a:r>
              <a:rPr lang="pt-BR" dirty="0" err="1" smtClean="0"/>
              <a:t>run</a:t>
            </a: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Inserindo Fatos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(</a:t>
            </a:r>
            <a:r>
              <a:rPr lang="pt-BR" dirty="0" err="1" smtClean="0"/>
              <a:t>assert</a:t>
            </a:r>
            <a:r>
              <a:rPr lang="pt-BR" dirty="0" smtClean="0"/>
              <a:t> (</a:t>
            </a:r>
            <a:r>
              <a:rPr lang="pt-BR" dirty="0" err="1" smtClean="0"/>
              <a:t>nomeDoSlot</a:t>
            </a:r>
            <a:r>
              <a:rPr lang="pt-BR" dirty="0" smtClean="0"/>
              <a:t> valor) ...)</a:t>
            </a:r>
          </a:p>
          <a:p>
            <a:r>
              <a:rPr lang="pt-BR" dirty="0" smtClean="0"/>
              <a:t>(</a:t>
            </a:r>
            <a:r>
              <a:rPr lang="pt-BR" dirty="0" err="1" smtClean="0"/>
              <a:t>assert</a:t>
            </a:r>
            <a:r>
              <a:rPr lang="pt-BR" dirty="0" smtClean="0"/>
              <a:t> (nome Andre))</a:t>
            </a:r>
          </a:p>
          <a:p>
            <a:r>
              <a:rPr lang="pt-BR" dirty="0" smtClean="0"/>
              <a:t>(</a:t>
            </a:r>
            <a:r>
              <a:rPr lang="pt-BR" dirty="0" err="1" smtClean="0"/>
              <a:t>assert</a:t>
            </a:r>
            <a:r>
              <a:rPr lang="pt-BR" dirty="0" smtClean="0"/>
              <a:t> (cadeira SI) (professor Ricardo))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While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while</a:t>
            </a:r>
            <a:r>
              <a:rPr lang="pt-BR" dirty="0" smtClean="0"/>
              <a:t>  &lt;</a:t>
            </a:r>
            <a:r>
              <a:rPr lang="pt-BR" dirty="0" err="1" smtClean="0"/>
              <a:t>expression</a:t>
            </a:r>
            <a:r>
              <a:rPr lang="pt-BR" dirty="0" smtClean="0"/>
              <a:t>&gt;</a:t>
            </a:r>
          </a:p>
          <a:p>
            <a:pPr>
              <a:buNone/>
            </a:pPr>
            <a:r>
              <a:rPr lang="pt-BR" dirty="0" smtClean="0"/>
              <a:t>&lt;</a:t>
            </a:r>
            <a:r>
              <a:rPr lang="pt-BR" dirty="0" err="1" smtClean="0"/>
              <a:t>action</a:t>
            </a:r>
            <a:r>
              <a:rPr lang="pt-BR" dirty="0" smtClean="0"/>
              <a:t>&gt;*</a:t>
            </a:r>
          </a:p>
          <a:p>
            <a:pPr>
              <a:buNone/>
            </a:pP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While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bind</a:t>
            </a:r>
            <a:r>
              <a:rPr lang="pt-BR" dirty="0" smtClean="0"/>
              <a:t> ?x 10)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while</a:t>
            </a:r>
            <a:r>
              <a:rPr lang="pt-BR" dirty="0" smtClean="0"/>
              <a:t> (&gt; ?x -3) </a:t>
            </a:r>
          </a:p>
          <a:p>
            <a:pPr>
              <a:buNone/>
            </a:pPr>
            <a:r>
              <a:rPr lang="pt-BR" dirty="0" smtClean="0"/>
              <a:t>	(</a:t>
            </a:r>
            <a:r>
              <a:rPr lang="pt-BR" dirty="0" err="1" smtClean="0"/>
              <a:t>printout</a:t>
            </a:r>
            <a:r>
              <a:rPr lang="pt-BR" dirty="0" smtClean="0"/>
              <a:t> t ?x </a:t>
            </a:r>
            <a:r>
              <a:rPr lang="pt-BR" dirty="0" err="1" smtClean="0"/>
              <a:t>crlf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 	(</a:t>
            </a:r>
            <a:r>
              <a:rPr lang="pt-BR" dirty="0" err="1" smtClean="0"/>
              <a:t>bind</a:t>
            </a:r>
            <a:r>
              <a:rPr lang="pt-BR" dirty="0" smtClean="0"/>
              <a:t> ?x (- ?x 1) )</a:t>
            </a:r>
          </a:p>
          <a:p>
            <a:pPr>
              <a:buNone/>
            </a:pPr>
            <a:r>
              <a:rPr lang="pt-BR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IF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(if &lt;expression&gt; then </a:t>
            </a:r>
          </a:p>
          <a:p>
            <a:pPr>
              <a:buNone/>
            </a:pPr>
            <a:r>
              <a:rPr lang="en-US" dirty="0" smtClean="0"/>
              <a:t>		&lt;action&gt;*</a:t>
            </a:r>
          </a:p>
          <a:p>
            <a:pPr>
              <a:buNone/>
            </a:pPr>
            <a:r>
              <a:rPr lang="en-US" dirty="0" smtClean="0"/>
              <a:t>		[</a:t>
            </a:r>
            <a:r>
              <a:rPr lang="en-US" dirty="0" err="1" smtClean="0"/>
              <a:t>elif</a:t>
            </a:r>
            <a:r>
              <a:rPr lang="en-US" dirty="0" smtClean="0"/>
              <a:t> &lt;expression&gt; then</a:t>
            </a:r>
          </a:p>
          <a:p>
            <a:pPr>
              <a:buNone/>
            </a:pPr>
            <a:r>
              <a:rPr lang="en-US" dirty="0" smtClean="0"/>
              <a:t>		 &lt;action&gt;*</a:t>
            </a:r>
          </a:p>
          <a:p>
            <a:pPr>
              <a:buNone/>
            </a:pPr>
            <a:r>
              <a:rPr lang="en-US" dirty="0" smtClean="0"/>
              <a:t>		]* </a:t>
            </a:r>
          </a:p>
          <a:p>
            <a:pPr>
              <a:buNone/>
            </a:pPr>
            <a:r>
              <a:rPr lang="en-US" dirty="0" smtClean="0"/>
              <a:t>	[else </a:t>
            </a:r>
          </a:p>
          <a:p>
            <a:pPr>
              <a:buNone/>
            </a:pPr>
            <a:r>
              <a:rPr lang="en-US" dirty="0" smtClean="0"/>
              <a:t>		&lt;action&gt;*</a:t>
            </a:r>
          </a:p>
          <a:p>
            <a:pPr>
              <a:buNone/>
            </a:pPr>
            <a:r>
              <a:rPr lang="en-US" dirty="0" smtClean="0"/>
              <a:t>	]</a:t>
            </a:r>
          </a:p>
          <a:p>
            <a:pPr>
              <a:buNone/>
            </a:pPr>
            <a:r>
              <a:rPr lang="en-US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IF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(</a:t>
            </a:r>
            <a:r>
              <a:rPr lang="pt-BR" dirty="0" err="1" smtClean="0"/>
              <a:t>bind</a:t>
            </a:r>
            <a:r>
              <a:rPr lang="pt-BR" dirty="0" smtClean="0"/>
              <a:t> ?x 10)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smtClean="0"/>
              <a:t>(</a:t>
            </a:r>
            <a:r>
              <a:rPr lang="pt-BR" sz="3500" dirty="0" err="1" smtClean="0"/>
              <a:t>if</a:t>
            </a:r>
            <a:r>
              <a:rPr lang="pt-BR" sz="3500" dirty="0" smtClean="0"/>
              <a:t> </a:t>
            </a:r>
            <a:r>
              <a:rPr lang="pt-BR" sz="3500" dirty="0"/>
              <a:t>(&gt; ?x 0) </a:t>
            </a:r>
            <a:r>
              <a:rPr lang="pt-BR" sz="3500" dirty="0" err="1" smtClean="0"/>
              <a:t>then</a:t>
            </a:r>
            <a:endParaRPr lang="pt-BR" sz="35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smtClean="0"/>
              <a:t> </a:t>
            </a:r>
            <a:r>
              <a:rPr lang="pt-BR" sz="3500" dirty="0"/>
              <a:t>(</a:t>
            </a:r>
            <a:r>
              <a:rPr lang="pt-BR" sz="3500" dirty="0" err="1"/>
              <a:t>printout</a:t>
            </a:r>
            <a:r>
              <a:rPr lang="pt-BR" sz="3500" dirty="0"/>
              <a:t> t "Positivo" </a:t>
            </a:r>
            <a:r>
              <a:rPr lang="pt-BR" sz="3500" dirty="0" err="1"/>
              <a:t>crlf</a:t>
            </a:r>
            <a:r>
              <a:rPr lang="pt-BR" sz="3500" dirty="0"/>
              <a:t>) </a:t>
            </a:r>
            <a:endParaRPr lang="pt-BR" sz="35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err="1" smtClean="0"/>
              <a:t>elif</a:t>
            </a:r>
            <a:r>
              <a:rPr lang="pt-BR" sz="3500" dirty="0" smtClean="0"/>
              <a:t> </a:t>
            </a:r>
            <a:r>
              <a:rPr lang="pt-BR" sz="3500" dirty="0"/>
              <a:t>(&lt; ?x 0) </a:t>
            </a:r>
            <a:r>
              <a:rPr lang="pt-BR" sz="3500" dirty="0" err="1"/>
              <a:t>then</a:t>
            </a:r>
            <a:r>
              <a:rPr lang="pt-BR" sz="3500" dirty="0"/>
              <a:t> </a:t>
            </a:r>
            <a:endParaRPr lang="pt-BR" sz="35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smtClean="0"/>
              <a:t> </a:t>
            </a:r>
            <a:r>
              <a:rPr lang="pt-BR" sz="3500" dirty="0"/>
              <a:t>(</a:t>
            </a:r>
            <a:r>
              <a:rPr lang="pt-BR" sz="3500" dirty="0" err="1"/>
              <a:t>printout</a:t>
            </a:r>
            <a:r>
              <a:rPr lang="pt-BR" sz="3500" dirty="0"/>
              <a:t> t "Negativo" </a:t>
            </a:r>
            <a:r>
              <a:rPr lang="pt-BR" sz="3500" dirty="0" err="1"/>
              <a:t>crlf</a:t>
            </a:r>
            <a:r>
              <a:rPr lang="pt-BR" sz="3500" dirty="0" smtClean="0"/>
              <a:t>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smtClean="0"/>
              <a:t> </a:t>
            </a:r>
            <a:r>
              <a:rPr lang="pt-BR" sz="3500" dirty="0" err="1"/>
              <a:t>else</a:t>
            </a:r>
            <a:r>
              <a:rPr lang="pt-BR" sz="3500" dirty="0"/>
              <a:t> (</a:t>
            </a:r>
            <a:r>
              <a:rPr lang="pt-BR" sz="3500" dirty="0" err="1"/>
              <a:t>printout</a:t>
            </a:r>
            <a:r>
              <a:rPr lang="pt-BR" sz="3500" dirty="0"/>
              <a:t> t "zero" </a:t>
            </a:r>
            <a:r>
              <a:rPr lang="pt-BR" sz="3500" dirty="0" err="1"/>
              <a:t>crlf</a:t>
            </a:r>
            <a:r>
              <a:rPr lang="pt-BR" sz="3500" dirty="0" smtClean="0"/>
              <a:t>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sz="3500" dirty="0" smtClean="0"/>
              <a:t> </a:t>
            </a:r>
            <a:r>
              <a:rPr lang="pt-BR" sz="3500" dirty="0"/>
              <a:t>) </a:t>
            </a:r>
            <a:endParaRPr lang="pt-BR" dirty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Function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err="1" smtClean="0">
                <a:solidFill>
                  <a:schemeClr val="accent1">
                    <a:lumMod val="75000"/>
                  </a:schemeClr>
                </a:solidFill>
              </a:rPr>
              <a:t>deffunction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 &lt;</a:t>
            </a:r>
            <a:r>
              <a:rPr lang="pt-BR" dirty="0" err="1" smtClean="0">
                <a:solidFill>
                  <a:schemeClr val="accent1">
                    <a:lumMod val="75000"/>
                  </a:schemeClr>
                </a:solidFill>
              </a:rPr>
              <a:t>function-name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&gt;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rgbClr val="00B050"/>
                </a:solidFill>
              </a:rPr>
              <a:t>[&lt;</a:t>
            </a:r>
            <a:r>
              <a:rPr lang="pt-BR" dirty="0" err="1" smtClean="0">
                <a:solidFill>
                  <a:srgbClr val="00B050"/>
                </a:solidFill>
              </a:rPr>
              <a:t>doc-comment</a:t>
            </a:r>
            <a:r>
              <a:rPr lang="pt-BR" dirty="0" smtClean="0">
                <a:solidFill>
                  <a:srgbClr val="00B050"/>
                </a:solidFill>
              </a:rPr>
              <a:t>&gt;]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/>
              <a:t>	 </a:t>
            </a:r>
            <a:r>
              <a:rPr lang="pt-BR" dirty="0" smtClean="0">
                <a:solidFill>
                  <a:schemeClr val="accent5">
                    <a:lumMod val="75000"/>
                  </a:schemeClr>
                </a:solidFill>
              </a:rPr>
              <a:t>(&lt;</a:t>
            </a:r>
            <a:r>
              <a:rPr lang="pt-BR" dirty="0" err="1" smtClean="0">
                <a:solidFill>
                  <a:schemeClr val="accent5">
                    <a:lumMod val="75000"/>
                  </a:schemeClr>
                </a:solidFill>
              </a:rPr>
              <a:t>parameter</a:t>
            </a:r>
            <a:r>
              <a:rPr lang="pt-BR" dirty="0" smtClean="0">
                <a:solidFill>
                  <a:schemeClr val="accent5">
                    <a:lumMod val="75000"/>
                  </a:schemeClr>
                </a:solidFill>
              </a:rPr>
              <a:t>&gt;*)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&lt;</a:t>
            </a:r>
            <a:r>
              <a:rPr lang="pt-B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expr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&gt;*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[&lt;</a:t>
            </a:r>
            <a:r>
              <a:rPr lang="pt-BR" dirty="0" err="1" smtClean="0">
                <a:solidFill>
                  <a:schemeClr val="bg2">
                    <a:lumMod val="50000"/>
                  </a:schemeClr>
                </a:solidFill>
              </a:rPr>
              <a:t>return-specifier</a:t>
            </a:r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&gt;]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422</TotalTime>
  <Words>488</Words>
  <Application>Microsoft Office PowerPoint</Application>
  <PresentationFormat>Apresentação na tela (4:3)</PresentationFormat>
  <Paragraphs>148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Viagem</vt:lpstr>
      <vt:lpstr>André Estevão Beltrão chagas (aebc)</vt:lpstr>
      <vt:lpstr>Ferramenta</vt:lpstr>
      <vt:lpstr>Comandos úteis </vt:lpstr>
      <vt:lpstr>Inserindo Fatos</vt:lpstr>
      <vt:lpstr>While</vt:lpstr>
      <vt:lpstr>While </vt:lpstr>
      <vt:lpstr>IF</vt:lpstr>
      <vt:lpstr>IF</vt:lpstr>
      <vt:lpstr>Function</vt:lpstr>
      <vt:lpstr>Function</vt:lpstr>
      <vt:lpstr>Exercicio</vt:lpstr>
      <vt:lpstr>Exercicio – Respostas </vt:lpstr>
      <vt:lpstr>Exercicio - Resposta</vt:lpstr>
      <vt:lpstr>Exercicio – Resposta </vt:lpstr>
      <vt:lpstr>Regra</vt:lpstr>
      <vt:lpstr>Regra - Encadeada</vt:lpstr>
      <vt:lpstr>Exercicio</vt:lpstr>
      <vt:lpstr>Exercicio - Resposta</vt:lpstr>
      <vt:lpstr>Exercicio </vt:lpstr>
      <vt:lpstr>Exercicio - Resposta</vt:lpstr>
      <vt:lpstr>Exercicio - Resposta</vt:lpstr>
      <vt:lpstr>Referência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JESS</dc:title>
  <dc:creator>Chagas</dc:creator>
  <cp:lastModifiedBy>Andre Estevao Beltrao Chagas</cp:lastModifiedBy>
  <cp:revision>50</cp:revision>
  <dcterms:created xsi:type="dcterms:W3CDTF">2010-11-01T00:18:42Z</dcterms:created>
  <dcterms:modified xsi:type="dcterms:W3CDTF">2010-11-03T12:20:16Z</dcterms:modified>
</cp:coreProperties>
</file>