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7" r:id="rId5"/>
    <p:sldId id="269" r:id="rId6"/>
    <p:sldId id="270" r:id="rId7"/>
    <p:sldId id="259" r:id="rId8"/>
    <p:sldId id="262" r:id="rId9"/>
    <p:sldId id="263" r:id="rId10"/>
    <p:sldId id="264" r:id="rId11"/>
    <p:sldId id="265" r:id="rId12"/>
    <p:sldId id="268" r:id="rId13"/>
    <p:sldId id="266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72" autoAdjust="0"/>
  </p:normalViewPr>
  <p:slideViewPr>
    <p:cSldViewPr>
      <p:cViewPr varScale="1">
        <p:scale>
          <a:sx n="88" d="100"/>
          <a:sy n="88" d="100"/>
        </p:scale>
        <p:origin x="-96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12/5/2010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12/5/2010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12/5/2010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12/5/2010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12/5/2010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12/5/2010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64916"/>
            <a:ext cx="7772400" cy="1780108"/>
          </a:xfrm>
        </p:spPr>
        <p:txBody>
          <a:bodyPr>
            <a:noAutofit/>
          </a:bodyPr>
          <a:lstStyle/>
          <a:p>
            <a:r>
              <a:rPr lang="pt-BR" sz="7000" dirty="0" smtClean="0"/>
              <a:t>Reconhecimento de fala</a:t>
            </a:r>
            <a:endParaRPr lang="pt-BR" sz="7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473200"/>
          </a:xfrm>
        </p:spPr>
        <p:txBody>
          <a:bodyPr/>
          <a:lstStyle/>
          <a:p>
            <a:r>
              <a:rPr lang="pt-BR" sz="4000" dirty="0" smtClean="0"/>
              <a:t>Grupo 1 - Internet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39771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Aplicação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564905"/>
            <a:ext cx="6480718" cy="427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005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3218664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dirty="0" smtClean="0"/>
              <a:t>Um pouco da nossa aplicação!</a:t>
            </a:r>
            <a:endParaRPr lang="pt-BR" sz="40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Teste prático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008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Perspectivas futuras / Conclusão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499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644387" y="1346456"/>
            <a:ext cx="740833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5000" dirty="0" smtClean="0"/>
              <a:t>?</a:t>
            </a:r>
            <a:endParaRPr lang="pt-BR" sz="350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Dúvidas?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638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1" y="2636912"/>
            <a:ext cx="8784977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6000" dirty="0" smtClean="0"/>
              <a:t>Obrigado!</a:t>
            </a:r>
            <a:endParaRPr lang="pt-BR" sz="160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76072"/>
            <a:ext cx="8229600" cy="1252728"/>
          </a:xfrm>
        </p:spPr>
        <p:txBody>
          <a:bodyPr/>
          <a:lstStyle/>
          <a:p>
            <a:pPr algn="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781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70" accel="50000">
                                          <p:stCondLst>
                                            <p:cond delay="273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733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67">
                                          <p:stCondLst>
                                            <p:cond delay="2733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70" accel="50000">
                                          <p:stCondLst>
                                            <p:cond delay="273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39">
                                          <p:stCondLst>
                                            <p:cond delay="93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249" decel="50000">
                                          <p:stCondLst>
                                            <p:cond delay="9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André Estevão	</a:t>
            </a:r>
          </a:p>
          <a:p>
            <a:r>
              <a:rPr lang="pt-BR" dirty="0" smtClean="0"/>
              <a:t>Diogo Lages</a:t>
            </a:r>
          </a:p>
          <a:p>
            <a:r>
              <a:rPr lang="pt-BR" dirty="0" smtClean="0"/>
              <a:t>Jacinto Filipe</a:t>
            </a:r>
          </a:p>
          <a:p>
            <a:r>
              <a:rPr lang="pt-BR" dirty="0" smtClean="0"/>
              <a:t>Jonathan Soares</a:t>
            </a:r>
          </a:p>
          <a:p>
            <a:r>
              <a:rPr lang="pt-BR" dirty="0" smtClean="0"/>
              <a:t>Marcelo Machado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Equipe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17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Roteiro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545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Modo natural de comunicação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Mais rápido</a:t>
            </a:r>
          </a:p>
          <a:p>
            <a:pPr marL="0" indent="0">
              <a:buNone/>
            </a:pPr>
            <a:r>
              <a:rPr lang="pt-BR" dirty="0" smtClean="0"/>
              <a:t>Acessibilidade</a:t>
            </a:r>
          </a:p>
          <a:p>
            <a:pPr marL="0" indent="0">
              <a:buNone/>
            </a:pPr>
            <a:r>
              <a:rPr lang="pt-BR" dirty="0" smtClean="0"/>
              <a:t>Biometria</a:t>
            </a:r>
          </a:p>
          <a:p>
            <a:pPr marL="0" indent="0">
              <a:buNone/>
            </a:pPr>
            <a:r>
              <a:rPr lang="pt-BR" dirty="0" smtClean="0"/>
              <a:t>Sistemas de controle</a:t>
            </a:r>
          </a:p>
          <a:p>
            <a:pPr marL="0" indent="0">
              <a:buNone/>
            </a:pPr>
            <a:r>
              <a:rPr lang="pt-BR" dirty="0" smtClean="0"/>
              <a:t>Sistemas de telefonia</a:t>
            </a:r>
          </a:p>
          <a:p>
            <a:pPr marL="0" indent="0">
              <a:buNone/>
            </a:pPr>
            <a:r>
              <a:rPr lang="pt-BR" dirty="0" smtClean="0"/>
              <a:t>Robótica..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Por que usar reconhecimento de voz?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579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3429000"/>
            <a:ext cx="3987965" cy="29851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Ciência da Computação</a:t>
            </a:r>
          </a:p>
          <a:p>
            <a:pPr marL="0" indent="0">
              <a:buNone/>
            </a:pPr>
            <a:r>
              <a:rPr lang="pt-BR" dirty="0" smtClean="0"/>
              <a:t>Reconhecimento de Padrões</a:t>
            </a:r>
          </a:p>
          <a:p>
            <a:pPr marL="0" indent="0">
              <a:buNone/>
            </a:pPr>
            <a:r>
              <a:rPr lang="pt-BR" dirty="0" smtClean="0"/>
              <a:t>I.A.</a:t>
            </a:r>
          </a:p>
          <a:p>
            <a:pPr marL="0" indent="0">
              <a:buNone/>
            </a:pPr>
            <a:r>
              <a:rPr lang="pt-BR" dirty="0" smtClean="0"/>
              <a:t>Linguística</a:t>
            </a:r>
          </a:p>
          <a:p>
            <a:pPr marL="0" indent="0">
              <a:buNone/>
            </a:pPr>
            <a:r>
              <a:rPr lang="pt-BR" dirty="0" smtClean="0"/>
              <a:t>Neurofisiologia</a:t>
            </a:r>
          </a:p>
          <a:p>
            <a:pPr marL="0" indent="0">
              <a:buNone/>
            </a:pPr>
            <a:r>
              <a:rPr lang="pt-BR" dirty="0" smtClean="0"/>
              <a:t>Fonética</a:t>
            </a:r>
          </a:p>
          <a:p>
            <a:pPr marL="0" indent="0">
              <a:buNone/>
            </a:pPr>
            <a:r>
              <a:rPr lang="pt-BR" dirty="0" smtClean="0"/>
              <a:t>Teoria das comunicações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O problema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2593067"/>
            <a:ext cx="799288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500" b="1" dirty="0">
                <a:solidFill>
                  <a:schemeClr val="tx2"/>
                </a:solidFill>
              </a:rPr>
              <a:t>Problema de natureza </a:t>
            </a:r>
            <a:r>
              <a:rPr lang="pt-BR" sz="3500" b="1" dirty="0" smtClean="0">
                <a:solidFill>
                  <a:schemeClr val="tx2"/>
                </a:solidFill>
              </a:rPr>
              <a:t>interdisciplinar!</a:t>
            </a:r>
            <a:endParaRPr lang="pt-BR" sz="3500" b="1" dirty="0">
              <a:solidFill>
                <a:schemeClr val="tx2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118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Grande avanço na área nos últimos anos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Novas técnicas de processamento digital de sinais</a:t>
            </a:r>
          </a:p>
          <a:p>
            <a:r>
              <a:rPr lang="pt-BR" dirty="0" smtClean="0"/>
              <a:t>Computadores mais rápidos e baratos</a:t>
            </a:r>
          </a:p>
          <a:p>
            <a:r>
              <a:rPr lang="pt-BR" dirty="0" smtClean="0"/>
              <a:t>Padrões para avaliação de desempenho</a:t>
            </a:r>
          </a:p>
          <a:p>
            <a:r>
              <a:rPr lang="pt-BR" dirty="0" smtClean="0"/>
              <a:t>Maturidade nos modelos </a:t>
            </a:r>
            <a:r>
              <a:rPr lang="pt-BR" dirty="0" err="1" smtClean="0"/>
              <a:t>téoricos</a:t>
            </a:r>
            <a:r>
              <a:rPr lang="pt-BR" dirty="0" smtClean="0"/>
              <a:t> (HMM, </a:t>
            </a:r>
            <a:r>
              <a:rPr lang="pt-BR" dirty="0" err="1" smtClean="0"/>
              <a:t>etc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Um pouco de história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348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Reconhecimento de padrões</a:t>
            </a:r>
            <a:endParaRPr lang="pt-B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4984"/>
            <a:ext cx="8610949" cy="2210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483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3000" b="1" dirty="0" smtClean="0"/>
              <a:t>F</a:t>
            </a:r>
            <a:r>
              <a:rPr lang="pt-BR" dirty="0" smtClean="0"/>
              <a:t>ramework for </a:t>
            </a:r>
            <a:r>
              <a:rPr lang="pt-BR" dirty="0" err="1" smtClean="0"/>
              <a:t>an</a:t>
            </a:r>
            <a:r>
              <a:rPr lang="pt-BR" dirty="0" smtClean="0"/>
              <a:t> </a:t>
            </a:r>
            <a:r>
              <a:rPr lang="pt-BR" sz="3000" b="1" dirty="0" err="1" smtClean="0"/>
              <a:t>I</a:t>
            </a:r>
            <a:r>
              <a:rPr lang="pt-BR" dirty="0" err="1" smtClean="0"/>
              <a:t>ntegrated</a:t>
            </a:r>
            <a:r>
              <a:rPr lang="pt-BR" dirty="0" smtClean="0"/>
              <a:t> </a:t>
            </a:r>
            <a:r>
              <a:rPr lang="pt-BR" sz="3000" b="1" dirty="0" err="1" smtClean="0"/>
              <a:t>V</a:t>
            </a:r>
            <a:r>
              <a:rPr lang="pt-BR" dirty="0" err="1" smtClean="0"/>
              <a:t>oice</a:t>
            </a:r>
            <a:r>
              <a:rPr lang="pt-BR" dirty="0" smtClean="0"/>
              <a:t> </a:t>
            </a:r>
            <a:r>
              <a:rPr lang="pt-BR" sz="3000" b="1" dirty="0" err="1" smtClean="0"/>
              <a:t>E</a:t>
            </a:r>
            <a:r>
              <a:rPr lang="pt-BR" dirty="0" err="1" smtClean="0"/>
              <a:t>nvironment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Integração</a:t>
            </a:r>
          </a:p>
          <a:p>
            <a:r>
              <a:rPr lang="pt-BR" dirty="0" smtClean="0"/>
              <a:t>Escalabilidade</a:t>
            </a:r>
          </a:p>
          <a:p>
            <a:r>
              <a:rPr lang="pt-BR" dirty="0" smtClean="0"/>
              <a:t>Portabilidade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O FIVE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787" y="3212976"/>
            <a:ext cx="5055661" cy="331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795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Experimentos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4" y="1916832"/>
            <a:ext cx="4139952" cy="2102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521" y="2564904"/>
            <a:ext cx="4248472" cy="2610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57" y="3981819"/>
            <a:ext cx="4256335" cy="2841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3" y="3541765"/>
            <a:ext cx="4814881" cy="1033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477" y="4267976"/>
            <a:ext cx="3827579" cy="2554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404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96</TotalTime>
  <Words>125</Words>
  <Application>Microsoft Office PowerPoint</Application>
  <PresentationFormat>Apresentação na tela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Forma de Onda</vt:lpstr>
      <vt:lpstr>Reconhecimento de fala</vt:lpstr>
      <vt:lpstr>Equipe</vt:lpstr>
      <vt:lpstr>Roteiro</vt:lpstr>
      <vt:lpstr>Por que usar reconhecimento de voz?</vt:lpstr>
      <vt:lpstr>O problema</vt:lpstr>
      <vt:lpstr>Um pouco de história</vt:lpstr>
      <vt:lpstr>Reconhecimento de padrões</vt:lpstr>
      <vt:lpstr>O FIVE</vt:lpstr>
      <vt:lpstr>Experimentos</vt:lpstr>
      <vt:lpstr>Aplicação</vt:lpstr>
      <vt:lpstr>Teste prático</vt:lpstr>
      <vt:lpstr>Perspectivas futuras / Conclusão</vt:lpstr>
      <vt:lpstr>Dúvidas?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sss</dc:title>
  <dc:creator>Marcelo Machado da Paixao</dc:creator>
  <cp:lastModifiedBy>Marcelo Machado da Paixao</cp:lastModifiedBy>
  <cp:revision>16</cp:revision>
  <dcterms:created xsi:type="dcterms:W3CDTF">2010-12-06T00:06:29Z</dcterms:created>
  <dcterms:modified xsi:type="dcterms:W3CDTF">2010-12-06T01:43:10Z</dcterms:modified>
</cp:coreProperties>
</file>