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67" r:id="rId5"/>
    <p:sldId id="269" r:id="rId6"/>
    <p:sldId id="270" r:id="rId7"/>
    <p:sldId id="259" r:id="rId8"/>
    <p:sldId id="262" r:id="rId9"/>
    <p:sldId id="263" r:id="rId10"/>
    <p:sldId id="264" r:id="rId11"/>
    <p:sldId id="265" r:id="rId12"/>
    <p:sldId id="268" r:id="rId13"/>
    <p:sldId id="266" r:id="rId14"/>
    <p:sldId id="271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872" autoAdjust="0"/>
  </p:normalViewPr>
  <p:slideViewPr>
    <p:cSldViewPr>
      <p:cViewPr varScale="1">
        <p:scale>
          <a:sx n="88" d="100"/>
          <a:sy n="88" d="100"/>
        </p:scale>
        <p:origin x="-96" y="-4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E2307-1E40-4E12-8716-25BFDA8E7013}" type="datetime1">
              <a:rPr lang="en-US" smtClean="0"/>
              <a:pPr/>
              <a:t>12/5/2010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FCF5A-EA79-452C-A52C-1A2668C2E7DF}" type="datetime1">
              <a:rPr lang="en-US" smtClean="0"/>
              <a:pPr/>
              <a:t>12/5/2010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C4C28-BD4B-4892-9A2D-6E19BD753A9A}" type="datetime1">
              <a:rPr lang="en-US" smtClean="0"/>
              <a:pPr/>
              <a:t>12/5/2010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‹nº›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D9D02-426E-46C9-9EE9-0DE1EF8B2838}" type="datetime1">
              <a:rPr lang="en-US" smtClean="0"/>
              <a:pPr/>
              <a:t>12/5/2010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AEBBE-F8B2-42CF-9895-E86A608384EB}" type="datetime1">
              <a:rPr lang="en-US" smtClean="0"/>
              <a:pPr/>
              <a:t>12/5/2010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AA6B6-10E5-4810-BC9F-DA72D8452E73}" type="datetime1">
              <a:rPr lang="en-US" smtClean="0"/>
              <a:pPr/>
              <a:t>12/5/2010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8D072-EF12-4AA2-BD71-ABC68B06D0E2}" type="datetime1">
              <a:rPr lang="en-US" smtClean="0"/>
              <a:pPr/>
              <a:t>12/5/2010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DBF60-6CC3-4B74-A60D-3486985E4346}" type="datetime1">
              <a:rPr lang="en-US" smtClean="0"/>
              <a:pPr/>
              <a:t>12/5/2010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14818-984F-4759-BF72-A33BDC1963BD}" type="datetime1">
              <a:rPr lang="en-US" smtClean="0"/>
              <a:pPr/>
              <a:t>12/5/2010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7E191-5F94-4FC1-B823-BD7CABF7FA06}" type="datetime1">
              <a:rPr lang="en-US" smtClean="0"/>
              <a:pPr/>
              <a:t>12/5/2010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56D55-EFBE-4F9B-8A5F-09D42CA22A9B}" type="datetime1">
              <a:rPr lang="en-US" smtClean="0"/>
              <a:pPr/>
              <a:t>12/5/2010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9D1D110F-3F4E-48D9-B8AA-5D0E825AFDBA}" type="datetime1">
              <a:rPr lang="en-US" smtClean="0"/>
              <a:pPr/>
              <a:t>12/5/2010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687D7A59-36E2-48B9-B146-C1E59501F63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864916"/>
            <a:ext cx="7772400" cy="1780108"/>
          </a:xfrm>
        </p:spPr>
        <p:txBody>
          <a:bodyPr>
            <a:noAutofit/>
          </a:bodyPr>
          <a:lstStyle/>
          <a:p>
            <a:r>
              <a:rPr lang="pt-BR" sz="7000" dirty="0" smtClean="0"/>
              <a:t>Reconhecimento de fala</a:t>
            </a:r>
            <a:endParaRPr lang="pt-BR" sz="70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31640" y="4365104"/>
            <a:ext cx="6400800" cy="1473200"/>
          </a:xfrm>
        </p:spPr>
        <p:txBody>
          <a:bodyPr/>
          <a:lstStyle/>
          <a:p>
            <a:r>
              <a:rPr lang="pt-BR" sz="4000" dirty="0" smtClean="0"/>
              <a:t>Grupo 1 - Internet</a:t>
            </a:r>
            <a:endParaRPr lang="pt-BR" sz="4000" dirty="0"/>
          </a:p>
        </p:txBody>
      </p:sp>
    </p:spTree>
    <p:extLst>
      <p:ext uri="{BB962C8B-B14F-4D97-AF65-F5344CB8AC3E}">
        <p14:creationId xmlns:p14="http://schemas.microsoft.com/office/powerpoint/2010/main" val="2397716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t-BR" dirty="0" smtClean="0"/>
              <a:t>Aplicação</a:t>
            </a:r>
            <a:endParaRPr lang="pt-BR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2564905"/>
            <a:ext cx="6480718" cy="42722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90057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872067" y="3218664"/>
            <a:ext cx="7408333" cy="345069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t-BR" sz="4000" dirty="0" smtClean="0"/>
              <a:t>Um pouco da nossa aplicação!</a:t>
            </a:r>
            <a:endParaRPr lang="pt-BR" sz="4000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t-BR" dirty="0" smtClean="0"/>
              <a:t>Teste prático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50083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t-BR" dirty="0" smtClean="0"/>
              <a:t>Perspectivas futuras / Conclusão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64996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3644387" y="1346456"/>
            <a:ext cx="7408333" cy="345069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t-BR" sz="35000" dirty="0" smtClean="0"/>
              <a:t>?</a:t>
            </a:r>
            <a:endParaRPr lang="pt-BR" sz="35000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t-BR" dirty="0" smtClean="0"/>
              <a:t>Dúvidas?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06388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179511" y="2636912"/>
            <a:ext cx="8784977" cy="345069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t-BR" sz="16000" dirty="0" smtClean="0"/>
              <a:t>Obrigado!</a:t>
            </a:r>
            <a:endParaRPr lang="pt-BR" sz="16000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57200" y="376072"/>
            <a:ext cx="8229600" cy="1252728"/>
          </a:xfrm>
        </p:spPr>
        <p:txBody>
          <a:bodyPr/>
          <a:lstStyle/>
          <a:p>
            <a:pPr algn="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17811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xit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270" accel="50000">
                                          <p:stCondLst>
                                            <p:cond delay="273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2733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67">
                                          <p:stCondLst>
                                            <p:cond delay="2733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96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996" tmFilter="0, 0; 0.125,0.2665; 0.25,0.4; 0.375,0.465; 0.5,0.5;  0.625,0.535; 0.75,0.6; 0.875,0.7335; 1,1">
                                          <p:stCondLst>
                                            <p:cond delay="99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498" tmFilter="0, 0; 0.125,0.2665; 0.25,0.4; 0.375,0.465; 0.5,0.5;  0.625,0.535; 0.75,0.6; 0.875,0.7335; 1,1">
                                          <p:stCondLst>
                                            <p:cond delay="198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46" tmFilter="0, 0; 0.125,0.2665; 0.25,0.4; 0.375,0.465; 0.5,0.5;  0.625,0.535; 0.75,0.6; 0.875,0.7335; 1,1">
                                          <p:stCondLst>
                                            <p:cond delay="248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70" accel="50000">
                                          <p:stCondLst>
                                            <p:cond delay="273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" dur="39">
                                          <p:stCondLst>
                                            <p:cond delay="93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" dur="249" decel="50000">
                                          <p:stCondLst>
                                            <p:cond delay="96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" dur="39">
                                          <p:stCondLst>
                                            <p:cond delay="19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7" dur="249" decel="50000">
                                          <p:stCondLst>
                                            <p:cond delay="2007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" dur="39">
                                          <p:stCondLst>
                                            <p:cond delay="2463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9" dur="249" decel="50000">
                                          <p:stCondLst>
                                            <p:cond delay="250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39">
                                          <p:stCondLst>
                                            <p:cond delay="27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1" dur="249" decel="50000">
                                          <p:stCondLst>
                                            <p:cond delay="2751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André Estevão	</a:t>
            </a:r>
          </a:p>
          <a:p>
            <a:r>
              <a:rPr lang="pt-BR" dirty="0" smtClean="0"/>
              <a:t>Diogo Lages</a:t>
            </a:r>
          </a:p>
          <a:p>
            <a:r>
              <a:rPr lang="pt-BR" dirty="0" smtClean="0"/>
              <a:t>Jacinto Filipe</a:t>
            </a:r>
          </a:p>
          <a:p>
            <a:r>
              <a:rPr lang="pt-BR" dirty="0" smtClean="0"/>
              <a:t>Jonathan Soares</a:t>
            </a:r>
          </a:p>
          <a:p>
            <a:r>
              <a:rPr lang="pt-BR" dirty="0" smtClean="0"/>
              <a:t>Marcelo Machado</a:t>
            </a:r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t-BR" dirty="0" smtClean="0"/>
              <a:t>Equipe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37172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t-BR" dirty="0" smtClean="0"/>
              <a:t>Roteiro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05454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dirty="0" smtClean="0"/>
              <a:t>Modo natural de comunicação</a:t>
            </a:r>
            <a:endParaRPr lang="pt-BR" dirty="0"/>
          </a:p>
          <a:p>
            <a:pPr marL="0" indent="0">
              <a:buNone/>
            </a:pPr>
            <a:r>
              <a:rPr lang="pt-BR" dirty="0" smtClean="0"/>
              <a:t>Mais rápido</a:t>
            </a:r>
          </a:p>
          <a:p>
            <a:pPr marL="0" indent="0">
              <a:buNone/>
            </a:pPr>
            <a:r>
              <a:rPr lang="pt-BR" dirty="0" smtClean="0"/>
              <a:t>Acessibilidade</a:t>
            </a:r>
          </a:p>
          <a:p>
            <a:pPr marL="0" indent="0">
              <a:buNone/>
            </a:pPr>
            <a:r>
              <a:rPr lang="pt-BR" dirty="0" smtClean="0"/>
              <a:t>Biometria</a:t>
            </a:r>
          </a:p>
          <a:p>
            <a:pPr marL="0" indent="0">
              <a:buNone/>
            </a:pPr>
            <a:r>
              <a:rPr lang="pt-BR" dirty="0" smtClean="0"/>
              <a:t>Sistemas de controle</a:t>
            </a:r>
          </a:p>
          <a:p>
            <a:pPr marL="0" indent="0">
              <a:buNone/>
            </a:pPr>
            <a:r>
              <a:rPr lang="pt-BR" dirty="0" smtClean="0"/>
              <a:t>Sistemas de telefonia</a:t>
            </a:r>
          </a:p>
          <a:p>
            <a:pPr marL="0" indent="0">
              <a:buNone/>
            </a:pPr>
            <a:r>
              <a:rPr lang="pt-BR" dirty="0" smtClean="0"/>
              <a:t>Robótica..</a:t>
            </a:r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Por que usar reconhecimento de voz?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05798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872067" y="3429000"/>
            <a:ext cx="3987965" cy="298519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t-BR" dirty="0" smtClean="0"/>
              <a:t>Ciência da Computação</a:t>
            </a:r>
          </a:p>
          <a:p>
            <a:pPr marL="0" indent="0">
              <a:buNone/>
            </a:pPr>
            <a:r>
              <a:rPr lang="pt-BR" dirty="0" smtClean="0"/>
              <a:t>Reconhecimento de Padrões</a:t>
            </a:r>
          </a:p>
          <a:p>
            <a:pPr marL="0" indent="0">
              <a:buNone/>
            </a:pPr>
            <a:r>
              <a:rPr lang="pt-BR" dirty="0" smtClean="0"/>
              <a:t>I.A.</a:t>
            </a:r>
          </a:p>
          <a:p>
            <a:pPr marL="0" indent="0">
              <a:buNone/>
            </a:pPr>
            <a:r>
              <a:rPr lang="pt-BR" dirty="0" smtClean="0"/>
              <a:t>Linguística</a:t>
            </a:r>
          </a:p>
          <a:p>
            <a:pPr marL="0" indent="0">
              <a:buNone/>
            </a:pPr>
            <a:r>
              <a:rPr lang="pt-BR" dirty="0" smtClean="0"/>
              <a:t>Neurofisiologia</a:t>
            </a:r>
          </a:p>
          <a:p>
            <a:pPr marL="0" indent="0">
              <a:buNone/>
            </a:pPr>
            <a:r>
              <a:rPr lang="pt-BR" dirty="0" smtClean="0"/>
              <a:t>Fonética</a:t>
            </a:r>
          </a:p>
          <a:p>
            <a:pPr marL="0" indent="0">
              <a:buNone/>
            </a:pPr>
            <a:r>
              <a:rPr lang="pt-BR" dirty="0" smtClean="0"/>
              <a:t>Teoria das comunicações</a:t>
            </a:r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t-BR" dirty="0" smtClean="0"/>
              <a:t>O problema</a:t>
            </a:r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611560" y="2593067"/>
            <a:ext cx="7992888" cy="9079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500" b="1" dirty="0">
                <a:solidFill>
                  <a:schemeClr val="tx2"/>
                </a:solidFill>
              </a:rPr>
              <a:t>Problema de natureza </a:t>
            </a:r>
            <a:r>
              <a:rPr lang="pt-BR" sz="3500" b="1" dirty="0" smtClean="0">
                <a:solidFill>
                  <a:schemeClr val="tx2"/>
                </a:solidFill>
              </a:rPr>
              <a:t>interdisciplinar!</a:t>
            </a:r>
            <a:endParaRPr lang="pt-BR" sz="3500" b="1" dirty="0">
              <a:solidFill>
                <a:schemeClr val="tx2"/>
              </a:solidFill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211877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000"/>
                            </p:stCondLst>
                            <p:childTnLst>
                              <p:par>
                                <p:cTn id="4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dirty="0" smtClean="0"/>
              <a:t>Grande avanço na área nos últimos anos</a:t>
            </a:r>
          </a:p>
          <a:p>
            <a:pPr marL="0" indent="0">
              <a:buNone/>
            </a:pPr>
            <a:endParaRPr lang="pt-BR" dirty="0" smtClean="0"/>
          </a:p>
          <a:p>
            <a:r>
              <a:rPr lang="pt-BR" dirty="0" smtClean="0"/>
              <a:t>Novas técnicas de processamento digital de sinais</a:t>
            </a:r>
          </a:p>
          <a:p>
            <a:r>
              <a:rPr lang="pt-BR" dirty="0" smtClean="0"/>
              <a:t>Computadores mais rápidos e baratos</a:t>
            </a:r>
          </a:p>
          <a:p>
            <a:r>
              <a:rPr lang="pt-BR" dirty="0" smtClean="0"/>
              <a:t>Padrões para avaliação de desempenho</a:t>
            </a:r>
          </a:p>
          <a:p>
            <a:r>
              <a:rPr lang="pt-BR" dirty="0" smtClean="0"/>
              <a:t>Maturidade nos modelos </a:t>
            </a:r>
            <a:r>
              <a:rPr lang="pt-BR" dirty="0" err="1" smtClean="0"/>
              <a:t>téoricos</a:t>
            </a:r>
            <a:r>
              <a:rPr lang="pt-BR" dirty="0" smtClean="0"/>
              <a:t> (HMM, </a:t>
            </a:r>
            <a:r>
              <a:rPr lang="pt-BR" dirty="0" err="1" smtClean="0"/>
              <a:t>etc</a:t>
            </a:r>
            <a:r>
              <a:rPr lang="pt-BR" dirty="0" smtClean="0"/>
              <a:t>)</a:t>
            </a:r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t-BR" dirty="0" smtClean="0"/>
              <a:t>Um pouco de história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43481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t-BR" dirty="0" smtClean="0"/>
              <a:t>Reconhecimento de padrões</a:t>
            </a:r>
            <a:endParaRPr lang="pt-BR" dirty="0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284984"/>
            <a:ext cx="8610949" cy="22105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74830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sz="3000" b="1" dirty="0" smtClean="0"/>
              <a:t>F</a:t>
            </a:r>
            <a:r>
              <a:rPr lang="pt-BR" dirty="0" smtClean="0"/>
              <a:t>ramework for </a:t>
            </a:r>
            <a:r>
              <a:rPr lang="pt-BR" dirty="0" err="1" smtClean="0"/>
              <a:t>an</a:t>
            </a:r>
            <a:r>
              <a:rPr lang="pt-BR" dirty="0" smtClean="0"/>
              <a:t> </a:t>
            </a:r>
            <a:r>
              <a:rPr lang="pt-BR" sz="3000" b="1" dirty="0" err="1" smtClean="0"/>
              <a:t>I</a:t>
            </a:r>
            <a:r>
              <a:rPr lang="pt-BR" dirty="0" err="1" smtClean="0"/>
              <a:t>ntegrated</a:t>
            </a:r>
            <a:r>
              <a:rPr lang="pt-BR" dirty="0" smtClean="0"/>
              <a:t> </a:t>
            </a:r>
            <a:r>
              <a:rPr lang="pt-BR" sz="3000" b="1" dirty="0" err="1" smtClean="0"/>
              <a:t>V</a:t>
            </a:r>
            <a:r>
              <a:rPr lang="pt-BR" dirty="0" err="1" smtClean="0"/>
              <a:t>oice</a:t>
            </a:r>
            <a:r>
              <a:rPr lang="pt-BR" dirty="0" smtClean="0"/>
              <a:t> </a:t>
            </a:r>
            <a:r>
              <a:rPr lang="pt-BR" sz="3000" b="1" dirty="0" err="1" smtClean="0"/>
              <a:t>E</a:t>
            </a:r>
            <a:r>
              <a:rPr lang="pt-BR" dirty="0" err="1" smtClean="0"/>
              <a:t>nvironment</a:t>
            </a:r>
            <a:endParaRPr lang="pt-BR" dirty="0" smtClean="0"/>
          </a:p>
          <a:p>
            <a:pPr marL="0" indent="0">
              <a:buNone/>
            </a:pPr>
            <a:endParaRPr lang="pt-BR" dirty="0"/>
          </a:p>
          <a:p>
            <a:r>
              <a:rPr lang="pt-BR" dirty="0" smtClean="0"/>
              <a:t>Integração</a:t>
            </a:r>
          </a:p>
          <a:p>
            <a:r>
              <a:rPr lang="pt-BR" dirty="0" smtClean="0"/>
              <a:t>Escalabilidade</a:t>
            </a:r>
          </a:p>
          <a:p>
            <a:r>
              <a:rPr lang="pt-BR" dirty="0" smtClean="0"/>
              <a:t>Portabilidade</a:t>
            </a:r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t-BR" dirty="0" smtClean="0"/>
              <a:t>O FIVE</a:t>
            </a:r>
            <a:endParaRPr lang="pt-BR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8787" y="3212976"/>
            <a:ext cx="5055661" cy="3316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77959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t-BR" dirty="0" smtClean="0"/>
              <a:t>Experimentos</a:t>
            </a:r>
            <a:endParaRPr lang="pt-BR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024" y="1916832"/>
            <a:ext cx="4139952" cy="21023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4521" y="2564904"/>
            <a:ext cx="4248472" cy="26108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657" y="3981819"/>
            <a:ext cx="4256335" cy="28410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13" y="3541765"/>
            <a:ext cx="4814881" cy="10334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6477" y="4267976"/>
            <a:ext cx="3827579" cy="25549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14049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rma de Onda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96</TotalTime>
  <Words>125</Words>
  <Application>Microsoft Office PowerPoint</Application>
  <PresentationFormat>Apresentação na tela (4:3)</PresentationFormat>
  <Paragraphs>48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14</vt:i4>
      </vt:variant>
    </vt:vector>
  </HeadingPairs>
  <TitlesOfParts>
    <vt:vector size="15" baseType="lpstr">
      <vt:lpstr>Forma de Onda</vt:lpstr>
      <vt:lpstr>Reconhecimento de fala</vt:lpstr>
      <vt:lpstr>Equipe</vt:lpstr>
      <vt:lpstr>Roteiro</vt:lpstr>
      <vt:lpstr>Por que usar reconhecimento de voz?</vt:lpstr>
      <vt:lpstr>O problema</vt:lpstr>
      <vt:lpstr>Um pouco de história</vt:lpstr>
      <vt:lpstr>Reconhecimento de padrões</vt:lpstr>
      <vt:lpstr>O FIVE</vt:lpstr>
      <vt:lpstr>Experimentos</vt:lpstr>
      <vt:lpstr>Aplicação</vt:lpstr>
      <vt:lpstr>Teste prático</vt:lpstr>
      <vt:lpstr>Perspectivas futuras / Conclusão</vt:lpstr>
      <vt:lpstr>Dúvidas?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sss</dc:title>
  <dc:creator>Marcelo Machado da Paixao</dc:creator>
  <cp:lastModifiedBy>Marcelo Machado da Paixao</cp:lastModifiedBy>
  <cp:revision>16</cp:revision>
  <dcterms:created xsi:type="dcterms:W3CDTF">2010-12-06T00:06:29Z</dcterms:created>
  <dcterms:modified xsi:type="dcterms:W3CDTF">2010-12-06T01:43:10Z</dcterms:modified>
</cp:coreProperties>
</file>