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9" r:id="rId3"/>
    <p:sldId id="274" r:id="rId4"/>
    <p:sldId id="262" r:id="rId5"/>
    <p:sldId id="263" r:id="rId6"/>
    <p:sldId id="264" r:id="rId7"/>
    <p:sldId id="265" r:id="rId8"/>
    <p:sldId id="266" r:id="rId9"/>
    <p:sldId id="275" r:id="rId10"/>
    <p:sldId id="276" r:id="rId11"/>
    <p:sldId id="267" r:id="rId12"/>
    <p:sldId id="272" r:id="rId13"/>
    <p:sldId id="277" r:id="rId14"/>
    <p:sldId id="273" r:id="rId15"/>
    <p:sldId id="278" r:id="rId16"/>
    <p:sldId id="257" r:id="rId17"/>
    <p:sldId id="268" r:id="rId18"/>
    <p:sldId id="270" r:id="rId19"/>
    <p:sldId id="279" r:id="rId20"/>
    <p:sldId id="280" r:id="rId21"/>
    <p:sldId id="282" r:id="rId22"/>
    <p:sldId id="28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42" autoAdjust="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4D3158-B439-457D-8493-1499DEB7F04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72A3F0-83A2-4976-894D-776452CBDF3B}">
      <dgm:prSet phldrT="[Text]"/>
      <dgm:spPr/>
      <dgm:t>
        <a:bodyPr/>
        <a:lstStyle/>
        <a:p>
          <a:r>
            <a:rPr lang="en-US" dirty="0" smtClean="0"/>
            <a:t>termos</a:t>
          </a:r>
          <a:endParaRPr lang="en-US" dirty="0"/>
        </a:p>
      </dgm:t>
    </dgm:pt>
    <dgm:pt modelId="{9EBFBB91-43B2-46B0-8858-820F142F6A49}" type="parTrans" cxnId="{7FF011B3-E4ED-437F-ACAA-F8D69AAC5D19}">
      <dgm:prSet/>
      <dgm:spPr/>
      <dgm:t>
        <a:bodyPr/>
        <a:lstStyle/>
        <a:p>
          <a:endParaRPr lang="en-US"/>
        </a:p>
      </dgm:t>
    </dgm:pt>
    <dgm:pt modelId="{CB97E162-1AFC-442E-9960-DDE894E806D7}" type="sibTrans" cxnId="{7FF011B3-E4ED-437F-ACAA-F8D69AAC5D19}">
      <dgm:prSet/>
      <dgm:spPr/>
      <dgm:t>
        <a:bodyPr/>
        <a:lstStyle/>
        <a:p>
          <a:endParaRPr lang="en-US"/>
        </a:p>
      </dgm:t>
    </dgm:pt>
    <dgm:pt modelId="{01AD2CCE-5359-431A-9C05-AF85170069D6}">
      <dgm:prSet phldrT="[Text]"/>
      <dgm:spPr/>
      <dgm:t>
        <a:bodyPr/>
        <a:lstStyle/>
        <a:p>
          <a:r>
            <a:rPr lang="en-US" dirty="0" smtClean="0"/>
            <a:t>simples</a:t>
          </a:r>
          <a:endParaRPr lang="en-US" dirty="0"/>
        </a:p>
      </dgm:t>
    </dgm:pt>
    <dgm:pt modelId="{77C5CE77-9041-4FA1-91E8-916D43F6E8A8}" type="parTrans" cxnId="{D82F52CF-F800-4005-8F50-EC005D27593B}">
      <dgm:prSet/>
      <dgm:spPr/>
      <dgm:t>
        <a:bodyPr/>
        <a:lstStyle/>
        <a:p>
          <a:endParaRPr lang="en-US" dirty="0"/>
        </a:p>
      </dgm:t>
    </dgm:pt>
    <dgm:pt modelId="{26C4FDDA-BD44-4452-81B2-001E48573C09}" type="sibTrans" cxnId="{D82F52CF-F800-4005-8F50-EC005D27593B}">
      <dgm:prSet/>
      <dgm:spPr/>
      <dgm:t>
        <a:bodyPr/>
        <a:lstStyle/>
        <a:p>
          <a:endParaRPr lang="en-US"/>
        </a:p>
      </dgm:t>
    </dgm:pt>
    <dgm:pt modelId="{B225407B-95A5-4129-8B41-5EA8433717DD}">
      <dgm:prSet phldrT="[Text]"/>
      <dgm:spPr/>
      <dgm:t>
        <a:bodyPr/>
        <a:lstStyle/>
        <a:p>
          <a:r>
            <a:rPr lang="en-US" dirty="0" smtClean="0"/>
            <a:t>constantes</a:t>
          </a:r>
          <a:endParaRPr lang="en-US" dirty="0"/>
        </a:p>
      </dgm:t>
    </dgm:pt>
    <dgm:pt modelId="{574E7FB3-955F-43F3-A7EC-90F8ACD8D74B}" type="parTrans" cxnId="{B50D755D-5A3E-4A81-B7B9-230E27D23F80}">
      <dgm:prSet/>
      <dgm:spPr/>
      <dgm:t>
        <a:bodyPr/>
        <a:lstStyle/>
        <a:p>
          <a:endParaRPr lang="en-US" dirty="0"/>
        </a:p>
      </dgm:t>
    </dgm:pt>
    <dgm:pt modelId="{DBA7B941-7AEB-45CD-95B9-B2CDF645341E}" type="sibTrans" cxnId="{B50D755D-5A3E-4A81-B7B9-230E27D23F80}">
      <dgm:prSet/>
      <dgm:spPr/>
      <dgm:t>
        <a:bodyPr/>
        <a:lstStyle/>
        <a:p>
          <a:endParaRPr lang="en-US"/>
        </a:p>
      </dgm:t>
    </dgm:pt>
    <dgm:pt modelId="{90C323DE-8CBD-4485-9179-7D2C2D1F4337}">
      <dgm:prSet phldrT="[Text]"/>
      <dgm:spPr/>
      <dgm:t>
        <a:bodyPr/>
        <a:lstStyle/>
        <a:p>
          <a:r>
            <a:rPr lang="en-US" dirty="0" smtClean="0"/>
            <a:t>variáveis</a:t>
          </a:r>
          <a:endParaRPr lang="en-US" dirty="0"/>
        </a:p>
      </dgm:t>
    </dgm:pt>
    <dgm:pt modelId="{CE496D80-817B-4547-A68A-5B48E1FB6578}" type="parTrans" cxnId="{933FE9B1-C031-40F0-A08B-E8B45C039322}">
      <dgm:prSet/>
      <dgm:spPr/>
      <dgm:t>
        <a:bodyPr/>
        <a:lstStyle/>
        <a:p>
          <a:endParaRPr lang="en-US" dirty="0"/>
        </a:p>
      </dgm:t>
    </dgm:pt>
    <dgm:pt modelId="{C613D5D9-09B6-46E0-A98D-C5BD69933F68}" type="sibTrans" cxnId="{933FE9B1-C031-40F0-A08B-E8B45C039322}">
      <dgm:prSet/>
      <dgm:spPr/>
      <dgm:t>
        <a:bodyPr/>
        <a:lstStyle/>
        <a:p>
          <a:endParaRPr lang="en-US"/>
        </a:p>
      </dgm:t>
    </dgm:pt>
    <dgm:pt modelId="{370FA54C-9C78-4F9E-BE1C-433C2479ECB3}">
      <dgm:prSet phldrT="[Text]"/>
      <dgm:spPr/>
      <dgm:t>
        <a:bodyPr/>
        <a:lstStyle/>
        <a:p>
          <a:r>
            <a:rPr lang="en-US" dirty="0" smtClean="0"/>
            <a:t>compostos</a:t>
          </a:r>
          <a:endParaRPr lang="en-US" dirty="0"/>
        </a:p>
      </dgm:t>
    </dgm:pt>
    <dgm:pt modelId="{933D1EAF-1078-49D5-B198-A6386F2EB03B}" type="parTrans" cxnId="{A1DEC9CD-2ED4-4EB4-8A82-0C4BDE6ABB79}">
      <dgm:prSet/>
      <dgm:spPr/>
      <dgm:t>
        <a:bodyPr/>
        <a:lstStyle/>
        <a:p>
          <a:endParaRPr lang="en-US" dirty="0"/>
        </a:p>
      </dgm:t>
    </dgm:pt>
    <dgm:pt modelId="{2093ADA6-BEED-45AC-834D-4AF69421608B}" type="sibTrans" cxnId="{A1DEC9CD-2ED4-4EB4-8A82-0C4BDE6ABB79}">
      <dgm:prSet/>
      <dgm:spPr/>
      <dgm:t>
        <a:bodyPr/>
        <a:lstStyle/>
        <a:p>
          <a:endParaRPr lang="en-US"/>
        </a:p>
      </dgm:t>
    </dgm:pt>
    <dgm:pt modelId="{48A941B2-D0FC-43CD-8638-DBFD386B0FBE}">
      <dgm:prSet/>
      <dgm:spPr/>
      <dgm:t>
        <a:bodyPr/>
        <a:lstStyle/>
        <a:p>
          <a:r>
            <a:rPr lang="en-US" dirty="0" smtClean="0"/>
            <a:t>átomos</a:t>
          </a:r>
          <a:endParaRPr lang="en-US" dirty="0"/>
        </a:p>
      </dgm:t>
    </dgm:pt>
    <dgm:pt modelId="{9129B2BC-93CD-4827-BAB1-524C55BAC7EE}" type="parTrans" cxnId="{4306CF15-C507-4063-8A70-C4B41BE8A950}">
      <dgm:prSet/>
      <dgm:spPr/>
      <dgm:t>
        <a:bodyPr/>
        <a:lstStyle/>
        <a:p>
          <a:endParaRPr lang="en-US" dirty="0"/>
        </a:p>
      </dgm:t>
    </dgm:pt>
    <dgm:pt modelId="{475D8E98-909F-4B5F-8F20-CE0F53EA6BB9}" type="sibTrans" cxnId="{4306CF15-C507-4063-8A70-C4B41BE8A950}">
      <dgm:prSet/>
      <dgm:spPr/>
      <dgm:t>
        <a:bodyPr/>
        <a:lstStyle/>
        <a:p>
          <a:endParaRPr lang="en-US"/>
        </a:p>
      </dgm:t>
    </dgm:pt>
    <dgm:pt modelId="{5C93B52B-F72C-44D5-99B0-752A7154EF6C}">
      <dgm:prSet/>
      <dgm:spPr/>
      <dgm:t>
        <a:bodyPr/>
        <a:lstStyle/>
        <a:p>
          <a:r>
            <a:rPr lang="en-US" dirty="0" smtClean="0"/>
            <a:t>inteiros</a:t>
          </a:r>
          <a:endParaRPr lang="en-US" dirty="0"/>
        </a:p>
      </dgm:t>
    </dgm:pt>
    <dgm:pt modelId="{91AC8BCC-41C6-41BD-819B-C2DABE250A02}" type="parTrans" cxnId="{6568B071-5EDE-40E5-AFBB-D9AA1C789CC1}">
      <dgm:prSet/>
      <dgm:spPr/>
      <dgm:t>
        <a:bodyPr/>
        <a:lstStyle/>
        <a:p>
          <a:endParaRPr lang="en-US" dirty="0"/>
        </a:p>
      </dgm:t>
    </dgm:pt>
    <dgm:pt modelId="{2CB3ED20-0E98-4E44-8963-DF8AEB2D678A}" type="sibTrans" cxnId="{6568B071-5EDE-40E5-AFBB-D9AA1C789CC1}">
      <dgm:prSet/>
      <dgm:spPr/>
      <dgm:t>
        <a:bodyPr/>
        <a:lstStyle/>
        <a:p>
          <a:endParaRPr lang="en-US"/>
        </a:p>
      </dgm:t>
    </dgm:pt>
    <dgm:pt modelId="{E5055698-CD1C-4B6C-9A5F-68985B81D43C}">
      <dgm:prSet/>
      <dgm:spPr/>
      <dgm:t>
        <a:bodyPr/>
        <a:lstStyle/>
        <a:p>
          <a:r>
            <a:rPr lang="en-US" dirty="0" smtClean="0"/>
            <a:t>reais</a:t>
          </a:r>
          <a:endParaRPr lang="en-US" dirty="0"/>
        </a:p>
      </dgm:t>
    </dgm:pt>
    <dgm:pt modelId="{2D9F6D62-38AC-4239-A066-0DC99FDAB8F7}" type="parTrans" cxnId="{E30AF501-20BC-4F6F-9A5B-E8AFA2F7FDD8}">
      <dgm:prSet/>
      <dgm:spPr/>
      <dgm:t>
        <a:bodyPr/>
        <a:lstStyle/>
        <a:p>
          <a:endParaRPr lang="en-US" dirty="0"/>
        </a:p>
      </dgm:t>
    </dgm:pt>
    <dgm:pt modelId="{F299BF25-17D3-4386-9BAA-896269ACDC0E}" type="sibTrans" cxnId="{E30AF501-20BC-4F6F-9A5B-E8AFA2F7FDD8}">
      <dgm:prSet/>
      <dgm:spPr/>
      <dgm:t>
        <a:bodyPr/>
        <a:lstStyle/>
        <a:p>
          <a:endParaRPr lang="en-US"/>
        </a:p>
      </dgm:t>
    </dgm:pt>
    <dgm:pt modelId="{4D974BF7-F2D9-45AC-8A4E-CCF593B102E3}" type="pres">
      <dgm:prSet presAssocID="{A14D3158-B439-457D-8493-1499DEB7F04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7C495BFB-733D-4FBB-896B-92CCA017FA8E}" type="pres">
      <dgm:prSet presAssocID="{2E72A3F0-83A2-4976-894D-776452CBDF3B}" presName="hierRoot1" presStyleCnt="0"/>
      <dgm:spPr/>
    </dgm:pt>
    <dgm:pt modelId="{88581FCD-617E-4108-8D86-C4E217BC9B45}" type="pres">
      <dgm:prSet presAssocID="{2E72A3F0-83A2-4976-894D-776452CBDF3B}" presName="composite" presStyleCnt="0"/>
      <dgm:spPr/>
    </dgm:pt>
    <dgm:pt modelId="{257B87F6-01FB-43AF-B30F-D3B81E575BCE}" type="pres">
      <dgm:prSet presAssocID="{2E72A3F0-83A2-4976-894D-776452CBDF3B}" presName="background" presStyleLbl="node0" presStyleIdx="0" presStyleCnt="1"/>
      <dgm:spPr/>
    </dgm:pt>
    <dgm:pt modelId="{9D25515E-012B-41EE-941A-D0320A806D79}" type="pres">
      <dgm:prSet presAssocID="{2E72A3F0-83A2-4976-894D-776452CBDF3B}" presName="text" presStyleLbl="fgAcc0" presStyleIdx="0" presStyleCnt="1" custLinFactNeighborX="-6944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BA04DC6-483E-4CD0-AF2F-3FA4106DE20A}" type="pres">
      <dgm:prSet presAssocID="{2E72A3F0-83A2-4976-894D-776452CBDF3B}" presName="hierChild2" presStyleCnt="0"/>
      <dgm:spPr/>
    </dgm:pt>
    <dgm:pt modelId="{FB142190-AFD5-49BB-876F-D79231A48420}" type="pres">
      <dgm:prSet presAssocID="{77C5CE77-9041-4FA1-91E8-916D43F6E8A8}" presName="Name10" presStyleLbl="parChTrans1D2" presStyleIdx="0" presStyleCnt="2"/>
      <dgm:spPr/>
      <dgm:t>
        <a:bodyPr/>
        <a:lstStyle/>
        <a:p>
          <a:endParaRPr lang="pt-BR"/>
        </a:p>
      </dgm:t>
    </dgm:pt>
    <dgm:pt modelId="{C0248BEA-22FC-4669-8D02-AAB4984DAC2D}" type="pres">
      <dgm:prSet presAssocID="{01AD2CCE-5359-431A-9C05-AF85170069D6}" presName="hierRoot2" presStyleCnt="0"/>
      <dgm:spPr/>
    </dgm:pt>
    <dgm:pt modelId="{96F3E6E3-7AF0-4020-9907-9975F68D5A23}" type="pres">
      <dgm:prSet presAssocID="{01AD2CCE-5359-431A-9C05-AF85170069D6}" presName="composite2" presStyleCnt="0"/>
      <dgm:spPr/>
    </dgm:pt>
    <dgm:pt modelId="{9EB4DF94-B64D-4749-8D3E-C134D17432F6}" type="pres">
      <dgm:prSet presAssocID="{01AD2CCE-5359-431A-9C05-AF85170069D6}" presName="background2" presStyleLbl="node2" presStyleIdx="0" presStyleCnt="2"/>
      <dgm:spPr/>
    </dgm:pt>
    <dgm:pt modelId="{935C7B69-FE84-44CD-BA92-73E339570AFF}" type="pres">
      <dgm:prSet presAssocID="{01AD2CCE-5359-431A-9C05-AF85170069D6}" presName="text2" presStyleLbl="fgAcc2" presStyleIdx="0" presStyleCnt="2" custLinFactX="-2760" custLinFactNeighborX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0F26DC4-80A3-414B-9824-537927FD4643}" type="pres">
      <dgm:prSet presAssocID="{01AD2CCE-5359-431A-9C05-AF85170069D6}" presName="hierChild3" presStyleCnt="0"/>
      <dgm:spPr/>
    </dgm:pt>
    <dgm:pt modelId="{E648E749-FF83-4F35-92BE-514A53F2CAAE}" type="pres">
      <dgm:prSet presAssocID="{574E7FB3-955F-43F3-A7EC-90F8ACD8D74B}" presName="Name17" presStyleLbl="parChTrans1D3" presStyleIdx="0" presStyleCnt="2"/>
      <dgm:spPr/>
      <dgm:t>
        <a:bodyPr/>
        <a:lstStyle/>
        <a:p>
          <a:endParaRPr lang="pt-BR"/>
        </a:p>
      </dgm:t>
    </dgm:pt>
    <dgm:pt modelId="{532C2E45-98E1-4ADA-98B9-042DEAEF80A4}" type="pres">
      <dgm:prSet presAssocID="{B225407B-95A5-4129-8B41-5EA8433717DD}" presName="hierRoot3" presStyleCnt="0"/>
      <dgm:spPr/>
    </dgm:pt>
    <dgm:pt modelId="{E1640D99-A631-43AA-9C2D-15855998D0E9}" type="pres">
      <dgm:prSet presAssocID="{B225407B-95A5-4129-8B41-5EA8433717DD}" presName="composite3" presStyleCnt="0"/>
      <dgm:spPr/>
    </dgm:pt>
    <dgm:pt modelId="{96219747-17AB-4475-84B5-479C15086EB2}" type="pres">
      <dgm:prSet presAssocID="{B225407B-95A5-4129-8B41-5EA8433717DD}" presName="background3" presStyleLbl="node3" presStyleIdx="0" presStyleCnt="2"/>
      <dgm:spPr/>
    </dgm:pt>
    <dgm:pt modelId="{32120449-8A68-4780-9254-019BEC32B65F}" type="pres">
      <dgm:prSet presAssocID="{B225407B-95A5-4129-8B41-5EA8433717DD}" presName="text3" presStyleLbl="fgAcc3" presStyleIdx="0" presStyleCnt="2" custLinFactX="-2760" custLinFactNeighborX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188E66-CD73-4122-AB8A-38DD2E348E77}" type="pres">
      <dgm:prSet presAssocID="{B225407B-95A5-4129-8B41-5EA8433717DD}" presName="hierChild4" presStyleCnt="0"/>
      <dgm:spPr/>
    </dgm:pt>
    <dgm:pt modelId="{7547BE01-4927-45C5-B0FC-A92FA885A796}" type="pres">
      <dgm:prSet presAssocID="{9129B2BC-93CD-4827-BAB1-524C55BAC7EE}" presName="Name23" presStyleLbl="parChTrans1D4" presStyleIdx="0" presStyleCnt="3"/>
      <dgm:spPr/>
      <dgm:t>
        <a:bodyPr/>
        <a:lstStyle/>
        <a:p>
          <a:endParaRPr lang="pt-BR"/>
        </a:p>
      </dgm:t>
    </dgm:pt>
    <dgm:pt modelId="{2C88845F-CFF0-4D2F-9C39-FE2C3973F043}" type="pres">
      <dgm:prSet presAssocID="{48A941B2-D0FC-43CD-8638-DBFD386B0FBE}" presName="hierRoot4" presStyleCnt="0"/>
      <dgm:spPr/>
    </dgm:pt>
    <dgm:pt modelId="{F3F63E9A-CADF-429B-8EFC-5C5D4FD0AB9A}" type="pres">
      <dgm:prSet presAssocID="{48A941B2-D0FC-43CD-8638-DBFD386B0FBE}" presName="composite4" presStyleCnt="0"/>
      <dgm:spPr/>
    </dgm:pt>
    <dgm:pt modelId="{2A10AD18-9DBD-4A39-9240-499CCCE0A489}" type="pres">
      <dgm:prSet presAssocID="{48A941B2-D0FC-43CD-8638-DBFD386B0FBE}" presName="background4" presStyleLbl="node4" presStyleIdx="0" presStyleCnt="3"/>
      <dgm:spPr/>
    </dgm:pt>
    <dgm:pt modelId="{A74D0703-85E1-469C-B84C-06DBC822E652}" type="pres">
      <dgm:prSet presAssocID="{48A941B2-D0FC-43CD-8638-DBFD386B0FBE}" presName="text4" presStyleLbl="fgAcc4" presStyleIdx="0" presStyleCnt="3" custLinFactNeighborX="-94752" custLinFactNeighborY="1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92BD39-0C0D-4CD0-BBBC-A5AE2876D629}" type="pres">
      <dgm:prSet presAssocID="{48A941B2-D0FC-43CD-8638-DBFD386B0FBE}" presName="hierChild5" presStyleCnt="0"/>
      <dgm:spPr/>
    </dgm:pt>
    <dgm:pt modelId="{C142516C-B60E-4F62-9EAC-5B4D6CD586B2}" type="pres">
      <dgm:prSet presAssocID="{91AC8BCC-41C6-41BD-819B-C2DABE250A02}" presName="Name23" presStyleLbl="parChTrans1D4" presStyleIdx="1" presStyleCnt="3"/>
      <dgm:spPr/>
      <dgm:t>
        <a:bodyPr/>
        <a:lstStyle/>
        <a:p>
          <a:endParaRPr lang="pt-BR"/>
        </a:p>
      </dgm:t>
    </dgm:pt>
    <dgm:pt modelId="{F4E44E82-78E7-425A-AC99-9F823C6C38CA}" type="pres">
      <dgm:prSet presAssocID="{5C93B52B-F72C-44D5-99B0-752A7154EF6C}" presName="hierRoot4" presStyleCnt="0"/>
      <dgm:spPr/>
    </dgm:pt>
    <dgm:pt modelId="{B0019EA0-EC01-48B9-9A73-71865376759F}" type="pres">
      <dgm:prSet presAssocID="{5C93B52B-F72C-44D5-99B0-752A7154EF6C}" presName="composite4" presStyleCnt="0"/>
      <dgm:spPr/>
    </dgm:pt>
    <dgm:pt modelId="{64283792-94F2-43BA-9650-4322C52D0FD7}" type="pres">
      <dgm:prSet presAssocID="{5C93B52B-F72C-44D5-99B0-752A7154EF6C}" presName="background4" presStyleLbl="node4" presStyleIdx="1" presStyleCnt="3"/>
      <dgm:spPr/>
    </dgm:pt>
    <dgm:pt modelId="{4C0FBCD8-C9EE-4AB9-B10B-F95EFA184854}" type="pres">
      <dgm:prSet presAssocID="{5C93B52B-F72C-44D5-99B0-752A7154EF6C}" presName="text4" presStyleLbl="fgAcc4" presStyleIdx="1" presStyleCnt="3" custLinFactX="-2760" custLinFactNeighborX="-10000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EAA4C2E-D01E-4C25-96CE-6D03D9B19B6A}" type="pres">
      <dgm:prSet presAssocID="{5C93B52B-F72C-44D5-99B0-752A7154EF6C}" presName="hierChild5" presStyleCnt="0"/>
      <dgm:spPr/>
    </dgm:pt>
    <dgm:pt modelId="{13428872-CABA-4D9B-8D2F-96FE4FFCDF5E}" type="pres">
      <dgm:prSet presAssocID="{2D9F6D62-38AC-4239-A066-0DC99FDAB8F7}" presName="Name23" presStyleLbl="parChTrans1D4" presStyleIdx="2" presStyleCnt="3"/>
      <dgm:spPr/>
      <dgm:t>
        <a:bodyPr/>
        <a:lstStyle/>
        <a:p>
          <a:endParaRPr lang="pt-BR"/>
        </a:p>
      </dgm:t>
    </dgm:pt>
    <dgm:pt modelId="{BA3A199E-C76D-492B-A47A-B16475C31613}" type="pres">
      <dgm:prSet presAssocID="{E5055698-CD1C-4B6C-9A5F-68985B81D43C}" presName="hierRoot4" presStyleCnt="0"/>
      <dgm:spPr/>
    </dgm:pt>
    <dgm:pt modelId="{F0A367CC-555C-4F03-9EF4-B9D6B9F38472}" type="pres">
      <dgm:prSet presAssocID="{E5055698-CD1C-4B6C-9A5F-68985B81D43C}" presName="composite4" presStyleCnt="0"/>
      <dgm:spPr/>
    </dgm:pt>
    <dgm:pt modelId="{50362321-0DE7-44C5-A6D7-088EB4C5B48F}" type="pres">
      <dgm:prSet presAssocID="{E5055698-CD1C-4B6C-9A5F-68985B81D43C}" presName="background4" presStyleLbl="node4" presStyleIdx="2" presStyleCnt="3"/>
      <dgm:spPr/>
    </dgm:pt>
    <dgm:pt modelId="{EFD22A09-A6C9-41CA-80FB-BB27FF4D46BA}" type="pres">
      <dgm:prSet presAssocID="{E5055698-CD1C-4B6C-9A5F-68985B81D43C}" presName="text4" presStyleLbl="fgAcc4" presStyleIdx="2" presStyleCnt="3" custLinFactX="-2760" custLinFactNeighborX="-10000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3558581-C574-4598-8202-BCC5BDD7F7A2}" type="pres">
      <dgm:prSet presAssocID="{E5055698-CD1C-4B6C-9A5F-68985B81D43C}" presName="hierChild5" presStyleCnt="0"/>
      <dgm:spPr/>
    </dgm:pt>
    <dgm:pt modelId="{8CEFA358-C325-449F-A627-E0FA0C61682A}" type="pres">
      <dgm:prSet presAssocID="{CE496D80-817B-4547-A68A-5B48E1FB6578}" presName="Name17" presStyleLbl="parChTrans1D3" presStyleIdx="1" presStyleCnt="2"/>
      <dgm:spPr/>
      <dgm:t>
        <a:bodyPr/>
        <a:lstStyle/>
        <a:p>
          <a:endParaRPr lang="pt-BR"/>
        </a:p>
      </dgm:t>
    </dgm:pt>
    <dgm:pt modelId="{5C1D7BFC-4BDF-425B-868E-0BB7944744C7}" type="pres">
      <dgm:prSet presAssocID="{90C323DE-8CBD-4485-9179-7D2C2D1F4337}" presName="hierRoot3" presStyleCnt="0"/>
      <dgm:spPr/>
    </dgm:pt>
    <dgm:pt modelId="{E1DD4838-3DB1-411B-83B2-254EEC25305F}" type="pres">
      <dgm:prSet presAssocID="{90C323DE-8CBD-4485-9179-7D2C2D1F4337}" presName="composite3" presStyleCnt="0"/>
      <dgm:spPr/>
    </dgm:pt>
    <dgm:pt modelId="{CD28193C-7859-462E-87F0-6EADD0484A25}" type="pres">
      <dgm:prSet presAssocID="{90C323DE-8CBD-4485-9179-7D2C2D1F4337}" presName="background3" presStyleLbl="node3" presStyleIdx="1" presStyleCnt="2"/>
      <dgm:spPr/>
    </dgm:pt>
    <dgm:pt modelId="{8AF79AD8-1910-4D4C-8DC0-7F6700CE9115}" type="pres">
      <dgm:prSet presAssocID="{90C323DE-8CBD-4485-9179-7D2C2D1F4337}" presName="text3" presStyleLbl="fgAcc3" presStyleIdx="1" presStyleCnt="2" custLinFactX="-2760" custLinFactNeighborX="-10000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5762F8B-BFD8-4DF1-92AC-BB4F2C51E8C5}" type="pres">
      <dgm:prSet presAssocID="{90C323DE-8CBD-4485-9179-7D2C2D1F4337}" presName="hierChild4" presStyleCnt="0"/>
      <dgm:spPr/>
    </dgm:pt>
    <dgm:pt modelId="{4C6BA134-ED44-42C2-B579-D739333028C6}" type="pres">
      <dgm:prSet presAssocID="{933D1EAF-1078-49D5-B198-A6386F2EB03B}" presName="Name10" presStyleLbl="parChTrans1D2" presStyleIdx="1" presStyleCnt="2"/>
      <dgm:spPr/>
      <dgm:t>
        <a:bodyPr/>
        <a:lstStyle/>
        <a:p>
          <a:endParaRPr lang="pt-BR"/>
        </a:p>
      </dgm:t>
    </dgm:pt>
    <dgm:pt modelId="{E7CCE550-9BE1-4715-AACF-A9DF9B7D5E2A}" type="pres">
      <dgm:prSet presAssocID="{370FA54C-9C78-4F9E-BE1C-433C2479ECB3}" presName="hierRoot2" presStyleCnt="0"/>
      <dgm:spPr/>
    </dgm:pt>
    <dgm:pt modelId="{2B944FB2-7D12-40B2-8723-935FFFD548B9}" type="pres">
      <dgm:prSet presAssocID="{370FA54C-9C78-4F9E-BE1C-433C2479ECB3}" presName="composite2" presStyleCnt="0"/>
      <dgm:spPr/>
    </dgm:pt>
    <dgm:pt modelId="{05BC48E5-F4CD-4C26-8560-6214F48021D3}" type="pres">
      <dgm:prSet presAssocID="{370FA54C-9C78-4F9E-BE1C-433C2479ECB3}" presName="background2" presStyleLbl="node2" presStyleIdx="1" presStyleCnt="2"/>
      <dgm:spPr/>
    </dgm:pt>
    <dgm:pt modelId="{255D2D8A-2F60-4614-9538-EAE634BB2491}" type="pres">
      <dgm:prSet presAssocID="{370FA54C-9C78-4F9E-BE1C-433C2479ECB3}" presName="text2" presStyleLbl="fgAcc2" presStyleIdx="1" presStyleCnt="2" custLinFactNeighborX="-1385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F9B4D9F-0773-46C7-AE3F-D14B0046E30D}" type="pres">
      <dgm:prSet presAssocID="{370FA54C-9C78-4F9E-BE1C-433C2479ECB3}" presName="hierChild3" presStyleCnt="0"/>
      <dgm:spPr/>
    </dgm:pt>
  </dgm:ptLst>
  <dgm:cxnLst>
    <dgm:cxn modelId="{07CD3D8F-005B-4985-B634-CEB3E7D0660F}" type="presOf" srcId="{48A941B2-D0FC-43CD-8638-DBFD386B0FBE}" destId="{A74D0703-85E1-469C-B84C-06DBC822E652}" srcOrd="0" destOrd="0" presId="urn:microsoft.com/office/officeart/2005/8/layout/hierarchy1"/>
    <dgm:cxn modelId="{6568B071-5EDE-40E5-AFBB-D9AA1C789CC1}" srcId="{B225407B-95A5-4129-8B41-5EA8433717DD}" destId="{5C93B52B-F72C-44D5-99B0-752A7154EF6C}" srcOrd="1" destOrd="0" parTransId="{91AC8BCC-41C6-41BD-819B-C2DABE250A02}" sibTransId="{2CB3ED20-0E98-4E44-8963-DF8AEB2D678A}"/>
    <dgm:cxn modelId="{933FE9B1-C031-40F0-A08B-E8B45C039322}" srcId="{01AD2CCE-5359-431A-9C05-AF85170069D6}" destId="{90C323DE-8CBD-4485-9179-7D2C2D1F4337}" srcOrd="1" destOrd="0" parTransId="{CE496D80-817B-4547-A68A-5B48E1FB6578}" sibTransId="{C613D5D9-09B6-46E0-A98D-C5BD69933F68}"/>
    <dgm:cxn modelId="{1FD7D108-BC86-4F0E-8874-1983A801FD81}" type="presOf" srcId="{5C93B52B-F72C-44D5-99B0-752A7154EF6C}" destId="{4C0FBCD8-C9EE-4AB9-B10B-F95EFA184854}" srcOrd="0" destOrd="0" presId="urn:microsoft.com/office/officeart/2005/8/layout/hierarchy1"/>
    <dgm:cxn modelId="{29E19DD6-5C8F-4A56-9C5A-D499FCE88271}" type="presOf" srcId="{2E72A3F0-83A2-4976-894D-776452CBDF3B}" destId="{9D25515E-012B-41EE-941A-D0320A806D79}" srcOrd="0" destOrd="0" presId="urn:microsoft.com/office/officeart/2005/8/layout/hierarchy1"/>
    <dgm:cxn modelId="{E30AF501-20BC-4F6F-9A5B-E8AFA2F7FDD8}" srcId="{B225407B-95A5-4129-8B41-5EA8433717DD}" destId="{E5055698-CD1C-4B6C-9A5F-68985B81D43C}" srcOrd="2" destOrd="0" parTransId="{2D9F6D62-38AC-4239-A066-0DC99FDAB8F7}" sibTransId="{F299BF25-17D3-4386-9BAA-896269ACDC0E}"/>
    <dgm:cxn modelId="{F919576D-4DF3-4EF2-88CF-3A9BEC54CA6A}" type="presOf" srcId="{90C323DE-8CBD-4485-9179-7D2C2D1F4337}" destId="{8AF79AD8-1910-4D4C-8DC0-7F6700CE9115}" srcOrd="0" destOrd="0" presId="urn:microsoft.com/office/officeart/2005/8/layout/hierarchy1"/>
    <dgm:cxn modelId="{058E073C-5F30-4A6F-B9A2-13F9C18BD197}" type="presOf" srcId="{9129B2BC-93CD-4827-BAB1-524C55BAC7EE}" destId="{7547BE01-4927-45C5-B0FC-A92FA885A796}" srcOrd="0" destOrd="0" presId="urn:microsoft.com/office/officeart/2005/8/layout/hierarchy1"/>
    <dgm:cxn modelId="{C16892B8-DA4B-4E0C-B048-C206F4C00C42}" type="presOf" srcId="{2D9F6D62-38AC-4239-A066-0DC99FDAB8F7}" destId="{13428872-CABA-4D9B-8D2F-96FE4FFCDF5E}" srcOrd="0" destOrd="0" presId="urn:microsoft.com/office/officeart/2005/8/layout/hierarchy1"/>
    <dgm:cxn modelId="{C66956A8-CA30-4DBE-A148-56FEB7A314DE}" type="presOf" srcId="{574E7FB3-955F-43F3-A7EC-90F8ACD8D74B}" destId="{E648E749-FF83-4F35-92BE-514A53F2CAAE}" srcOrd="0" destOrd="0" presId="urn:microsoft.com/office/officeart/2005/8/layout/hierarchy1"/>
    <dgm:cxn modelId="{7FF011B3-E4ED-437F-ACAA-F8D69AAC5D19}" srcId="{A14D3158-B439-457D-8493-1499DEB7F043}" destId="{2E72A3F0-83A2-4976-894D-776452CBDF3B}" srcOrd="0" destOrd="0" parTransId="{9EBFBB91-43B2-46B0-8858-820F142F6A49}" sibTransId="{CB97E162-1AFC-442E-9960-DDE894E806D7}"/>
    <dgm:cxn modelId="{0B01955A-3782-4013-871E-CB2FD1B520AC}" type="presOf" srcId="{B225407B-95A5-4129-8B41-5EA8433717DD}" destId="{32120449-8A68-4780-9254-019BEC32B65F}" srcOrd="0" destOrd="0" presId="urn:microsoft.com/office/officeart/2005/8/layout/hierarchy1"/>
    <dgm:cxn modelId="{4306CF15-C507-4063-8A70-C4B41BE8A950}" srcId="{B225407B-95A5-4129-8B41-5EA8433717DD}" destId="{48A941B2-D0FC-43CD-8638-DBFD386B0FBE}" srcOrd="0" destOrd="0" parTransId="{9129B2BC-93CD-4827-BAB1-524C55BAC7EE}" sibTransId="{475D8E98-909F-4B5F-8F20-CE0F53EA6BB9}"/>
    <dgm:cxn modelId="{E9B64BFB-74A6-4F07-BE21-58CF0D4D4A39}" type="presOf" srcId="{91AC8BCC-41C6-41BD-819B-C2DABE250A02}" destId="{C142516C-B60E-4F62-9EAC-5B4D6CD586B2}" srcOrd="0" destOrd="0" presId="urn:microsoft.com/office/officeart/2005/8/layout/hierarchy1"/>
    <dgm:cxn modelId="{B50D755D-5A3E-4A81-B7B9-230E27D23F80}" srcId="{01AD2CCE-5359-431A-9C05-AF85170069D6}" destId="{B225407B-95A5-4129-8B41-5EA8433717DD}" srcOrd="0" destOrd="0" parTransId="{574E7FB3-955F-43F3-A7EC-90F8ACD8D74B}" sibTransId="{DBA7B941-7AEB-45CD-95B9-B2CDF645341E}"/>
    <dgm:cxn modelId="{B629D47B-EC08-43FB-ABC6-DAC3BE80F8B2}" type="presOf" srcId="{A14D3158-B439-457D-8493-1499DEB7F043}" destId="{4D974BF7-F2D9-45AC-8A4E-CCF593B102E3}" srcOrd="0" destOrd="0" presId="urn:microsoft.com/office/officeart/2005/8/layout/hierarchy1"/>
    <dgm:cxn modelId="{CBC355FB-0D55-47D9-B1C2-F46F4361083E}" type="presOf" srcId="{01AD2CCE-5359-431A-9C05-AF85170069D6}" destId="{935C7B69-FE84-44CD-BA92-73E339570AFF}" srcOrd="0" destOrd="0" presId="urn:microsoft.com/office/officeart/2005/8/layout/hierarchy1"/>
    <dgm:cxn modelId="{9B912A27-E34D-413B-B619-804172D7DA6E}" type="presOf" srcId="{370FA54C-9C78-4F9E-BE1C-433C2479ECB3}" destId="{255D2D8A-2F60-4614-9538-EAE634BB2491}" srcOrd="0" destOrd="0" presId="urn:microsoft.com/office/officeart/2005/8/layout/hierarchy1"/>
    <dgm:cxn modelId="{E6AE9848-E72C-4DDD-B214-6C24272C5A97}" type="presOf" srcId="{CE496D80-817B-4547-A68A-5B48E1FB6578}" destId="{8CEFA358-C325-449F-A627-E0FA0C61682A}" srcOrd="0" destOrd="0" presId="urn:microsoft.com/office/officeart/2005/8/layout/hierarchy1"/>
    <dgm:cxn modelId="{D82F52CF-F800-4005-8F50-EC005D27593B}" srcId="{2E72A3F0-83A2-4976-894D-776452CBDF3B}" destId="{01AD2CCE-5359-431A-9C05-AF85170069D6}" srcOrd="0" destOrd="0" parTransId="{77C5CE77-9041-4FA1-91E8-916D43F6E8A8}" sibTransId="{26C4FDDA-BD44-4452-81B2-001E48573C09}"/>
    <dgm:cxn modelId="{A1DEC9CD-2ED4-4EB4-8A82-0C4BDE6ABB79}" srcId="{2E72A3F0-83A2-4976-894D-776452CBDF3B}" destId="{370FA54C-9C78-4F9E-BE1C-433C2479ECB3}" srcOrd="1" destOrd="0" parTransId="{933D1EAF-1078-49D5-B198-A6386F2EB03B}" sibTransId="{2093ADA6-BEED-45AC-834D-4AF69421608B}"/>
    <dgm:cxn modelId="{8AAE6DA1-5FE9-4F3B-9923-6303F74D26DE}" type="presOf" srcId="{933D1EAF-1078-49D5-B198-A6386F2EB03B}" destId="{4C6BA134-ED44-42C2-B579-D739333028C6}" srcOrd="0" destOrd="0" presId="urn:microsoft.com/office/officeart/2005/8/layout/hierarchy1"/>
    <dgm:cxn modelId="{73BA5146-271E-4C43-BEBE-BE2B23BF092F}" type="presOf" srcId="{77C5CE77-9041-4FA1-91E8-916D43F6E8A8}" destId="{FB142190-AFD5-49BB-876F-D79231A48420}" srcOrd="0" destOrd="0" presId="urn:microsoft.com/office/officeart/2005/8/layout/hierarchy1"/>
    <dgm:cxn modelId="{4636B5A5-7F9F-4375-B0C1-F0D1B81E41CE}" type="presOf" srcId="{E5055698-CD1C-4B6C-9A5F-68985B81D43C}" destId="{EFD22A09-A6C9-41CA-80FB-BB27FF4D46BA}" srcOrd="0" destOrd="0" presId="urn:microsoft.com/office/officeart/2005/8/layout/hierarchy1"/>
    <dgm:cxn modelId="{024A7C3A-5FE4-4132-9705-D2214D4C7F35}" type="presParOf" srcId="{4D974BF7-F2D9-45AC-8A4E-CCF593B102E3}" destId="{7C495BFB-733D-4FBB-896B-92CCA017FA8E}" srcOrd="0" destOrd="0" presId="urn:microsoft.com/office/officeart/2005/8/layout/hierarchy1"/>
    <dgm:cxn modelId="{C0CDC920-4236-4F45-B6A4-2CE62765C34D}" type="presParOf" srcId="{7C495BFB-733D-4FBB-896B-92CCA017FA8E}" destId="{88581FCD-617E-4108-8D86-C4E217BC9B45}" srcOrd="0" destOrd="0" presId="urn:microsoft.com/office/officeart/2005/8/layout/hierarchy1"/>
    <dgm:cxn modelId="{3592A194-2237-41F6-9826-8CB92C5FA2F1}" type="presParOf" srcId="{88581FCD-617E-4108-8D86-C4E217BC9B45}" destId="{257B87F6-01FB-43AF-B30F-D3B81E575BCE}" srcOrd="0" destOrd="0" presId="urn:microsoft.com/office/officeart/2005/8/layout/hierarchy1"/>
    <dgm:cxn modelId="{ACDD948D-3F10-40DC-8ED7-47F26BE8C17C}" type="presParOf" srcId="{88581FCD-617E-4108-8D86-C4E217BC9B45}" destId="{9D25515E-012B-41EE-941A-D0320A806D79}" srcOrd="1" destOrd="0" presId="urn:microsoft.com/office/officeart/2005/8/layout/hierarchy1"/>
    <dgm:cxn modelId="{8F569F1F-AE51-4903-B6C3-661332765483}" type="presParOf" srcId="{7C495BFB-733D-4FBB-896B-92CCA017FA8E}" destId="{BBA04DC6-483E-4CD0-AF2F-3FA4106DE20A}" srcOrd="1" destOrd="0" presId="urn:microsoft.com/office/officeart/2005/8/layout/hierarchy1"/>
    <dgm:cxn modelId="{94B4811B-B0B8-4070-8EF8-B44DBFC2EBB5}" type="presParOf" srcId="{BBA04DC6-483E-4CD0-AF2F-3FA4106DE20A}" destId="{FB142190-AFD5-49BB-876F-D79231A48420}" srcOrd="0" destOrd="0" presId="urn:microsoft.com/office/officeart/2005/8/layout/hierarchy1"/>
    <dgm:cxn modelId="{88BC912A-F4D6-4876-BD95-ACD47AB465DB}" type="presParOf" srcId="{BBA04DC6-483E-4CD0-AF2F-3FA4106DE20A}" destId="{C0248BEA-22FC-4669-8D02-AAB4984DAC2D}" srcOrd="1" destOrd="0" presId="urn:microsoft.com/office/officeart/2005/8/layout/hierarchy1"/>
    <dgm:cxn modelId="{5ED7C230-950D-4D9D-B1F7-1871C75F7DC3}" type="presParOf" srcId="{C0248BEA-22FC-4669-8D02-AAB4984DAC2D}" destId="{96F3E6E3-7AF0-4020-9907-9975F68D5A23}" srcOrd="0" destOrd="0" presId="urn:microsoft.com/office/officeart/2005/8/layout/hierarchy1"/>
    <dgm:cxn modelId="{75C2FE22-11AE-4AC0-96A8-18A03AE41E85}" type="presParOf" srcId="{96F3E6E3-7AF0-4020-9907-9975F68D5A23}" destId="{9EB4DF94-B64D-4749-8D3E-C134D17432F6}" srcOrd="0" destOrd="0" presId="urn:microsoft.com/office/officeart/2005/8/layout/hierarchy1"/>
    <dgm:cxn modelId="{9415AD49-E04B-44F2-AC6F-D4C16F1C4102}" type="presParOf" srcId="{96F3E6E3-7AF0-4020-9907-9975F68D5A23}" destId="{935C7B69-FE84-44CD-BA92-73E339570AFF}" srcOrd="1" destOrd="0" presId="urn:microsoft.com/office/officeart/2005/8/layout/hierarchy1"/>
    <dgm:cxn modelId="{EABC0F5C-831C-4DF8-9174-3443CDE0C465}" type="presParOf" srcId="{C0248BEA-22FC-4669-8D02-AAB4984DAC2D}" destId="{00F26DC4-80A3-414B-9824-537927FD4643}" srcOrd="1" destOrd="0" presId="urn:microsoft.com/office/officeart/2005/8/layout/hierarchy1"/>
    <dgm:cxn modelId="{454B01D8-743C-43DB-911B-BDF85DC4D57B}" type="presParOf" srcId="{00F26DC4-80A3-414B-9824-537927FD4643}" destId="{E648E749-FF83-4F35-92BE-514A53F2CAAE}" srcOrd="0" destOrd="0" presId="urn:microsoft.com/office/officeart/2005/8/layout/hierarchy1"/>
    <dgm:cxn modelId="{C5AA8426-077C-4444-8A4A-0338D6EE6412}" type="presParOf" srcId="{00F26DC4-80A3-414B-9824-537927FD4643}" destId="{532C2E45-98E1-4ADA-98B9-042DEAEF80A4}" srcOrd="1" destOrd="0" presId="urn:microsoft.com/office/officeart/2005/8/layout/hierarchy1"/>
    <dgm:cxn modelId="{EA6A9F2E-3FAB-4B0E-A529-2F9C1B21DD99}" type="presParOf" srcId="{532C2E45-98E1-4ADA-98B9-042DEAEF80A4}" destId="{E1640D99-A631-43AA-9C2D-15855998D0E9}" srcOrd="0" destOrd="0" presId="urn:microsoft.com/office/officeart/2005/8/layout/hierarchy1"/>
    <dgm:cxn modelId="{2001295D-5B78-4257-AA36-F395C2ABDF8F}" type="presParOf" srcId="{E1640D99-A631-43AA-9C2D-15855998D0E9}" destId="{96219747-17AB-4475-84B5-479C15086EB2}" srcOrd="0" destOrd="0" presId="urn:microsoft.com/office/officeart/2005/8/layout/hierarchy1"/>
    <dgm:cxn modelId="{3F4CF6C1-D458-4F69-BE1D-24465ACC5A9E}" type="presParOf" srcId="{E1640D99-A631-43AA-9C2D-15855998D0E9}" destId="{32120449-8A68-4780-9254-019BEC32B65F}" srcOrd="1" destOrd="0" presId="urn:microsoft.com/office/officeart/2005/8/layout/hierarchy1"/>
    <dgm:cxn modelId="{D1B25CD7-5741-416A-934F-8B90356CE8DF}" type="presParOf" srcId="{532C2E45-98E1-4ADA-98B9-042DEAEF80A4}" destId="{FD188E66-CD73-4122-AB8A-38DD2E348E77}" srcOrd="1" destOrd="0" presId="urn:microsoft.com/office/officeart/2005/8/layout/hierarchy1"/>
    <dgm:cxn modelId="{6C0019CB-C6D2-4144-9849-CA143DF7CFE3}" type="presParOf" srcId="{FD188E66-CD73-4122-AB8A-38DD2E348E77}" destId="{7547BE01-4927-45C5-B0FC-A92FA885A796}" srcOrd="0" destOrd="0" presId="urn:microsoft.com/office/officeart/2005/8/layout/hierarchy1"/>
    <dgm:cxn modelId="{61A55DA5-AFCC-47F6-8B12-68E6B8AE70D2}" type="presParOf" srcId="{FD188E66-CD73-4122-AB8A-38DD2E348E77}" destId="{2C88845F-CFF0-4D2F-9C39-FE2C3973F043}" srcOrd="1" destOrd="0" presId="urn:microsoft.com/office/officeart/2005/8/layout/hierarchy1"/>
    <dgm:cxn modelId="{81D1B9F2-703F-4FFF-89EF-0B8C632867BF}" type="presParOf" srcId="{2C88845F-CFF0-4D2F-9C39-FE2C3973F043}" destId="{F3F63E9A-CADF-429B-8EFC-5C5D4FD0AB9A}" srcOrd="0" destOrd="0" presId="urn:microsoft.com/office/officeart/2005/8/layout/hierarchy1"/>
    <dgm:cxn modelId="{5437D76B-4FFA-48E3-9571-24823CABFDB8}" type="presParOf" srcId="{F3F63E9A-CADF-429B-8EFC-5C5D4FD0AB9A}" destId="{2A10AD18-9DBD-4A39-9240-499CCCE0A489}" srcOrd="0" destOrd="0" presId="urn:microsoft.com/office/officeart/2005/8/layout/hierarchy1"/>
    <dgm:cxn modelId="{65F6237F-6422-406C-8308-37840C6E523B}" type="presParOf" srcId="{F3F63E9A-CADF-429B-8EFC-5C5D4FD0AB9A}" destId="{A74D0703-85E1-469C-B84C-06DBC822E652}" srcOrd="1" destOrd="0" presId="urn:microsoft.com/office/officeart/2005/8/layout/hierarchy1"/>
    <dgm:cxn modelId="{A29C3A7E-7CEE-4C54-9CF3-D33DD85B6D5B}" type="presParOf" srcId="{2C88845F-CFF0-4D2F-9C39-FE2C3973F043}" destId="{8192BD39-0C0D-4CD0-BBBC-A5AE2876D629}" srcOrd="1" destOrd="0" presId="urn:microsoft.com/office/officeart/2005/8/layout/hierarchy1"/>
    <dgm:cxn modelId="{57677328-42CA-44FD-9765-7CA57BBA2EB4}" type="presParOf" srcId="{FD188E66-CD73-4122-AB8A-38DD2E348E77}" destId="{C142516C-B60E-4F62-9EAC-5B4D6CD586B2}" srcOrd="2" destOrd="0" presId="urn:microsoft.com/office/officeart/2005/8/layout/hierarchy1"/>
    <dgm:cxn modelId="{B5B8DF91-38AF-4850-8EF5-77BFEFE09037}" type="presParOf" srcId="{FD188E66-CD73-4122-AB8A-38DD2E348E77}" destId="{F4E44E82-78E7-425A-AC99-9F823C6C38CA}" srcOrd="3" destOrd="0" presId="urn:microsoft.com/office/officeart/2005/8/layout/hierarchy1"/>
    <dgm:cxn modelId="{000382CD-40DB-4A2A-BB13-E8B942B63F68}" type="presParOf" srcId="{F4E44E82-78E7-425A-AC99-9F823C6C38CA}" destId="{B0019EA0-EC01-48B9-9A73-71865376759F}" srcOrd="0" destOrd="0" presId="urn:microsoft.com/office/officeart/2005/8/layout/hierarchy1"/>
    <dgm:cxn modelId="{7D35E294-DFD3-4CB1-AE28-9BA25BCDC9E4}" type="presParOf" srcId="{B0019EA0-EC01-48B9-9A73-71865376759F}" destId="{64283792-94F2-43BA-9650-4322C52D0FD7}" srcOrd="0" destOrd="0" presId="urn:microsoft.com/office/officeart/2005/8/layout/hierarchy1"/>
    <dgm:cxn modelId="{BAB63765-8F99-4297-8D9A-18A79EA999FE}" type="presParOf" srcId="{B0019EA0-EC01-48B9-9A73-71865376759F}" destId="{4C0FBCD8-C9EE-4AB9-B10B-F95EFA184854}" srcOrd="1" destOrd="0" presId="urn:microsoft.com/office/officeart/2005/8/layout/hierarchy1"/>
    <dgm:cxn modelId="{2CBA051E-A259-46D9-BDA3-E17D0C69DC19}" type="presParOf" srcId="{F4E44E82-78E7-425A-AC99-9F823C6C38CA}" destId="{CEAA4C2E-D01E-4C25-96CE-6D03D9B19B6A}" srcOrd="1" destOrd="0" presId="urn:microsoft.com/office/officeart/2005/8/layout/hierarchy1"/>
    <dgm:cxn modelId="{312F9999-6467-451D-AEE3-BDC33D89E402}" type="presParOf" srcId="{FD188E66-CD73-4122-AB8A-38DD2E348E77}" destId="{13428872-CABA-4D9B-8D2F-96FE4FFCDF5E}" srcOrd="4" destOrd="0" presId="urn:microsoft.com/office/officeart/2005/8/layout/hierarchy1"/>
    <dgm:cxn modelId="{A8019108-AA56-435C-B6FF-5D5E60A22A4E}" type="presParOf" srcId="{FD188E66-CD73-4122-AB8A-38DD2E348E77}" destId="{BA3A199E-C76D-492B-A47A-B16475C31613}" srcOrd="5" destOrd="0" presId="urn:microsoft.com/office/officeart/2005/8/layout/hierarchy1"/>
    <dgm:cxn modelId="{EC35FD08-396E-4A21-BB5E-FD8B72C4B1F9}" type="presParOf" srcId="{BA3A199E-C76D-492B-A47A-B16475C31613}" destId="{F0A367CC-555C-4F03-9EF4-B9D6B9F38472}" srcOrd="0" destOrd="0" presId="urn:microsoft.com/office/officeart/2005/8/layout/hierarchy1"/>
    <dgm:cxn modelId="{129EE5FC-288A-4816-8EBD-B2F594EE9933}" type="presParOf" srcId="{F0A367CC-555C-4F03-9EF4-B9D6B9F38472}" destId="{50362321-0DE7-44C5-A6D7-088EB4C5B48F}" srcOrd="0" destOrd="0" presId="urn:microsoft.com/office/officeart/2005/8/layout/hierarchy1"/>
    <dgm:cxn modelId="{D1C2ADE4-B0A7-4BC7-9E84-9E6B4FE8A987}" type="presParOf" srcId="{F0A367CC-555C-4F03-9EF4-B9D6B9F38472}" destId="{EFD22A09-A6C9-41CA-80FB-BB27FF4D46BA}" srcOrd="1" destOrd="0" presId="urn:microsoft.com/office/officeart/2005/8/layout/hierarchy1"/>
    <dgm:cxn modelId="{18E310E6-2CF5-45E0-B835-38B72F9D6A70}" type="presParOf" srcId="{BA3A199E-C76D-492B-A47A-B16475C31613}" destId="{93558581-C574-4598-8202-BCC5BDD7F7A2}" srcOrd="1" destOrd="0" presId="urn:microsoft.com/office/officeart/2005/8/layout/hierarchy1"/>
    <dgm:cxn modelId="{E84A6EB7-3343-42BA-8F34-EDF2030EA5AE}" type="presParOf" srcId="{00F26DC4-80A3-414B-9824-537927FD4643}" destId="{8CEFA358-C325-449F-A627-E0FA0C61682A}" srcOrd="2" destOrd="0" presId="urn:microsoft.com/office/officeart/2005/8/layout/hierarchy1"/>
    <dgm:cxn modelId="{F9933B89-2C04-4A8E-9363-81EE8E9A17D7}" type="presParOf" srcId="{00F26DC4-80A3-414B-9824-537927FD4643}" destId="{5C1D7BFC-4BDF-425B-868E-0BB7944744C7}" srcOrd="3" destOrd="0" presId="urn:microsoft.com/office/officeart/2005/8/layout/hierarchy1"/>
    <dgm:cxn modelId="{786F2BD6-D0ED-493E-9D45-AE2054F83EA3}" type="presParOf" srcId="{5C1D7BFC-4BDF-425B-868E-0BB7944744C7}" destId="{E1DD4838-3DB1-411B-83B2-254EEC25305F}" srcOrd="0" destOrd="0" presId="urn:microsoft.com/office/officeart/2005/8/layout/hierarchy1"/>
    <dgm:cxn modelId="{AAA53C4C-5C4D-412C-B1CB-91B7B868FCB6}" type="presParOf" srcId="{E1DD4838-3DB1-411B-83B2-254EEC25305F}" destId="{CD28193C-7859-462E-87F0-6EADD0484A25}" srcOrd="0" destOrd="0" presId="urn:microsoft.com/office/officeart/2005/8/layout/hierarchy1"/>
    <dgm:cxn modelId="{AD8ED005-4037-4026-ADE1-CE03A71EEBED}" type="presParOf" srcId="{E1DD4838-3DB1-411B-83B2-254EEC25305F}" destId="{8AF79AD8-1910-4D4C-8DC0-7F6700CE9115}" srcOrd="1" destOrd="0" presId="urn:microsoft.com/office/officeart/2005/8/layout/hierarchy1"/>
    <dgm:cxn modelId="{F537B580-A7C8-4D57-9A1E-D5E2F2BD6FA1}" type="presParOf" srcId="{5C1D7BFC-4BDF-425B-868E-0BB7944744C7}" destId="{B5762F8B-BFD8-4DF1-92AC-BB4F2C51E8C5}" srcOrd="1" destOrd="0" presId="urn:microsoft.com/office/officeart/2005/8/layout/hierarchy1"/>
    <dgm:cxn modelId="{BD8E11AE-8956-4EEE-B59D-0FBC18C2A3F4}" type="presParOf" srcId="{BBA04DC6-483E-4CD0-AF2F-3FA4106DE20A}" destId="{4C6BA134-ED44-42C2-B579-D739333028C6}" srcOrd="2" destOrd="0" presId="urn:microsoft.com/office/officeart/2005/8/layout/hierarchy1"/>
    <dgm:cxn modelId="{B50BF3F8-9850-4921-90EC-39F282E7D783}" type="presParOf" srcId="{BBA04DC6-483E-4CD0-AF2F-3FA4106DE20A}" destId="{E7CCE550-9BE1-4715-AACF-A9DF9B7D5E2A}" srcOrd="3" destOrd="0" presId="urn:microsoft.com/office/officeart/2005/8/layout/hierarchy1"/>
    <dgm:cxn modelId="{AEFCE84F-06C1-426A-90E2-9410B04575F6}" type="presParOf" srcId="{E7CCE550-9BE1-4715-AACF-A9DF9B7D5E2A}" destId="{2B944FB2-7D12-40B2-8723-935FFFD548B9}" srcOrd="0" destOrd="0" presId="urn:microsoft.com/office/officeart/2005/8/layout/hierarchy1"/>
    <dgm:cxn modelId="{171911C2-FC0F-43DA-B376-40626C54CC89}" type="presParOf" srcId="{2B944FB2-7D12-40B2-8723-935FFFD548B9}" destId="{05BC48E5-F4CD-4C26-8560-6214F48021D3}" srcOrd="0" destOrd="0" presId="urn:microsoft.com/office/officeart/2005/8/layout/hierarchy1"/>
    <dgm:cxn modelId="{B3AAB2DB-184C-41A8-B698-F9F2913AD353}" type="presParOf" srcId="{2B944FB2-7D12-40B2-8723-935FFFD548B9}" destId="{255D2D8A-2F60-4614-9538-EAE634BB2491}" srcOrd="1" destOrd="0" presId="urn:microsoft.com/office/officeart/2005/8/layout/hierarchy1"/>
    <dgm:cxn modelId="{C506D6B7-874A-4F4A-8DB2-B5AA06467275}" type="presParOf" srcId="{E7CCE550-9BE1-4715-AACF-A9DF9B7D5E2A}" destId="{AF9B4D9F-0773-46C7-AE3F-D14B0046E30D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D7FE8C-E8B1-411F-B29A-98DCA7D807FD}" type="datetimeFigureOut">
              <a:rPr lang="en-US" smtClean="0"/>
              <a:pPr/>
              <a:t>5/21/2009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7FE8C-E8B1-411F-B29A-98DCA7D807FD}" type="datetimeFigureOut">
              <a:rPr lang="en-US" smtClean="0"/>
              <a:pPr/>
              <a:t>5/21/2009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7FE8C-E8B1-411F-B29A-98DCA7D807FD}" type="datetimeFigureOut">
              <a:rPr lang="en-US" smtClean="0"/>
              <a:pPr/>
              <a:t>5/21/2009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7FE8C-E8B1-411F-B29A-98DCA7D807FD}" type="datetimeFigureOut">
              <a:rPr lang="en-US" smtClean="0"/>
              <a:pPr/>
              <a:t>5/21/2009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7FE8C-E8B1-411F-B29A-98DCA7D807FD}" type="datetimeFigureOut">
              <a:rPr lang="en-US" smtClean="0"/>
              <a:pPr/>
              <a:t>5/21/2009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7FE8C-E8B1-411F-B29A-98DCA7D807FD}" type="datetimeFigureOut">
              <a:rPr lang="en-US" smtClean="0"/>
              <a:pPr/>
              <a:t>5/21/2009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7FE8C-E8B1-411F-B29A-98DCA7D807FD}" type="datetimeFigureOut">
              <a:rPr lang="en-US" smtClean="0"/>
              <a:pPr/>
              <a:t>5/21/2009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7FE8C-E8B1-411F-B29A-98DCA7D807FD}" type="datetimeFigureOut">
              <a:rPr lang="en-US" smtClean="0"/>
              <a:pPr/>
              <a:t>5/21/2009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7FE8C-E8B1-411F-B29A-98DCA7D807FD}" type="datetimeFigureOut">
              <a:rPr lang="en-US" smtClean="0"/>
              <a:pPr/>
              <a:t>5/21/2009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6D7FE8C-E8B1-411F-B29A-98DCA7D807FD}" type="datetimeFigureOut">
              <a:rPr lang="en-US" smtClean="0"/>
              <a:pPr/>
              <a:t>5/21/2009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D7FE8C-E8B1-411F-B29A-98DCA7D807FD}" type="datetimeFigureOut">
              <a:rPr lang="en-US" smtClean="0"/>
              <a:pPr/>
              <a:t>5/21/2009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6D7FE8C-E8B1-411F-B29A-98DCA7D807FD}" type="datetimeFigureOut">
              <a:rPr lang="en-US" smtClean="0"/>
              <a:pPr/>
              <a:t>5/21/2009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n.ufpe.br/~dmof/monitoria/si" TargetMode="External"/><Relationship Id="rId2" Type="http://schemas.openxmlformats.org/officeDocument/2006/relationships/hyperlink" Target="mailto:dmof@cin.ufpe.b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n.ufpe.br/~dmof/monitoria/si/jpe.rar" TargetMode="External"/><Relationship Id="rId2" Type="http://schemas.openxmlformats.org/officeDocument/2006/relationships/hyperlink" Target="http://www.swi-prolog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n.ufpe.br/~dmof/monitoria/si/especificacao_projeto.doc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manticweb.gr/TheaOWLLib/" TargetMode="External"/><Relationship Id="rId2" Type="http://schemas.openxmlformats.org/officeDocument/2006/relationships/hyperlink" Target="http://www.swi-prolog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rotege.cim3.net/cgi-bin/wiki.pl?SWRLJessTab#nid6RJ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Aula Prática - Prolog</a:t>
            </a:r>
            <a:br>
              <a:rPr lang="en-US" dirty="0" smtClean="0"/>
            </a:br>
            <a:r>
              <a:rPr lang="en-US" dirty="0" smtClean="0"/>
              <a:t>Sistemas Inteligentes /~if684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Drance Oliveira – </a:t>
            </a:r>
            <a:r>
              <a:rPr lang="en-US" dirty="0" smtClean="0">
                <a:hlinkClick r:id="rId2"/>
              </a:rPr>
              <a:t>dmof@cin.ufpe.br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www.cin.ufpe.br/~dmof/monitoria/si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Para conveniência do programador, existem, na biblioteca padrão, várias funções que manipulam listas:</a:t>
            </a:r>
          </a:p>
          <a:p>
            <a:pPr lvl="1" algn="just"/>
            <a:r>
              <a:rPr lang="pt-BR" dirty="0" err="1" smtClean="0"/>
              <a:t>member</a:t>
            </a:r>
            <a:r>
              <a:rPr lang="pt-BR" dirty="0" smtClean="0"/>
              <a:t>(1, [1, 2, 3]): </a:t>
            </a:r>
          </a:p>
          <a:p>
            <a:pPr lvl="2" algn="just"/>
            <a:r>
              <a:rPr lang="pt-BR" dirty="0" err="1" smtClean="0"/>
              <a:t>yes</a:t>
            </a:r>
            <a:r>
              <a:rPr lang="pt-BR" dirty="0" smtClean="0"/>
              <a:t>/no.</a:t>
            </a:r>
          </a:p>
          <a:p>
            <a:pPr lvl="1" algn="just"/>
            <a:r>
              <a:rPr lang="pt-BR" dirty="0" err="1" smtClean="0"/>
              <a:t>member</a:t>
            </a:r>
            <a:r>
              <a:rPr lang="pt-BR" dirty="0" smtClean="0"/>
              <a:t>(X, [1, 2, 3]): </a:t>
            </a:r>
          </a:p>
          <a:p>
            <a:pPr lvl="2" algn="just"/>
            <a:r>
              <a:rPr lang="pt-BR" dirty="0" smtClean="0"/>
              <a:t>X = 1, X = 2, X = 3.</a:t>
            </a:r>
          </a:p>
          <a:p>
            <a:pPr lvl="1" algn="just"/>
            <a:r>
              <a:rPr lang="pt-BR" dirty="0" err="1" smtClean="0"/>
              <a:t>Append</a:t>
            </a:r>
            <a:r>
              <a:rPr lang="pt-BR" dirty="0" smtClean="0"/>
              <a:t>(L1, L2) : </a:t>
            </a:r>
          </a:p>
          <a:p>
            <a:pPr lvl="2" algn="just"/>
            <a:r>
              <a:rPr lang="pt-BR" dirty="0" smtClean="0"/>
              <a:t>Concatena L1 com L2.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Sintaxe: Listas</a:t>
            </a: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Sintaxe: Resumo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Predicado:</a:t>
            </a:r>
          </a:p>
          <a:p>
            <a:pPr lvl="1"/>
            <a:r>
              <a:rPr lang="pt-BR" dirty="0" smtClean="0"/>
              <a:t>Unidade básica do Prolog;</a:t>
            </a:r>
          </a:p>
          <a:p>
            <a:pPr lvl="1"/>
            <a:r>
              <a:rPr lang="pt-BR" dirty="0" smtClean="0"/>
              <a:t>Postulado como verdadeiro.</a:t>
            </a:r>
          </a:p>
          <a:p>
            <a:pPr lvl="1"/>
            <a:r>
              <a:rPr lang="pt-BR" dirty="0" smtClean="0"/>
              <a:t>Expressam </a:t>
            </a:r>
            <a:r>
              <a:rPr lang="pt-BR" b="1" dirty="0" smtClean="0"/>
              <a:t>Fatos.</a:t>
            </a:r>
          </a:p>
          <a:p>
            <a:endParaRPr lang="pt-BR" dirty="0" smtClean="0"/>
          </a:p>
          <a:p>
            <a:r>
              <a:rPr lang="pt-BR" dirty="0" smtClean="0"/>
              <a:t>Exemplos:</a:t>
            </a:r>
          </a:p>
          <a:p>
            <a:pPr lvl="1"/>
            <a:r>
              <a:rPr lang="pt-BR" dirty="0" smtClean="0"/>
              <a:t>gato(tom).</a:t>
            </a:r>
          </a:p>
          <a:p>
            <a:pPr lvl="1"/>
            <a:r>
              <a:rPr lang="pt-BR" dirty="0" smtClean="0"/>
              <a:t>pai(filipe, pedro).</a:t>
            </a:r>
          </a:p>
          <a:p>
            <a:endParaRPr lang="pt-BR" dirty="0" smtClean="0"/>
          </a:p>
          <a:p>
            <a:pPr lvl="2">
              <a:buNone/>
            </a:pPr>
            <a:endParaRPr lang="pt-BR" dirty="0" smtClean="0"/>
          </a:p>
          <a:p>
            <a:pPr lvl="1"/>
            <a:endParaRPr lang="pt-BR" b="1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Predicados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São expressados por </a:t>
            </a:r>
            <a:r>
              <a:rPr lang="pt-BR" b="1" dirty="0" smtClean="0"/>
              <a:t>predicados</a:t>
            </a:r>
            <a:r>
              <a:rPr lang="pt-BR" dirty="0" smtClean="0"/>
              <a:t>;</a:t>
            </a:r>
          </a:p>
          <a:p>
            <a:r>
              <a:rPr lang="pt-BR" dirty="0" smtClean="0"/>
              <a:t>São os significados dos predicados.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Exemplos:</a:t>
            </a:r>
          </a:p>
          <a:p>
            <a:pPr lvl="1"/>
            <a:r>
              <a:rPr lang="pt-BR" dirty="0" smtClean="0"/>
              <a:t>Fato: Tom é um gato:</a:t>
            </a:r>
          </a:p>
          <a:p>
            <a:pPr lvl="2"/>
            <a:r>
              <a:rPr lang="pt-BR" dirty="0" smtClean="0"/>
              <a:t>Predicado: gato(tom).</a:t>
            </a:r>
          </a:p>
          <a:p>
            <a:pPr lvl="1"/>
            <a:r>
              <a:rPr lang="pt-BR" dirty="0" smtClean="0"/>
              <a:t>Fato: Filipe é o pai de Pedro:</a:t>
            </a:r>
          </a:p>
          <a:p>
            <a:pPr lvl="2"/>
            <a:r>
              <a:rPr lang="pt-BR" dirty="0" smtClean="0"/>
              <a:t>Predicado: pai(filipe, pedro).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Também, expressados por predicados;</a:t>
            </a:r>
          </a:p>
          <a:p>
            <a:pPr algn="just"/>
            <a:r>
              <a:rPr lang="pt-BR" dirty="0" smtClean="0"/>
              <a:t>O conseqüente ou cabeça é escrito primeiro e o antecedente ou corpo é escrito depois;</a:t>
            </a:r>
          </a:p>
          <a:p>
            <a:endParaRPr lang="pt-BR" dirty="0" smtClean="0"/>
          </a:p>
          <a:p>
            <a:r>
              <a:rPr lang="pt-BR" dirty="0" smtClean="0"/>
              <a:t>Exemplo:</a:t>
            </a:r>
          </a:p>
          <a:p>
            <a:pPr lvl="1"/>
            <a:r>
              <a:rPr lang="pt-BR" dirty="0" smtClean="0"/>
              <a:t>a :- b, c, d:</a:t>
            </a:r>
          </a:p>
          <a:p>
            <a:pPr lvl="2"/>
            <a:r>
              <a:rPr lang="pt-BR" dirty="0" smtClean="0"/>
              <a:t>a é verdadeiro se b, c, d são verdadeiros.</a:t>
            </a:r>
          </a:p>
          <a:p>
            <a:pPr lvl="1"/>
            <a:r>
              <a:rPr lang="pt-BR" dirty="0" smtClean="0"/>
              <a:t>luz(acesa) :- interruptor(ligado):</a:t>
            </a:r>
          </a:p>
          <a:p>
            <a:pPr lvl="2"/>
            <a:r>
              <a:rPr lang="pt-BR" dirty="0" smtClean="0"/>
              <a:t>A luz está acesa se o interruptor estiver ligado.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Regras ou Cláusulas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São perguntas ao banco de dados;</a:t>
            </a:r>
          </a:p>
          <a:p>
            <a:r>
              <a:rPr lang="pt-BR" dirty="0" smtClean="0"/>
              <a:t>Podem ser de dois tipos:</a:t>
            </a:r>
          </a:p>
          <a:p>
            <a:pPr lvl="1"/>
            <a:r>
              <a:rPr lang="pt-BR" dirty="0" smtClean="0"/>
              <a:t>?- gosta(jose, maria):</a:t>
            </a:r>
          </a:p>
          <a:p>
            <a:pPr lvl="2"/>
            <a:r>
              <a:rPr lang="pt-BR" dirty="0" smtClean="0"/>
              <a:t>YES;</a:t>
            </a:r>
          </a:p>
          <a:p>
            <a:pPr lvl="2"/>
            <a:r>
              <a:rPr lang="pt-BR" dirty="0" smtClean="0"/>
              <a:t>NO.</a:t>
            </a:r>
          </a:p>
          <a:p>
            <a:pPr lvl="1"/>
            <a:r>
              <a:rPr lang="pt-BR" dirty="0" smtClean="0"/>
              <a:t>?- gosta(jose, X):</a:t>
            </a:r>
          </a:p>
          <a:p>
            <a:pPr lvl="2"/>
            <a:r>
              <a:rPr lang="pt-BR" dirty="0" smtClean="0"/>
              <a:t>X = maria;</a:t>
            </a:r>
          </a:p>
          <a:p>
            <a:pPr lvl="2"/>
            <a:r>
              <a:rPr lang="pt-BR" dirty="0" smtClean="0"/>
              <a:t>NO.</a:t>
            </a:r>
          </a:p>
          <a:p>
            <a:pPr lvl="1"/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Queries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SWI-Prolog</a:t>
            </a:r>
          </a:p>
          <a:p>
            <a:pPr lvl="1"/>
            <a:r>
              <a:rPr lang="en-US" dirty="0" smtClean="0">
                <a:hlinkClick r:id="rId2"/>
              </a:rPr>
              <a:t>www.swi-prolog.org</a:t>
            </a:r>
            <a:endParaRPr lang="en-US" dirty="0" smtClean="0"/>
          </a:p>
          <a:p>
            <a:r>
              <a:rPr lang="en-US" dirty="0" smtClean="0"/>
              <a:t>Java Prolog Environment:</a:t>
            </a:r>
          </a:p>
          <a:p>
            <a:pPr lvl="1"/>
            <a:r>
              <a:rPr lang="en-US" dirty="0" smtClean="0">
                <a:hlinkClick r:id="rId3"/>
              </a:rPr>
              <a:t>http://www.cin.ufpe.br/~</a:t>
            </a:r>
            <a:r>
              <a:rPr lang="en-US" dirty="0" smtClean="0">
                <a:hlinkClick r:id="rId3"/>
              </a:rPr>
              <a:t>dmof/monitoria/si/jpe.rar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Ferramentas</a:t>
            </a:r>
            <a:endParaRPr lang="en-US" dirty="0"/>
          </a:p>
        </p:txBody>
      </p:sp>
      <p:pic>
        <p:nvPicPr>
          <p:cNvPr id="1026" name="Picture 2" descr="C:\Documents and Settings\Aspire\Desktop\logo - jp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52638" y="3843352"/>
            <a:ext cx="5038725" cy="1657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Programa</a:t>
            </a:r>
            <a:r>
              <a:rPr lang="en-US" dirty="0" smtClean="0"/>
              <a:t>:</a:t>
            </a:r>
          </a:p>
          <a:p>
            <a:pPr algn="just"/>
            <a:r>
              <a:rPr lang="en-US" dirty="0" smtClean="0"/>
              <a:t>Jorge </a:t>
            </a:r>
            <a:r>
              <a:rPr lang="en-US" dirty="0" smtClean="0"/>
              <a:t>gosta</a:t>
            </a:r>
            <a:r>
              <a:rPr lang="en-US" dirty="0" smtClean="0"/>
              <a:t> de </a:t>
            </a:r>
            <a:r>
              <a:rPr lang="en-US" dirty="0" smtClean="0"/>
              <a:t>cinema;</a:t>
            </a:r>
          </a:p>
          <a:p>
            <a:pPr algn="just"/>
            <a:r>
              <a:rPr lang="en-US" dirty="0" smtClean="0"/>
              <a:t>Jorge </a:t>
            </a:r>
            <a:r>
              <a:rPr lang="en-US" dirty="0" smtClean="0"/>
              <a:t>gosta</a:t>
            </a:r>
            <a:r>
              <a:rPr lang="en-US" dirty="0" smtClean="0"/>
              <a:t> de</a:t>
            </a:r>
            <a:r>
              <a:rPr lang="en-US" dirty="0" smtClean="0"/>
              <a:t> </a:t>
            </a:r>
            <a:r>
              <a:rPr lang="en-US" dirty="0" smtClean="0"/>
              <a:t>futebol</a:t>
            </a:r>
            <a:r>
              <a:rPr lang="en-US" dirty="0" smtClean="0"/>
              <a:t>;</a:t>
            </a:r>
          </a:p>
          <a:p>
            <a:pPr algn="just"/>
            <a:r>
              <a:rPr lang="en-US" dirty="0" smtClean="0"/>
              <a:t>Maria </a:t>
            </a:r>
            <a:r>
              <a:rPr lang="en-US" dirty="0" smtClean="0"/>
              <a:t>gosta</a:t>
            </a:r>
            <a:r>
              <a:rPr lang="en-US" dirty="0" smtClean="0"/>
              <a:t> de </a:t>
            </a:r>
            <a:r>
              <a:rPr lang="en-US" dirty="0" smtClean="0"/>
              <a:t>todos</a:t>
            </a:r>
            <a:r>
              <a:rPr lang="en-US" dirty="0" smtClean="0"/>
              <a:t> </a:t>
            </a:r>
            <a:r>
              <a:rPr lang="en-US" dirty="0" smtClean="0"/>
              <a:t>que</a:t>
            </a:r>
            <a:r>
              <a:rPr lang="en-US" dirty="0" smtClean="0"/>
              <a:t> </a:t>
            </a:r>
            <a:r>
              <a:rPr lang="en-US" dirty="0" smtClean="0"/>
              <a:t>gostam</a:t>
            </a:r>
            <a:r>
              <a:rPr lang="en-US" dirty="0" smtClean="0"/>
              <a:t> de cinema e </a:t>
            </a:r>
            <a:r>
              <a:rPr lang="en-US" dirty="0" smtClean="0"/>
              <a:t>futebol</a:t>
            </a:r>
            <a:r>
              <a:rPr lang="en-US" dirty="0" smtClean="0"/>
              <a:t>;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Queries:</a:t>
            </a:r>
          </a:p>
          <a:p>
            <a:pPr algn="just"/>
            <a:r>
              <a:rPr lang="en-US" dirty="0" smtClean="0"/>
              <a:t>Existe alguém que goste de cinema e de futebol ?</a:t>
            </a:r>
          </a:p>
          <a:p>
            <a:pPr algn="just"/>
            <a:r>
              <a:rPr lang="en-US" dirty="0" smtClean="0"/>
              <a:t>Maria gosta de Jorge ? E Jorge de Maria ?</a:t>
            </a:r>
          </a:p>
          <a:p>
            <a:pPr algn="just"/>
            <a:endParaRPr lang="en-US" dirty="0" smtClean="0"/>
          </a:p>
          <a:p>
            <a:pPr algn="just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Exercício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Programa:</a:t>
            </a:r>
          </a:p>
          <a:p>
            <a:r>
              <a:rPr lang="en-US" dirty="0" smtClean="0"/>
              <a:t>Rui é filho de Carlos;</a:t>
            </a:r>
          </a:p>
          <a:p>
            <a:r>
              <a:rPr lang="en-US" dirty="0" smtClean="0"/>
              <a:t>Carlos é filho de Jorge.</a:t>
            </a:r>
          </a:p>
          <a:p>
            <a:endParaRPr lang="en-US" dirty="0" smtClean="0"/>
          </a:p>
          <a:p>
            <a:r>
              <a:rPr lang="en-US" dirty="0" smtClean="0"/>
              <a:t>Queries:</a:t>
            </a:r>
          </a:p>
          <a:p>
            <a:r>
              <a:rPr lang="en-US" dirty="0" smtClean="0"/>
              <a:t>Quem é o pai de Rui ? E o avô 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Exercício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Projeto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329642" cy="4525963"/>
          </a:xfrm>
        </p:spPr>
        <p:txBody>
          <a:bodyPr/>
          <a:lstStyle/>
          <a:p>
            <a:r>
              <a:rPr lang="en-US" dirty="0" smtClean="0"/>
              <a:t>“PROgramming in LOGic”;</a:t>
            </a:r>
          </a:p>
          <a:p>
            <a:r>
              <a:rPr lang="en-US" dirty="0" smtClean="0"/>
              <a:t>Linguagem simples, prática e eficiente !</a:t>
            </a:r>
          </a:p>
          <a:p>
            <a:r>
              <a:rPr lang="en-US" dirty="0" smtClean="0"/>
              <a:t>Paradigma Lógico e Declarativo;</a:t>
            </a:r>
          </a:p>
          <a:p>
            <a:r>
              <a:rPr lang="en-US" dirty="0" smtClean="0"/>
              <a:t>Processamento de Linguagem Natural;</a:t>
            </a:r>
          </a:p>
          <a:p>
            <a:r>
              <a:rPr lang="en-US" dirty="0" smtClean="0"/>
              <a:t>Inferência dedutiva sobre Cláusulas de Horn;</a:t>
            </a:r>
          </a:p>
          <a:p>
            <a:r>
              <a:rPr lang="en-US" dirty="0" smtClean="0"/>
              <a:t>Programa = Conjunto de Cláusulas (Axiomas).</a:t>
            </a:r>
          </a:p>
          <a:p>
            <a:endParaRPr lang="en-US" dirty="0" smtClean="0"/>
          </a:p>
          <a:p>
            <a:pPr lvl="1"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Prolog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/~if684 -&gt; Projetos</a:t>
            </a:r>
          </a:p>
          <a:p>
            <a:endParaRPr lang="pt-BR" dirty="0" smtClean="0">
              <a:hlinkClick r:id="rId2"/>
            </a:endParaRPr>
          </a:p>
          <a:p>
            <a:r>
              <a:rPr lang="pt-BR" dirty="0" smtClean="0">
                <a:hlinkClick r:id="rId2"/>
              </a:rPr>
              <a:t>http://www.cin.ufpe.br/~dmof/monitoria/si/especificacao_projeto.doc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Especificação do Projeto</a:t>
            </a:r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1ª Parte (Domínios em OWL): </a:t>
            </a:r>
          </a:p>
          <a:p>
            <a:pPr lvl="1"/>
            <a:r>
              <a:rPr lang="pt-BR" dirty="0" smtClean="0"/>
              <a:t>02/06/09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2ª parte (Prolog + OWL / Jess + OWL):</a:t>
            </a:r>
          </a:p>
          <a:p>
            <a:pPr lvl="1"/>
            <a:r>
              <a:rPr lang="pt-BR" dirty="0" smtClean="0"/>
              <a:t>16/06/09</a:t>
            </a:r>
            <a:endParaRPr lang="pt-B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Prazos de Entrega</a:t>
            </a:r>
            <a:endParaRPr lang="pt-BR" dirty="0"/>
          </a:p>
        </p:txBody>
      </p:sp>
    </p:spTree>
  </p:cSld>
  <p:clrMapOvr>
    <a:masterClrMapping/>
  </p:clrMapOvr>
  <p:transition advTm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SWI-Prolog:</a:t>
            </a:r>
          </a:p>
          <a:p>
            <a:pPr lvl="1"/>
            <a:r>
              <a:rPr lang="pt-BR" dirty="0" smtClean="0">
                <a:hlinkClick r:id="rId2"/>
              </a:rPr>
              <a:t>http://www.swi-prolog.org</a:t>
            </a:r>
            <a:endParaRPr lang="pt-BR" dirty="0" smtClean="0"/>
          </a:p>
          <a:p>
            <a:pPr lvl="1"/>
            <a:endParaRPr lang="pt-BR" dirty="0" smtClean="0"/>
          </a:p>
          <a:p>
            <a:r>
              <a:rPr lang="pt-BR" dirty="0" smtClean="0"/>
              <a:t>Thea - </a:t>
            </a:r>
            <a:r>
              <a:rPr lang="en-US" dirty="0" smtClean="0"/>
              <a:t>An OWL library for [SWI] Prolog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>
                <a:hlinkClick r:id="rId3"/>
              </a:rPr>
              <a:t>http://www.semanticweb.gr/TheaOWLLib</a:t>
            </a:r>
            <a:r>
              <a:rPr lang="pt-BR" dirty="0" smtClean="0">
                <a:hlinkClick r:id="rId3"/>
              </a:rPr>
              <a:t>/</a:t>
            </a:r>
            <a:endParaRPr lang="pt-BR" dirty="0" smtClean="0"/>
          </a:p>
          <a:p>
            <a:pPr lvl="1"/>
            <a:endParaRPr lang="pt-BR" dirty="0" smtClean="0"/>
          </a:p>
          <a:p>
            <a:r>
              <a:rPr lang="pt-BR" dirty="0" smtClean="0"/>
              <a:t>SWRLJessTab</a:t>
            </a:r>
            <a:endParaRPr lang="pt-BR" dirty="0" smtClean="0"/>
          </a:p>
          <a:p>
            <a:pPr lvl="1"/>
            <a:r>
              <a:rPr lang="pt-BR" dirty="0" smtClean="0">
                <a:hlinkClick r:id="rId4"/>
              </a:rPr>
              <a:t>http://</a:t>
            </a:r>
            <a:r>
              <a:rPr lang="pt-BR" dirty="0" smtClean="0">
                <a:hlinkClick r:id="rId4"/>
              </a:rPr>
              <a:t>protege.cim3.net/cgi-bin/wiki.pl?SWRLJessTab#nid6RJ</a:t>
            </a:r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Links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Prolog não emprega </a:t>
            </a:r>
            <a:r>
              <a:rPr lang="pt-BR" dirty="0" smtClean="0"/>
              <a:t>declarações de tipos;</a:t>
            </a:r>
            <a:endParaRPr lang="pt-BR" dirty="0" smtClean="0"/>
          </a:p>
          <a:p>
            <a:pPr algn="just"/>
            <a:r>
              <a:rPr lang="pt-BR" dirty="0" smtClean="0"/>
              <a:t>T</a:t>
            </a:r>
            <a:r>
              <a:rPr lang="pt-BR" dirty="0" smtClean="0"/>
              <a:t>ipos </a:t>
            </a:r>
            <a:r>
              <a:rPr lang="pt-BR" dirty="0" smtClean="0"/>
              <a:t>são </a:t>
            </a:r>
            <a:r>
              <a:rPr lang="pt-BR" dirty="0" smtClean="0"/>
              <a:t>tratados como sendo </a:t>
            </a:r>
            <a:r>
              <a:rPr lang="pt-BR" b="1" dirty="0" smtClean="0"/>
              <a:t>termos;</a:t>
            </a:r>
          </a:p>
          <a:p>
            <a:pPr algn="just"/>
            <a:r>
              <a:rPr lang="pt-BR" dirty="0" smtClean="0"/>
              <a:t>A natureza de um termo depende de como tal termo foi declarado;</a:t>
            </a:r>
          </a:p>
          <a:p>
            <a:pPr algn="just"/>
            <a:r>
              <a:rPr lang="pt-BR" dirty="0" smtClean="0"/>
              <a:t>Ou seja, os elementos léxicos utilizados na declaração do termo determinam se o termo será um número, uma constante, um texto, .. 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Sintaxe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Nomes</a:t>
            </a:r>
            <a:r>
              <a:rPr lang="en-US" dirty="0" smtClean="0"/>
              <a:t> </a:t>
            </a:r>
            <a:r>
              <a:rPr lang="en-US" dirty="0" smtClean="0"/>
              <a:t>próprios</a:t>
            </a:r>
            <a:r>
              <a:rPr lang="en-US" dirty="0" smtClean="0"/>
              <a:t> </a:t>
            </a:r>
            <a:r>
              <a:rPr lang="en-US" dirty="0" smtClean="0"/>
              <a:t>em</a:t>
            </a:r>
            <a:r>
              <a:rPr lang="en-US" dirty="0" smtClean="0"/>
              <a:t> </a:t>
            </a:r>
            <a:r>
              <a:rPr lang="en-US" dirty="0" smtClean="0"/>
              <a:t>Linguagem Natural;</a:t>
            </a:r>
          </a:p>
          <a:p>
            <a:r>
              <a:rPr lang="en-US" dirty="0" smtClean="0"/>
              <a:t>Representam relações, funções ou objetos;</a:t>
            </a:r>
          </a:p>
          <a:p>
            <a:r>
              <a:rPr lang="en-US" dirty="0" smtClean="0"/>
              <a:t>Constituídos por letras, números e ‘_’</a:t>
            </a:r>
            <a:r>
              <a:rPr lang="en-US" b="1" dirty="0" smtClean="0"/>
              <a:t>;</a:t>
            </a:r>
          </a:p>
          <a:p>
            <a:r>
              <a:rPr lang="en-US" dirty="0" smtClean="0"/>
              <a:t>Mas</a:t>
            </a:r>
            <a:r>
              <a:rPr lang="en-US" dirty="0" smtClean="0"/>
              <a:t> </a:t>
            </a:r>
            <a:r>
              <a:rPr lang="en-US" dirty="0" smtClean="0"/>
              <a:t>iniciados</a:t>
            </a:r>
            <a:r>
              <a:rPr lang="en-US" dirty="0" smtClean="0"/>
              <a:t> </a:t>
            </a:r>
            <a:r>
              <a:rPr lang="en-US" dirty="0" smtClean="0"/>
              <a:t>por uma </a:t>
            </a:r>
            <a:r>
              <a:rPr lang="en-US" b="1" dirty="0" smtClean="0"/>
              <a:t>letra minúscula </a:t>
            </a:r>
            <a:r>
              <a:rPr lang="en-US" dirty="0" smtClean="0"/>
              <a:t>!</a:t>
            </a:r>
          </a:p>
          <a:p>
            <a:pPr algn="just"/>
            <a:r>
              <a:rPr lang="pt-BR" dirty="0" smtClean="0"/>
              <a:t>Pode-se usar, também, qualquer sequência entre aspas simples (Ex: ‘Bom Dia’).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Exemplos:</a:t>
            </a:r>
          </a:p>
          <a:p>
            <a:pPr lvl="1"/>
            <a:r>
              <a:rPr lang="en-US" dirty="0" smtClean="0"/>
              <a:t>gosta, jorge, ana_maria, x, a1;</a:t>
            </a:r>
          </a:p>
          <a:p>
            <a:pPr lvl="1"/>
            <a:r>
              <a:rPr lang="en-US" dirty="0" smtClean="0"/>
              <a:t>gosta(jorge, ana_maria).</a:t>
            </a:r>
          </a:p>
          <a:p>
            <a:pPr lvl="1"/>
            <a:r>
              <a:rPr lang="en-US" dirty="0" smtClean="0"/>
              <a:t>gosta(jorge, x).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Sintaxe: Átomos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Amplitude da representação dos inteiros e reais depende da implementação do Prolog;</a:t>
            </a:r>
          </a:p>
          <a:p>
            <a:pPr algn="just"/>
            <a:r>
              <a:rPr lang="en-US" dirty="0" smtClean="0"/>
              <a:t>Sinais permitidos:</a:t>
            </a:r>
          </a:p>
          <a:p>
            <a:pPr lvl="1" algn="just"/>
            <a:r>
              <a:rPr lang="en-US" dirty="0" smtClean="0"/>
              <a:t>‘.’ para os números reais;</a:t>
            </a:r>
          </a:p>
          <a:p>
            <a:pPr lvl="1" algn="just"/>
            <a:r>
              <a:rPr lang="en-US" dirty="0" smtClean="0"/>
              <a:t>‘-’ para os números negativos. </a:t>
            </a:r>
          </a:p>
          <a:p>
            <a:pPr algn="just"/>
            <a:endParaRPr lang="en-US" dirty="0" smtClean="0"/>
          </a:p>
          <a:p>
            <a:r>
              <a:rPr lang="en-US" dirty="0" smtClean="0"/>
              <a:t>Exemplos:</a:t>
            </a:r>
          </a:p>
          <a:p>
            <a:pPr lvl="1"/>
            <a:r>
              <a:rPr lang="en-US" dirty="0" smtClean="0"/>
              <a:t>999, -12, 1.0, 1.34, 15.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Sintaxe: Inteiros e Reais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Objetos definidos, mas não especificados !</a:t>
            </a:r>
          </a:p>
          <a:p>
            <a:pPr algn="just"/>
            <a:r>
              <a:rPr lang="en-US" dirty="0" smtClean="0"/>
              <a:t>Variáveis no sentido matemático, porém não no sentido de Linguagens Imperativas;</a:t>
            </a:r>
          </a:p>
          <a:p>
            <a:pPr algn="just"/>
            <a:r>
              <a:rPr lang="en-US" dirty="0" smtClean="0"/>
              <a:t>Declaradas da mesma forma que os átomos;</a:t>
            </a:r>
          </a:p>
          <a:p>
            <a:pPr algn="just"/>
            <a:r>
              <a:rPr lang="en-US" dirty="0" smtClean="0"/>
              <a:t>Porém iniciadas por </a:t>
            </a:r>
            <a:r>
              <a:rPr lang="en-US" b="1" dirty="0" smtClean="0"/>
              <a:t>letras maiúsculas</a:t>
            </a:r>
            <a:r>
              <a:rPr lang="en-US" dirty="0" smtClean="0"/>
              <a:t> ou “_”;</a:t>
            </a:r>
          </a:p>
          <a:p>
            <a:pPr algn="just"/>
            <a:r>
              <a:rPr lang="en-US" dirty="0" smtClean="0"/>
              <a:t>Variáveis anônimas são </a:t>
            </a:r>
            <a:r>
              <a:rPr lang="en-US" dirty="0" smtClean="0"/>
              <a:t>aquelas</a:t>
            </a:r>
            <a:r>
              <a:rPr lang="en-US" dirty="0" smtClean="0"/>
              <a:t> </a:t>
            </a:r>
            <a:r>
              <a:rPr lang="en-US" dirty="0" smtClean="0"/>
              <a:t>que</a:t>
            </a:r>
            <a:r>
              <a:rPr lang="en-US" dirty="0" smtClean="0"/>
              <a:t>, </a:t>
            </a:r>
            <a:r>
              <a:rPr lang="en-US" dirty="0" smtClean="0"/>
              <a:t>por</a:t>
            </a:r>
            <a:r>
              <a:rPr lang="en-US" dirty="0" smtClean="0"/>
              <a:t> </a:t>
            </a:r>
            <a:r>
              <a:rPr lang="en-US" dirty="0" smtClean="0"/>
              <a:t>só</a:t>
            </a:r>
            <a:r>
              <a:rPr lang="en-US" dirty="0" smtClean="0"/>
              <a:t> </a:t>
            </a:r>
            <a:r>
              <a:rPr lang="en-US" dirty="0" smtClean="0"/>
              <a:t>serem</a:t>
            </a:r>
            <a:r>
              <a:rPr lang="en-US" dirty="0" smtClean="0"/>
              <a:t> </a:t>
            </a:r>
            <a:r>
              <a:rPr lang="en-US" dirty="0" smtClean="0"/>
              <a:t>usadas </a:t>
            </a:r>
            <a:r>
              <a:rPr lang="en-US" dirty="0" smtClean="0"/>
              <a:t>uma</a:t>
            </a:r>
            <a:r>
              <a:rPr lang="en-US" dirty="0" smtClean="0"/>
              <a:t> </a:t>
            </a:r>
            <a:r>
              <a:rPr lang="en-US" dirty="0" smtClean="0"/>
              <a:t>vez</a:t>
            </a:r>
            <a:r>
              <a:rPr lang="en-US" dirty="0" smtClean="0"/>
              <a:t>, </a:t>
            </a:r>
            <a:r>
              <a:rPr lang="en-US" dirty="0" smtClean="0"/>
              <a:t>não</a:t>
            </a:r>
            <a:r>
              <a:rPr lang="en-US" dirty="0" smtClean="0"/>
              <a:t> </a:t>
            </a:r>
            <a:r>
              <a:rPr lang="en-US" dirty="0" smtClean="0"/>
              <a:t>precisam de um </a:t>
            </a:r>
            <a:r>
              <a:rPr lang="en-US" dirty="0" smtClean="0"/>
              <a:t>nome</a:t>
            </a:r>
            <a:r>
              <a:rPr lang="en-US" dirty="0" smtClean="0"/>
              <a:t>, </a:t>
            </a:r>
            <a:r>
              <a:rPr lang="en-US" dirty="0" smtClean="0"/>
              <a:t>sendo</a:t>
            </a:r>
            <a:r>
              <a:rPr lang="en-US" dirty="0" smtClean="0"/>
              <a:t> </a:t>
            </a:r>
            <a:r>
              <a:rPr lang="en-US" dirty="0" smtClean="0"/>
              <a:t>simplesmente</a:t>
            </a:r>
            <a:r>
              <a:rPr lang="en-US" dirty="0" smtClean="0"/>
              <a:t> </a:t>
            </a:r>
            <a:r>
              <a:rPr lang="en-US" dirty="0" smtClean="0"/>
              <a:t>escritas</a:t>
            </a:r>
            <a:r>
              <a:rPr lang="en-US" dirty="0" smtClean="0"/>
              <a:t> </a:t>
            </a:r>
            <a:r>
              <a:rPr lang="en-US" dirty="0" smtClean="0"/>
              <a:t>como “_”.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Exemplos:</a:t>
            </a:r>
          </a:p>
          <a:p>
            <a:pPr lvl="1" algn="just"/>
            <a:r>
              <a:rPr lang="en-US" dirty="0" smtClean="0"/>
              <a:t>Ana_Maria, _jorge, X.</a:t>
            </a:r>
          </a:p>
          <a:p>
            <a:pPr algn="just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Sintaxe: Variáveis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tem_filho(X) :- pai(X, Y).</a:t>
            </a:r>
          </a:p>
          <a:p>
            <a:r>
              <a:rPr lang="en-US" dirty="0" smtClean="0"/>
              <a:t>Se X tem um filho, ele é pai de algum Y !</a:t>
            </a:r>
          </a:p>
          <a:p>
            <a:endParaRPr lang="en-US" dirty="0" smtClean="0"/>
          </a:p>
          <a:p>
            <a:r>
              <a:rPr lang="en-US" dirty="0" smtClean="0"/>
              <a:t>tem_filho(X) :- pai(X, _).</a:t>
            </a:r>
          </a:p>
          <a:p>
            <a:pPr algn="just"/>
            <a:r>
              <a:rPr lang="en-US" dirty="0" smtClean="0"/>
              <a:t>Podemos usar uma variável anônima já que Y só aparecia </a:t>
            </a:r>
            <a:r>
              <a:rPr lang="en-US" b="1" dirty="0" smtClean="0"/>
              <a:t>uma</a:t>
            </a:r>
            <a:r>
              <a:rPr lang="en-US" dirty="0" smtClean="0"/>
              <a:t> vez !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Nota: O alcance de uma variável está restrito à clausula onde ocorre.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Sintaxe: Variáveis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São a única forma de expressar estruturas de dados complexas em Prolog;</a:t>
            </a:r>
          </a:p>
          <a:p>
            <a:pPr algn="just"/>
            <a:r>
              <a:rPr lang="pt-BR" dirty="0" smtClean="0"/>
              <a:t>Consistem </a:t>
            </a:r>
            <a:r>
              <a:rPr lang="pt-BR" dirty="0" smtClean="0"/>
              <a:t>de um funtor ou cabeça (átomo) e zero ou mais parâmetros listados entre parênteses e separados por vírgulas. </a:t>
            </a:r>
          </a:p>
          <a:p>
            <a:r>
              <a:rPr lang="en-US" dirty="0" smtClean="0"/>
              <a:t>Caracterizado pelo seu nome e aridade;</a:t>
            </a:r>
          </a:p>
          <a:p>
            <a:pPr algn="just"/>
            <a:r>
              <a:rPr lang="en-US" dirty="0" smtClean="0"/>
              <a:t>Podemos associar um mesmo átomo a termos diferentes contanto que as suas aridades sejam diferentes.</a:t>
            </a:r>
          </a:p>
          <a:p>
            <a:endParaRPr lang="en-US" dirty="0" smtClean="0"/>
          </a:p>
          <a:p>
            <a:r>
              <a:rPr lang="en-US" dirty="0" smtClean="0"/>
              <a:t>Exemplos:</a:t>
            </a:r>
          </a:p>
          <a:p>
            <a:pPr lvl="1"/>
            <a:r>
              <a:rPr lang="en-US" dirty="0" smtClean="0"/>
              <a:t>data(3, abril, 2009).  </a:t>
            </a:r>
          </a:p>
          <a:p>
            <a:pPr lvl="1"/>
            <a:r>
              <a:rPr lang="en-US" dirty="0" smtClean="0"/>
              <a:t>maior(sucessor(N), N).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Sintaxe: Termos Compostos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[] representa uma lista vazia;</a:t>
            </a:r>
          </a:p>
          <a:p>
            <a:pPr algn="just"/>
            <a:r>
              <a:rPr lang="pt-BR" dirty="0" smtClean="0"/>
              <a:t>Se </a:t>
            </a:r>
            <a:r>
              <a:rPr lang="pt-BR" i="1" dirty="0" smtClean="0"/>
              <a:t>T </a:t>
            </a:r>
            <a:r>
              <a:rPr lang="pt-BR" dirty="0" smtClean="0"/>
              <a:t> é uma lista e </a:t>
            </a:r>
            <a:r>
              <a:rPr lang="pt-BR" i="1" dirty="0" smtClean="0"/>
              <a:t>H</a:t>
            </a:r>
            <a:r>
              <a:rPr lang="pt-BR" dirty="0" smtClean="0"/>
              <a:t>  é um elemento, então o termo '.'(</a:t>
            </a:r>
            <a:r>
              <a:rPr lang="pt-BR" i="1" dirty="0" smtClean="0"/>
              <a:t>H</a:t>
            </a:r>
            <a:r>
              <a:rPr lang="pt-BR" dirty="0" smtClean="0"/>
              <a:t>,</a:t>
            </a:r>
            <a:r>
              <a:rPr lang="pt-BR" i="1" dirty="0" smtClean="0"/>
              <a:t>T </a:t>
            </a:r>
            <a:r>
              <a:rPr lang="pt-BR" dirty="0" smtClean="0"/>
              <a:t>) é uma lista.</a:t>
            </a:r>
          </a:p>
          <a:p>
            <a:r>
              <a:rPr lang="pt-BR" i="1" dirty="0" smtClean="0"/>
              <a:t>H  </a:t>
            </a:r>
            <a:r>
              <a:rPr lang="pt-BR" dirty="0" smtClean="0"/>
              <a:t>é o primeiro elemento, também chamado de cabeça;</a:t>
            </a:r>
          </a:p>
          <a:p>
            <a:r>
              <a:rPr lang="pt-BR" i="1" dirty="0" smtClean="0"/>
              <a:t>T </a:t>
            </a:r>
            <a:r>
              <a:rPr lang="pt-BR" dirty="0" smtClean="0"/>
              <a:t>é o conteúdo restante da lista.</a:t>
            </a:r>
          </a:p>
          <a:p>
            <a:endParaRPr lang="pt-BR" dirty="0" smtClean="0"/>
          </a:p>
          <a:p>
            <a:r>
              <a:rPr lang="pt-BR" dirty="0" smtClean="0"/>
              <a:t>Exemplo:</a:t>
            </a:r>
          </a:p>
          <a:p>
            <a:pPr lvl="1"/>
            <a:r>
              <a:rPr lang="pt-BR" dirty="0" smtClean="0"/>
              <a:t>[1, 2, 3] seria representada internamente como:</a:t>
            </a:r>
          </a:p>
          <a:p>
            <a:pPr lvl="2"/>
            <a:r>
              <a:rPr lang="pt-BR" dirty="0" smtClean="0"/>
              <a:t>'.'(1, '.'(2, '.'(3, []))).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Sintaxe: Listas</a:t>
            </a: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578</TotalTime>
  <Words>872</Words>
  <Application>Microsoft Office PowerPoint</Application>
  <PresentationFormat>On-screen Show (4:3)</PresentationFormat>
  <Paragraphs>169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Aula Prática - Prolog Sistemas Inteligentes /~if684</vt:lpstr>
      <vt:lpstr>Prolog</vt:lpstr>
      <vt:lpstr>Sintaxe</vt:lpstr>
      <vt:lpstr>Sintaxe: Átomos</vt:lpstr>
      <vt:lpstr>Sintaxe: Inteiros e Reais </vt:lpstr>
      <vt:lpstr>Sintaxe: Variáveis</vt:lpstr>
      <vt:lpstr>Sintaxe: Variáveis</vt:lpstr>
      <vt:lpstr>Sintaxe: Termos Compostos </vt:lpstr>
      <vt:lpstr>Sintaxe: Listas</vt:lpstr>
      <vt:lpstr>Sintaxe: Listas</vt:lpstr>
      <vt:lpstr>Sintaxe: Resumo</vt:lpstr>
      <vt:lpstr>Predicados</vt:lpstr>
      <vt:lpstr>Fatos</vt:lpstr>
      <vt:lpstr>Regras ou Cláusulas</vt:lpstr>
      <vt:lpstr>Queries</vt:lpstr>
      <vt:lpstr>Ferramentas</vt:lpstr>
      <vt:lpstr>Exercício 1</vt:lpstr>
      <vt:lpstr>Exercício 2</vt:lpstr>
      <vt:lpstr>Projeto</vt:lpstr>
      <vt:lpstr>Especificação do Projeto</vt:lpstr>
      <vt:lpstr>Prazos de Entrega</vt:lpstr>
      <vt:lpstr>Links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Prática - Prolog Sistemas Inteligentes /~if684</dc:title>
  <dc:creator>Acer</dc:creator>
  <cp:lastModifiedBy>Drance Oliveira</cp:lastModifiedBy>
  <cp:revision>41</cp:revision>
  <dcterms:created xsi:type="dcterms:W3CDTF">2009-03-23T00:05:08Z</dcterms:created>
  <dcterms:modified xsi:type="dcterms:W3CDTF">2009-05-21T18:31:38Z</dcterms:modified>
</cp:coreProperties>
</file>