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Cardápio Eletrônico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799"/>
            <a:ext cx="5458968" cy="128122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Equipe</a:t>
            </a:r>
          </a:p>
          <a:p>
            <a:r>
              <a:rPr lang="pt-BR" dirty="0" smtClean="0"/>
              <a:t>Marcelo Albuquerque</a:t>
            </a:r>
          </a:p>
          <a:p>
            <a:r>
              <a:rPr lang="pt-BR" dirty="0" smtClean="0"/>
              <a:t>Gustavo Nóbrega</a:t>
            </a:r>
          </a:p>
          <a:p>
            <a:r>
              <a:rPr lang="pt-BR" dirty="0" smtClean="0"/>
              <a:t>Rafael Toscano</a:t>
            </a:r>
          </a:p>
          <a:p>
            <a:r>
              <a:rPr lang="pt-BR" dirty="0" smtClean="0"/>
              <a:t>Renan Torres</a:t>
            </a:r>
          </a:p>
        </p:txBody>
      </p:sp>
    </p:spTree>
    <p:extLst>
      <p:ext uri="{BB962C8B-B14F-4D97-AF65-F5344CB8AC3E}">
        <p14:creationId xmlns:p14="http://schemas.microsoft.com/office/powerpoint/2010/main" val="295046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O cliente chega ao restaurante e depara-se com uma longa lista de espera por uma mesa. Quarenta minutos depois, consegue sentar-se. </a:t>
            </a:r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pedir o cardápio, o </a:t>
            </a:r>
            <a:r>
              <a:rPr lang="pt-BR" dirty="0" smtClean="0"/>
              <a:t>cliente </a:t>
            </a:r>
            <a:r>
              <a:rPr lang="pt-BR" dirty="0"/>
              <a:t>levanta a mão de modo </a:t>
            </a:r>
            <a:r>
              <a:rPr lang="pt-BR" dirty="0" smtClean="0"/>
              <a:t>tranquilo </a:t>
            </a:r>
            <a:r>
              <a:rPr lang="pt-BR" dirty="0"/>
              <a:t>e educado. O garçom, no entanto, não percebe ou finge que não vê. Frustrado e já irritado, o senhor acena de forma mais brusca. Mas todo o esforço para chamar atenção foi inútil. </a:t>
            </a:r>
            <a:endParaRPr lang="pt-BR" dirty="0" smtClean="0"/>
          </a:p>
          <a:p>
            <a:r>
              <a:rPr lang="pt-BR" dirty="0" smtClean="0"/>
              <a:t>Vinte </a:t>
            </a:r>
            <a:r>
              <a:rPr lang="pt-BR" dirty="0"/>
              <a:t>minutos depois, </a:t>
            </a:r>
            <a:r>
              <a:rPr lang="pt-BR" dirty="0" smtClean="0"/>
              <a:t>o garçom finalmente entrega </a:t>
            </a:r>
            <a:r>
              <a:rPr lang="pt-BR" dirty="0"/>
              <a:t>o cardápio. “Por favor, o bife acebolado”, pede o cansado cliente. “Não temos”, responde </a:t>
            </a:r>
            <a:r>
              <a:rPr lang="pt-BR" dirty="0" smtClean="0"/>
              <a:t>o apático garçom. </a:t>
            </a:r>
            <a:r>
              <a:rPr lang="pt-BR" dirty="0"/>
              <a:t>“E o salmão grelhado?”, insiste o consumidor. “Já lhe adianto que não está fresco”, retruca </a:t>
            </a:r>
            <a:r>
              <a:rPr lang="pt-BR" dirty="0" smtClean="0"/>
              <a:t>o </a:t>
            </a:r>
            <a:r>
              <a:rPr lang="pt-BR" dirty="0"/>
              <a:t>mal </a:t>
            </a:r>
            <a:r>
              <a:rPr lang="pt-BR" dirty="0" smtClean="0"/>
              <a:t>humorado </a:t>
            </a:r>
            <a:r>
              <a:rPr lang="pt-BR" dirty="0"/>
              <a:t>atendente. Ele opta, então, por macarrão ao molho bolonhesa. </a:t>
            </a:r>
            <a:endParaRPr lang="pt-BR" dirty="0" smtClean="0"/>
          </a:p>
          <a:p>
            <a:r>
              <a:rPr lang="pt-BR" dirty="0" smtClean="0"/>
              <a:t>Depois </a:t>
            </a:r>
            <a:r>
              <a:rPr lang="pt-BR" dirty="0"/>
              <a:t>de confusões de pedidos e de erros nos valores apontados na conta, o consumidor se aborrece de vez e promete nunca mais retornar ao estabelecimento. O atendimento prestado ao cliente em questão é exatamente o oposto ao oferecido por um restaurante inovador.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3405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do Processo AS-IS</a:t>
            </a:r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86" y="2455814"/>
            <a:ext cx="8516867" cy="4050182"/>
          </a:xfrm>
        </p:spPr>
      </p:pic>
    </p:spTree>
    <p:extLst>
      <p:ext uri="{BB962C8B-B14F-4D97-AF65-F5344CB8AC3E}">
        <p14:creationId xmlns:p14="http://schemas.microsoft.com/office/powerpoint/2010/main" val="175883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3120"/>
            <a:ext cx="6508377" cy="519742"/>
          </a:xfrm>
        </p:spPr>
        <p:txBody>
          <a:bodyPr/>
          <a:lstStyle/>
          <a:p>
            <a:r>
              <a:rPr lang="pt-BR" dirty="0" smtClean="0"/>
              <a:t>Modelo do Processo AS-IS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73169"/>
            <a:ext cx="18108842" cy="6012000"/>
          </a:xfrm>
        </p:spPr>
      </p:pic>
    </p:spTree>
    <p:extLst>
      <p:ext uri="{BB962C8B-B14F-4D97-AF65-F5344CB8AC3E}">
        <p14:creationId xmlns:p14="http://schemas.microsoft.com/office/powerpoint/2010/main" val="24433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07407E-6 L -0.37621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621 4.07407E-6 L -1.0401 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13" y="148856"/>
            <a:ext cx="6508377" cy="552893"/>
          </a:xfrm>
        </p:spPr>
        <p:txBody>
          <a:bodyPr/>
          <a:lstStyle/>
          <a:p>
            <a:r>
              <a:rPr lang="pt-BR" dirty="0" smtClean="0"/>
              <a:t>Modelo do Processo AS-IS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62"/>
          <a:stretch/>
        </p:blipFill>
        <p:spPr>
          <a:xfrm>
            <a:off x="265810" y="701748"/>
            <a:ext cx="21684445" cy="6048000"/>
          </a:xfrm>
        </p:spPr>
      </p:pic>
    </p:spTree>
    <p:extLst>
      <p:ext uri="{BB962C8B-B14F-4D97-AF65-F5344CB8AC3E}">
        <p14:creationId xmlns:p14="http://schemas.microsoft.com/office/powerpoint/2010/main" val="291548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54 2.96296E-6 L -0.5566 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66 2.96296E-6 L -1.3125 2.96296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9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199" y="2229293"/>
            <a:ext cx="3498113" cy="3916363"/>
          </a:xfrm>
        </p:spPr>
        <p:txBody>
          <a:bodyPr/>
          <a:lstStyle/>
          <a:p>
            <a:r>
              <a:rPr lang="pt-BR" dirty="0" smtClean="0"/>
              <a:t>App para tablet que visa diminuir a interação cliente-garçom</a:t>
            </a:r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330" y="2229293"/>
            <a:ext cx="458152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4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199" y="2229293"/>
            <a:ext cx="7878727" cy="391636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Vantagens:</a:t>
            </a:r>
          </a:p>
          <a:p>
            <a:r>
              <a:rPr lang="pt-BR" dirty="0" smtClean="0"/>
              <a:t>Diminui </a:t>
            </a:r>
            <a:r>
              <a:rPr lang="pt-BR" dirty="0"/>
              <a:t>o tempo de </a:t>
            </a:r>
            <a:r>
              <a:rPr lang="pt-BR" dirty="0" smtClean="0"/>
              <a:t>atendimento;</a:t>
            </a:r>
          </a:p>
          <a:p>
            <a:r>
              <a:rPr lang="pt-BR" dirty="0" smtClean="0"/>
              <a:t>Versatilidade;</a:t>
            </a:r>
          </a:p>
          <a:p>
            <a:r>
              <a:rPr lang="pt-BR" dirty="0" smtClean="0"/>
              <a:t>Possibilita </a:t>
            </a:r>
            <a:r>
              <a:rPr lang="pt-BR" dirty="0"/>
              <a:t>modificações de forma mais </a:t>
            </a:r>
            <a:r>
              <a:rPr lang="pt-BR" dirty="0" smtClean="0"/>
              <a:t>fácil;</a:t>
            </a:r>
          </a:p>
          <a:p>
            <a:r>
              <a:rPr lang="pt-BR" dirty="0" smtClean="0"/>
              <a:t>O </a:t>
            </a:r>
            <a:r>
              <a:rPr lang="pt-BR" dirty="0"/>
              <a:t>cliente tem privacidade, mais autonomia e pode gerenciar os seus </a:t>
            </a:r>
            <a:r>
              <a:rPr lang="pt-BR" dirty="0" smtClean="0"/>
              <a:t>gastos;</a:t>
            </a:r>
          </a:p>
          <a:p>
            <a:r>
              <a:rPr lang="pt-BR" dirty="0" smtClean="0"/>
              <a:t>Exploração </a:t>
            </a:r>
            <a:r>
              <a:rPr lang="pt-BR" dirty="0"/>
              <a:t>comercial do espaço virtual com a publicação de anúncios e </a:t>
            </a:r>
            <a:r>
              <a:rPr lang="pt-BR" dirty="0" smtClean="0"/>
              <a:t>propagandas.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548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95</TotalTime>
  <Words>271</Words>
  <Application>Microsoft Office PowerPoint</Application>
  <PresentationFormat>Apresentação na tela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Plaza</vt:lpstr>
      <vt:lpstr>Cardápio Eletrônico</vt:lpstr>
      <vt:lpstr>Problema</vt:lpstr>
      <vt:lpstr>Modelo do Processo AS-IS</vt:lpstr>
      <vt:lpstr>Modelo do Processo AS-IS</vt:lpstr>
      <vt:lpstr>Modelo do Processo AS-IS</vt:lpstr>
      <vt:lpstr>Solução</vt:lpstr>
      <vt:lpstr>Solução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Schuenemann</dc:creator>
  <cp:lastModifiedBy>Marcelo Rodrigues de Albuquerque</cp:lastModifiedBy>
  <cp:revision>14</cp:revision>
  <dcterms:created xsi:type="dcterms:W3CDTF">2012-11-07T12:05:25Z</dcterms:created>
  <dcterms:modified xsi:type="dcterms:W3CDTF">2013-03-21T19:58:08Z</dcterms:modified>
</cp:coreProperties>
</file>