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64" r:id="rId4"/>
    <p:sldId id="263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122" autoAdjust="0"/>
  </p:normalViewPr>
  <p:slideViewPr>
    <p:cSldViewPr snapToGrid="0" snapToObjects="1">
      <p:cViewPr varScale="1">
        <p:scale>
          <a:sx n="89" d="100"/>
          <a:sy n="89" d="100"/>
        </p:scale>
        <p:origin x="-10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1F7EE-E40B-4F87-97E4-EFEB90658810}" type="datetimeFigureOut">
              <a:rPr lang="pt-BR" smtClean="0"/>
              <a:t>21/03/2013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30B14-3F44-4902-A940-25EA269122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7864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30B14-3F44-4902-A940-25EA2691228B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9797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3/21/2013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3/21/2013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3/21/2013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3/21/2013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3/21/2013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3/21/2013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 dirty="0"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3/21/2013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3/21/2013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3/21/2013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3/21/2013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Cardápio Eletrônico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799"/>
            <a:ext cx="5458968" cy="1164515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Equipe</a:t>
            </a:r>
          </a:p>
          <a:p>
            <a:r>
              <a:rPr lang="pt-BR" dirty="0" smtClean="0"/>
              <a:t>Marcelo Albuquerque</a:t>
            </a:r>
          </a:p>
          <a:p>
            <a:r>
              <a:rPr lang="pt-BR" dirty="0" smtClean="0"/>
              <a:t>Gustavo Nóbrega</a:t>
            </a:r>
          </a:p>
          <a:p>
            <a:r>
              <a:rPr lang="pt-BR" dirty="0" smtClean="0"/>
              <a:t>Rafael Toscano</a:t>
            </a:r>
          </a:p>
          <a:p>
            <a:r>
              <a:rPr lang="pt-BR" dirty="0" smtClean="0"/>
              <a:t>Renan Torres</a:t>
            </a:r>
          </a:p>
        </p:txBody>
      </p:sp>
    </p:spTree>
    <p:extLst>
      <p:ext uri="{BB962C8B-B14F-4D97-AF65-F5344CB8AC3E}">
        <p14:creationId xmlns:p14="http://schemas.microsoft.com/office/powerpoint/2010/main" val="295046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O cliente chega ao restaurante e depara-se com uma longa lista de espera por uma mesa. Quarenta minutos depois, consegue sentar-se. </a:t>
            </a:r>
            <a:endParaRPr lang="pt-BR" dirty="0" smtClean="0"/>
          </a:p>
          <a:p>
            <a:r>
              <a:rPr lang="pt-BR" dirty="0" smtClean="0"/>
              <a:t>Para </a:t>
            </a:r>
            <a:r>
              <a:rPr lang="pt-BR" dirty="0"/>
              <a:t>pedir o cardápio, o </a:t>
            </a:r>
            <a:r>
              <a:rPr lang="pt-BR" dirty="0" smtClean="0"/>
              <a:t>cliente </a:t>
            </a:r>
            <a:r>
              <a:rPr lang="pt-BR" dirty="0"/>
              <a:t>levanta a mão de modo </a:t>
            </a:r>
            <a:r>
              <a:rPr lang="pt-BR" dirty="0" smtClean="0"/>
              <a:t>tranquilo </a:t>
            </a:r>
            <a:r>
              <a:rPr lang="pt-BR" dirty="0"/>
              <a:t>e educado. O garçom, no entanto, não percebe ou finge que não vê. Frustrado e já irritado, o senhor acena de forma mais brusca. Mas todo o esforço para chamar atenção foi inútil. </a:t>
            </a:r>
            <a:endParaRPr lang="pt-BR" dirty="0" smtClean="0"/>
          </a:p>
          <a:p>
            <a:r>
              <a:rPr lang="pt-BR" dirty="0" smtClean="0"/>
              <a:t>Vinte </a:t>
            </a:r>
            <a:r>
              <a:rPr lang="pt-BR" dirty="0"/>
              <a:t>minutos depois, </a:t>
            </a:r>
            <a:r>
              <a:rPr lang="pt-BR" dirty="0" smtClean="0"/>
              <a:t>o garçom finalmente entrega </a:t>
            </a:r>
            <a:r>
              <a:rPr lang="pt-BR" dirty="0"/>
              <a:t>o cardápio. “Por favor, o bife acebolado”, pede o cansado cliente. “Não temos”, responde </a:t>
            </a:r>
            <a:r>
              <a:rPr lang="pt-BR" dirty="0" smtClean="0"/>
              <a:t>o apático garçom. </a:t>
            </a:r>
            <a:r>
              <a:rPr lang="pt-BR" dirty="0"/>
              <a:t>“E o salmão grelhado?”, insiste o consumidor. “Já lhe adianto que não está fresco”, retruca </a:t>
            </a:r>
            <a:r>
              <a:rPr lang="pt-BR" dirty="0" smtClean="0"/>
              <a:t>o </a:t>
            </a:r>
            <a:r>
              <a:rPr lang="pt-BR" dirty="0"/>
              <a:t>mal </a:t>
            </a:r>
            <a:r>
              <a:rPr lang="pt-BR" dirty="0" smtClean="0"/>
              <a:t>humorado </a:t>
            </a:r>
            <a:r>
              <a:rPr lang="pt-BR" dirty="0"/>
              <a:t>atendente. Ele opta, então, por macarrão ao molho bolonhesa. </a:t>
            </a:r>
            <a:endParaRPr lang="pt-BR" dirty="0" smtClean="0"/>
          </a:p>
          <a:p>
            <a:r>
              <a:rPr lang="pt-BR" dirty="0" smtClean="0"/>
              <a:t>Depois </a:t>
            </a:r>
            <a:r>
              <a:rPr lang="pt-BR" dirty="0"/>
              <a:t>de confusões de pedidos e de erros nos valores apontados na conta, o consumidor se aborrece de vez e promete nunca mais retornar ao estabelecimento. O atendimento prestado ao cliente em questão é exatamente o oposto ao oferecido por um restaurante inovador.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53405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3120"/>
            <a:ext cx="6508377" cy="519742"/>
          </a:xfrm>
        </p:spPr>
        <p:txBody>
          <a:bodyPr/>
          <a:lstStyle/>
          <a:p>
            <a:r>
              <a:rPr lang="pt-BR" dirty="0" smtClean="0"/>
              <a:t>Modelo do Processo </a:t>
            </a:r>
            <a:r>
              <a:rPr lang="pt-BR" dirty="0" smtClean="0"/>
              <a:t>TO-BE</a:t>
            </a:r>
            <a:endParaRPr lang="pt-BR" dirty="0"/>
          </a:p>
        </p:txBody>
      </p:sp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75" y="565285"/>
            <a:ext cx="10253582" cy="6300000"/>
          </a:xfrm>
        </p:spPr>
      </p:pic>
    </p:spTree>
    <p:extLst>
      <p:ext uri="{BB962C8B-B14F-4D97-AF65-F5344CB8AC3E}">
        <p14:creationId xmlns:p14="http://schemas.microsoft.com/office/powerpoint/2010/main" val="244337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813" y="148856"/>
            <a:ext cx="6508377" cy="552893"/>
          </a:xfrm>
        </p:spPr>
        <p:txBody>
          <a:bodyPr/>
          <a:lstStyle/>
          <a:p>
            <a:r>
              <a:rPr lang="pt-BR" dirty="0" smtClean="0"/>
              <a:t>Modelo do Processo </a:t>
            </a:r>
            <a:r>
              <a:rPr lang="pt-BR" dirty="0"/>
              <a:t>TO-BE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95"/>
          <a:stretch/>
        </p:blipFill>
        <p:spPr>
          <a:xfrm>
            <a:off x="95640" y="591158"/>
            <a:ext cx="16303316" cy="6264000"/>
          </a:xfrm>
        </p:spPr>
      </p:pic>
    </p:spTree>
    <p:extLst>
      <p:ext uri="{BB962C8B-B14F-4D97-AF65-F5344CB8AC3E}">
        <p14:creationId xmlns:p14="http://schemas.microsoft.com/office/powerpoint/2010/main" val="291548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07407E-6 L -0.36736 -4.0740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6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736 -4.07407E-6 L -0.82448 -4.0740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6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Vantagens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199" y="2229293"/>
            <a:ext cx="7878727" cy="3916363"/>
          </a:xfrm>
        </p:spPr>
        <p:txBody>
          <a:bodyPr/>
          <a:lstStyle/>
          <a:p>
            <a:r>
              <a:rPr lang="pt-BR" dirty="0" smtClean="0"/>
              <a:t>Diminui </a:t>
            </a:r>
            <a:r>
              <a:rPr lang="pt-BR" dirty="0"/>
              <a:t>o tempo de </a:t>
            </a:r>
            <a:r>
              <a:rPr lang="pt-BR" dirty="0" smtClean="0"/>
              <a:t>atendimento;</a:t>
            </a:r>
          </a:p>
          <a:p>
            <a:r>
              <a:rPr lang="pt-BR" dirty="0" smtClean="0"/>
              <a:t>Versatilidade;</a:t>
            </a:r>
          </a:p>
          <a:p>
            <a:r>
              <a:rPr lang="pt-BR" dirty="0" smtClean="0"/>
              <a:t>Possibilita </a:t>
            </a:r>
            <a:r>
              <a:rPr lang="pt-BR" dirty="0"/>
              <a:t>modificações de forma mais </a:t>
            </a:r>
            <a:r>
              <a:rPr lang="pt-BR" dirty="0" smtClean="0"/>
              <a:t>fácil;</a:t>
            </a:r>
          </a:p>
          <a:p>
            <a:r>
              <a:rPr lang="pt-BR" dirty="0" smtClean="0"/>
              <a:t>O </a:t>
            </a:r>
            <a:r>
              <a:rPr lang="pt-BR" dirty="0"/>
              <a:t>cliente tem privacidade, mais autonomia e pode gerenciar os seus </a:t>
            </a:r>
            <a:r>
              <a:rPr lang="pt-BR" dirty="0" smtClean="0"/>
              <a:t>gastos;</a:t>
            </a:r>
          </a:p>
          <a:p>
            <a:r>
              <a:rPr lang="pt-BR" dirty="0" smtClean="0"/>
              <a:t>Exploração </a:t>
            </a:r>
            <a:r>
              <a:rPr lang="pt-BR" dirty="0"/>
              <a:t>comercial do espaço virtual com a publicação de anúncios e </a:t>
            </a:r>
            <a:r>
              <a:rPr lang="pt-BR" dirty="0" smtClean="0"/>
              <a:t>propagandas.</a:t>
            </a:r>
          </a:p>
          <a:p>
            <a:endParaRPr lang="pt-BR" dirty="0" smtClean="0"/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65485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103</TotalTime>
  <Words>256</Words>
  <Application>Microsoft Office PowerPoint</Application>
  <PresentationFormat>Apresentação na tela (4:3)</PresentationFormat>
  <Paragraphs>20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Plaza</vt:lpstr>
      <vt:lpstr>Cardápio Eletrônico</vt:lpstr>
      <vt:lpstr>Problema</vt:lpstr>
      <vt:lpstr>Modelo do Processo TO-BE</vt:lpstr>
      <vt:lpstr>Modelo do Processo TO-BE</vt:lpstr>
      <vt:lpstr>Vantagens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Carla Schuenemann</dc:creator>
  <cp:lastModifiedBy>Marcelo Rodrigues de Albuquerque</cp:lastModifiedBy>
  <cp:revision>13</cp:revision>
  <dcterms:created xsi:type="dcterms:W3CDTF">2012-11-07T12:05:25Z</dcterms:created>
  <dcterms:modified xsi:type="dcterms:W3CDTF">2013-03-21T19:34:08Z</dcterms:modified>
</cp:coreProperties>
</file>