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0" r:id="rId6"/>
    <p:sldId id="268" r:id="rId7"/>
    <p:sldId id="264" r:id="rId8"/>
    <p:sldId id="267" r:id="rId9"/>
    <p:sldId id="266" r:id="rId10"/>
    <p:sldId id="269" r:id="rId11"/>
    <p:sldId id="272" r:id="rId12"/>
    <p:sldId id="273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107" d="100"/>
          <a:sy n="107" d="100"/>
        </p:scale>
        <p:origin x="1164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C3FEBA-DA95-43C6-B894-2578CEB8EBFE}" type="datetimeFigureOut">
              <a:rPr lang="pt-BR" smtClean="0"/>
              <a:t>12/07/2011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5C3DDF-E776-4CD9-8FEE-A8313EB3237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776" y="2204864"/>
            <a:ext cx="6172200" cy="1894362"/>
          </a:xfrm>
        </p:spPr>
        <p:txBody>
          <a:bodyPr/>
          <a:lstStyle/>
          <a:p>
            <a:r>
              <a:rPr lang="pt-BR" dirty="0" smtClean="0"/>
              <a:t>ROBOCODE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sz="1400" dirty="0" smtClean="0"/>
              <a:t>Agentes Cognitivos e Adaptativos</a:t>
            </a:r>
          </a:p>
          <a:p>
            <a:pPr algn="r"/>
            <a:r>
              <a:rPr lang="pt-BR" sz="1400" dirty="0" smtClean="0"/>
              <a:t>Adônis, </a:t>
            </a:r>
            <a:r>
              <a:rPr lang="pt-BR" sz="1400" dirty="0" err="1" smtClean="0"/>
              <a:t>Cleunio</a:t>
            </a:r>
            <a:r>
              <a:rPr lang="pt-BR" sz="1400" dirty="0" smtClean="0"/>
              <a:t>, </a:t>
            </a:r>
            <a:r>
              <a:rPr lang="pt-BR" sz="1400" dirty="0" smtClean="0"/>
              <a:t>Túlio, Thiago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8331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STRATEGY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75856" y="1988840"/>
            <a:ext cx="3672408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execution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drools+java</a:t>
            </a:r>
            <a:r>
              <a:rPr lang="pt-BR" dirty="0" smtClean="0"/>
              <a:t>]</a:t>
            </a:r>
            <a:endParaRPr lang="pt-B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73216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 explicativo em elipse 9"/>
          <p:cNvSpPr/>
          <p:nvPr/>
        </p:nvSpPr>
        <p:spPr>
          <a:xfrm>
            <a:off x="827584" y="3717032"/>
            <a:ext cx="2736304" cy="14783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Ok, </a:t>
            </a:r>
            <a:r>
              <a:rPr lang="pt-BR" dirty="0" err="1" smtClean="0"/>
              <a:t>there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my</a:t>
            </a:r>
            <a:r>
              <a:rPr lang="pt-BR" dirty="0" smtClean="0"/>
              <a:t> </a:t>
            </a:r>
            <a:r>
              <a:rPr lang="pt-BR" dirty="0" err="1" smtClean="0"/>
              <a:t>enemy</a:t>
            </a:r>
            <a:r>
              <a:rPr lang="pt-BR" dirty="0" smtClean="0"/>
              <a:t>! I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target</a:t>
            </a:r>
            <a:r>
              <a:rPr lang="pt-BR" dirty="0" smtClean="0"/>
              <a:t> </a:t>
            </a:r>
            <a:r>
              <a:rPr lang="pt-BR" dirty="0" err="1" smtClean="0"/>
              <a:t>him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shoot</a:t>
            </a:r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4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In </a:t>
            </a:r>
            <a:r>
              <a:rPr lang="pt-BR" sz="2800" dirty="0" err="1" smtClean="0"/>
              <a:t>rules</a:t>
            </a:r>
            <a:endParaRPr lang="pt-BR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99592" y="1700808"/>
            <a:ext cx="756084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rule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“No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Victim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and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message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received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"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salience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20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when</a:t>
            </a:r>
            <a:endParaRPr lang="pt-BR" sz="1200" dirty="0"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    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                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not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exists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Victim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())</a:t>
            </a:r>
            <a:endParaRPr lang="pt-BR" sz="1200" dirty="0"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: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$status: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EstadoRobot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then</a:t>
            </a:r>
            <a:endParaRPr lang="pt-BR" sz="1200" dirty="0"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Victim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victim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= new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Victim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();</a:t>
            </a:r>
            <a:endParaRPr lang="pt-BR" sz="1200" dirty="0"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victim.setName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message.getVictimName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victim.setX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message.getVictimX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victim.setY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message.getVictimY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double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distance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=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Auxiliar.distancia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status.getX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status.getY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message.getVictimX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message.getVictimY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victim.setDistancia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distance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double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absAngle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=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Auxiliar.anguloAbsoluto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status.getX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status.getY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message.getVictimX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message.getVictimY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double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tankRotation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=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Auxiliar.anguloRelativo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status.getHeading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absAngle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insert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(new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Action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Action.ActionType.TURN_TANK_RIGHT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, 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tankRotation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, 3));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double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gunRotation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 = 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Auxiliar.anguloRelativo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status.getGunHeading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(), 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absAngle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insert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(new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Action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Action.ActionType.TURN_CANON_RIGHT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, 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gunRotation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, 3));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insert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victim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victim.setAttackAngle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absAngle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latin typeface="Arial Unicode MS" pitchFamily="34" charset="-128"/>
                <a:cs typeface="Arial" pitchFamily="34" charset="0"/>
              </a:rPr>
              <a:t>	#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insert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(new 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Action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Action.ActionType.MOVE_FORWARD</a:t>
            </a:r>
            <a:r>
              <a:rPr lang="pt-BR" sz="1200" dirty="0" smtClean="0">
                <a:latin typeface="Arial Unicode MS" pitchFamily="34" charset="-128"/>
                <a:cs typeface="Arial" pitchFamily="34" charset="0"/>
              </a:rPr>
              <a:t>, 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$</a:t>
            </a:r>
            <a:r>
              <a:rPr lang="pt-BR" sz="1200" dirty="0" err="1">
                <a:latin typeface="Arial Unicode MS" pitchFamily="34" charset="-128"/>
                <a:cs typeface="Arial" pitchFamily="34" charset="0"/>
              </a:rPr>
              <a:t>distance</a:t>
            </a:r>
            <a:r>
              <a:rPr lang="pt-BR" sz="1200" dirty="0">
                <a:latin typeface="Arial Unicode MS" pitchFamily="34" charset="-128"/>
                <a:cs typeface="Arial" pitchFamily="34" charset="0"/>
              </a:rPr>
              <a:t>, 2));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err="1" smtClean="0">
                <a:latin typeface="Arial Unicode MS" pitchFamily="34" charset="-128"/>
                <a:cs typeface="Arial" pitchFamily="34" charset="0"/>
              </a:rPr>
              <a:t>end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In </a:t>
            </a:r>
            <a:r>
              <a:rPr lang="pt-BR" sz="2800" dirty="0" err="1" smtClean="0"/>
              <a:t>rules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395536" y="1469097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err="1" smtClean="0"/>
              <a:t>rule</a:t>
            </a:r>
            <a:r>
              <a:rPr lang="pt-BR" sz="1200" dirty="0" smtClean="0"/>
              <a:t> “No </a:t>
            </a:r>
            <a:r>
              <a:rPr lang="pt-BR" sz="1200" dirty="0" err="1" smtClean="0"/>
              <a:t>Victim</a:t>
            </a:r>
            <a:r>
              <a:rPr lang="pt-BR" sz="1200" dirty="0" smtClean="0"/>
              <a:t>, </a:t>
            </a:r>
            <a:r>
              <a:rPr lang="pt-BR" sz="1200" dirty="0" err="1" smtClean="0"/>
              <a:t>get</a:t>
            </a:r>
            <a:r>
              <a:rPr lang="pt-BR" sz="1200" dirty="0" smtClean="0"/>
              <a:t> </a:t>
            </a:r>
            <a:r>
              <a:rPr lang="pt-BR" sz="1200" dirty="0" err="1" smtClean="0"/>
              <a:t>the</a:t>
            </a:r>
            <a:r>
              <a:rPr lang="pt-BR" sz="1200" dirty="0" smtClean="0"/>
              <a:t> </a:t>
            </a:r>
            <a:r>
              <a:rPr lang="pt-BR" sz="1200" dirty="0" err="1" smtClean="0"/>
              <a:t>one</a:t>
            </a:r>
            <a:r>
              <a:rPr lang="pt-BR" sz="1200" dirty="0" smtClean="0"/>
              <a:t> </a:t>
            </a:r>
            <a:r>
              <a:rPr lang="pt-BR" sz="1200" dirty="0" err="1" smtClean="0"/>
              <a:t>scanned</a:t>
            </a:r>
            <a:r>
              <a:rPr lang="pt-BR" sz="1200" dirty="0" smtClean="0"/>
              <a:t>"</a:t>
            </a:r>
            <a:endParaRPr lang="pt-BR" sz="1200" dirty="0"/>
          </a:p>
          <a:p>
            <a:r>
              <a:rPr lang="pt-BR" sz="1200" dirty="0" err="1"/>
              <a:t>when</a:t>
            </a:r>
            <a:endParaRPr lang="pt-BR" sz="1200" dirty="0"/>
          </a:p>
          <a:p>
            <a:r>
              <a:rPr lang="pt-BR" sz="1200" dirty="0"/>
              <a:t>	</a:t>
            </a:r>
            <a:r>
              <a:rPr lang="pt-BR" sz="1200" dirty="0" err="1"/>
              <a:t>not</a:t>
            </a:r>
            <a:r>
              <a:rPr lang="pt-BR" sz="1200" dirty="0"/>
              <a:t> (</a:t>
            </a:r>
            <a:r>
              <a:rPr lang="pt-BR" sz="1200" dirty="0" err="1"/>
              <a:t>exists</a:t>
            </a:r>
            <a:r>
              <a:rPr lang="pt-BR" sz="1200" dirty="0"/>
              <a:t> </a:t>
            </a:r>
            <a:r>
              <a:rPr lang="pt-BR" sz="1200" dirty="0" err="1" smtClean="0"/>
              <a:t>Victim</a:t>
            </a:r>
            <a:r>
              <a:rPr lang="pt-BR" sz="1200" dirty="0" smtClean="0"/>
              <a:t>())</a:t>
            </a:r>
            <a:endParaRPr lang="pt-BR" sz="1200" dirty="0"/>
          </a:p>
          <a:p>
            <a:r>
              <a:rPr lang="pt-BR" sz="1200" dirty="0"/>
              <a:t>	</a:t>
            </a:r>
            <a:r>
              <a:rPr lang="pt-BR" sz="1200" dirty="0" smtClean="0"/>
              <a:t>$</a:t>
            </a:r>
            <a:r>
              <a:rPr lang="pt-BR" sz="1200" dirty="0" err="1" smtClean="0"/>
              <a:t>victim</a:t>
            </a:r>
            <a:r>
              <a:rPr lang="pt-BR" sz="1200" dirty="0" smtClean="0"/>
              <a:t>: </a:t>
            </a:r>
            <a:r>
              <a:rPr lang="pt-BR" sz="1200" dirty="0" err="1"/>
              <a:t>ScannedRobotEvent</a:t>
            </a:r>
            <a:r>
              <a:rPr lang="pt-BR" sz="1200" dirty="0"/>
              <a:t>()</a:t>
            </a:r>
          </a:p>
          <a:p>
            <a:r>
              <a:rPr lang="pt-BR" sz="1200" dirty="0"/>
              <a:t>	$status: </a:t>
            </a:r>
            <a:r>
              <a:rPr lang="pt-BR" sz="1200" dirty="0" err="1"/>
              <a:t>EstadoRobot</a:t>
            </a:r>
            <a:r>
              <a:rPr lang="pt-BR" sz="1200" dirty="0"/>
              <a:t>()</a:t>
            </a:r>
          </a:p>
          <a:p>
            <a:r>
              <a:rPr lang="pt-BR" sz="1200" dirty="0" err="1"/>
              <a:t>then</a:t>
            </a:r>
            <a:endParaRPr lang="pt-BR" sz="1200" dirty="0"/>
          </a:p>
          <a:p>
            <a:r>
              <a:rPr lang="pt-BR" sz="1200" dirty="0"/>
              <a:t>    </a:t>
            </a:r>
            <a:r>
              <a:rPr lang="pt-BR" sz="1200" dirty="0" smtClean="0"/>
              <a:t>  </a:t>
            </a:r>
            <a:r>
              <a:rPr lang="pt-BR" sz="1200" dirty="0" err="1" smtClean="0"/>
              <a:t>Victim</a:t>
            </a:r>
            <a:r>
              <a:rPr lang="pt-BR" sz="1200" dirty="0" smtClean="0"/>
              <a:t> </a:t>
            </a:r>
            <a:r>
              <a:rPr lang="pt-BR" sz="1200" dirty="0" err="1" smtClean="0"/>
              <a:t>victim</a:t>
            </a:r>
            <a:r>
              <a:rPr lang="pt-BR" sz="1200" dirty="0" smtClean="0"/>
              <a:t> </a:t>
            </a:r>
            <a:r>
              <a:rPr lang="pt-BR" sz="1200" dirty="0"/>
              <a:t>= new </a:t>
            </a:r>
            <a:r>
              <a:rPr lang="pt-BR" sz="1200" dirty="0" err="1" smtClean="0"/>
              <a:t>Victim</a:t>
            </a:r>
            <a:r>
              <a:rPr lang="pt-BR" sz="1200" dirty="0" smtClean="0"/>
              <a:t>();</a:t>
            </a:r>
            <a:endParaRPr lang="pt-BR" sz="1200" dirty="0"/>
          </a:p>
          <a:p>
            <a:r>
              <a:rPr lang="pt-BR" sz="1200" dirty="0"/>
              <a:t>      </a:t>
            </a:r>
            <a:r>
              <a:rPr lang="pt-BR" sz="1200" dirty="0" err="1"/>
              <a:t>double</a:t>
            </a:r>
            <a:r>
              <a:rPr lang="pt-BR" sz="1200" dirty="0"/>
              <a:t> </a:t>
            </a:r>
            <a:r>
              <a:rPr lang="pt-BR" sz="1200" dirty="0" err="1"/>
              <a:t>anguloAbsoluto</a:t>
            </a:r>
            <a:r>
              <a:rPr lang="pt-BR" sz="1200" dirty="0"/>
              <a:t> = </a:t>
            </a:r>
            <a:r>
              <a:rPr lang="pt-BR" sz="1200" dirty="0" err="1"/>
              <a:t>Auxiliar.anguloAbsoluto</a:t>
            </a:r>
            <a:r>
              <a:rPr lang="pt-BR" sz="1200" dirty="0"/>
              <a:t>($</a:t>
            </a:r>
            <a:r>
              <a:rPr lang="pt-BR" sz="1200" dirty="0" err="1"/>
              <a:t>status.getHeading</a:t>
            </a:r>
            <a:r>
              <a:rPr lang="pt-BR" sz="1200" dirty="0"/>
              <a:t>(), $</a:t>
            </a:r>
            <a:r>
              <a:rPr lang="pt-BR" sz="1200" dirty="0" err="1" smtClean="0"/>
              <a:t>victim.getBearing</a:t>
            </a:r>
            <a:r>
              <a:rPr lang="pt-BR" sz="1200" dirty="0"/>
              <a:t>());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victim.setName</a:t>
            </a:r>
            <a:r>
              <a:rPr lang="pt-BR" sz="1200" dirty="0" smtClean="0"/>
              <a:t>($</a:t>
            </a:r>
            <a:r>
              <a:rPr lang="pt-BR" sz="1200" dirty="0" err="1" smtClean="0"/>
              <a:t>victim.getName</a:t>
            </a:r>
            <a:r>
              <a:rPr lang="pt-BR" sz="1200" dirty="0"/>
              <a:t>());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victim.setX</a:t>
            </a:r>
            <a:r>
              <a:rPr lang="pt-BR" sz="1200" dirty="0" smtClean="0"/>
              <a:t>(</a:t>
            </a:r>
            <a:r>
              <a:rPr lang="pt-BR" sz="1200" dirty="0" err="1" smtClean="0"/>
              <a:t>Auxiliar.calcularX</a:t>
            </a:r>
            <a:r>
              <a:rPr lang="pt-BR" sz="1200" dirty="0"/>
              <a:t>($</a:t>
            </a:r>
            <a:r>
              <a:rPr lang="pt-BR" sz="1200" dirty="0" err="1"/>
              <a:t>status.getX</a:t>
            </a:r>
            <a:r>
              <a:rPr lang="pt-BR" sz="1200" dirty="0"/>
              <a:t>(), </a:t>
            </a:r>
            <a:r>
              <a:rPr lang="pt-BR" sz="1200" dirty="0" err="1"/>
              <a:t>anguloAbsoluto</a:t>
            </a:r>
            <a:r>
              <a:rPr lang="pt-BR" sz="1200" dirty="0"/>
              <a:t>, </a:t>
            </a:r>
            <a:r>
              <a:rPr lang="pt-BR" sz="1200" dirty="0" smtClean="0"/>
              <a:t>$</a:t>
            </a:r>
            <a:r>
              <a:rPr lang="pt-BR" sz="1200" dirty="0" err="1" smtClean="0"/>
              <a:t>victim.getDistance</a:t>
            </a:r>
            <a:r>
              <a:rPr lang="pt-BR" sz="1200" dirty="0"/>
              <a:t>()));                                            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victim.setY</a:t>
            </a:r>
            <a:r>
              <a:rPr lang="pt-BR" sz="1200" dirty="0" smtClean="0"/>
              <a:t>(</a:t>
            </a:r>
            <a:r>
              <a:rPr lang="pt-BR" sz="1200" dirty="0" err="1" smtClean="0"/>
              <a:t>Auxiliar.calcularY</a:t>
            </a:r>
            <a:r>
              <a:rPr lang="pt-BR" sz="1200" dirty="0"/>
              <a:t>($</a:t>
            </a:r>
            <a:r>
              <a:rPr lang="pt-BR" sz="1200" dirty="0" err="1"/>
              <a:t>status.getY</a:t>
            </a:r>
            <a:r>
              <a:rPr lang="pt-BR" sz="1200" dirty="0"/>
              <a:t>(), </a:t>
            </a:r>
            <a:r>
              <a:rPr lang="pt-BR" sz="1200" dirty="0" err="1"/>
              <a:t>anguloAbsoluto</a:t>
            </a:r>
            <a:r>
              <a:rPr lang="pt-BR" sz="1200" dirty="0"/>
              <a:t>, </a:t>
            </a:r>
            <a:r>
              <a:rPr lang="pt-BR" sz="1200" dirty="0" smtClean="0"/>
              <a:t>$</a:t>
            </a:r>
            <a:r>
              <a:rPr lang="pt-BR" sz="1200" dirty="0" err="1" smtClean="0"/>
              <a:t>victim.getDistance</a:t>
            </a:r>
            <a:r>
              <a:rPr lang="pt-BR" sz="1200" dirty="0"/>
              <a:t>()));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victim.setDistancia</a:t>
            </a:r>
            <a:r>
              <a:rPr lang="pt-BR" sz="1200" dirty="0" smtClean="0"/>
              <a:t>($</a:t>
            </a:r>
            <a:r>
              <a:rPr lang="pt-BR" sz="1200" dirty="0" err="1" smtClean="0"/>
              <a:t>victim.getDistance</a:t>
            </a:r>
            <a:r>
              <a:rPr lang="pt-BR" sz="1200" dirty="0"/>
              <a:t>());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insert</a:t>
            </a:r>
            <a:r>
              <a:rPr lang="pt-BR" sz="1200" dirty="0" smtClean="0"/>
              <a:t>(</a:t>
            </a:r>
            <a:r>
              <a:rPr lang="pt-BR" sz="1200" dirty="0" err="1" smtClean="0"/>
              <a:t>victim</a:t>
            </a:r>
            <a:r>
              <a:rPr lang="pt-BR" sz="1200" dirty="0" smtClean="0"/>
              <a:t>);</a:t>
            </a:r>
            <a:endParaRPr lang="pt-BR" sz="1200" dirty="0"/>
          </a:p>
          <a:p>
            <a:pPr algn="r"/>
            <a:r>
              <a:rPr lang="pt-BR" sz="1200" dirty="0"/>
              <a:t>      </a:t>
            </a:r>
          </a:p>
          <a:p>
            <a:r>
              <a:rPr lang="pt-BR" sz="1200" dirty="0"/>
              <a:t>      </a:t>
            </a:r>
            <a:r>
              <a:rPr lang="pt-BR" sz="1200" dirty="0" err="1"/>
              <a:t>insert</a:t>
            </a:r>
            <a:r>
              <a:rPr lang="pt-BR" sz="1200" dirty="0"/>
              <a:t>(new </a:t>
            </a:r>
            <a:r>
              <a:rPr lang="pt-BR" sz="1200" dirty="0" err="1" smtClean="0"/>
              <a:t>Action</a:t>
            </a:r>
            <a:r>
              <a:rPr lang="pt-BR" sz="1200" dirty="0" smtClean="0"/>
              <a:t>(</a:t>
            </a:r>
            <a:r>
              <a:rPr lang="pt-BR" sz="1200" dirty="0" err="1" smtClean="0"/>
              <a:t>Action.ActionType.TURN_TANK_RIGHT</a:t>
            </a:r>
            <a:r>
              <a:rPr lang="pt-BR" sz="1200" dirty="0" smtClean="0"/>
              <a:t>, $</a:t>
            </a:r>
            <a:r>
              <a:rPr lang="pt-BR" sz="1200" dirty="0" err="1" smtClean="0"/>
              <a:t>victim.getBearing</a:t>
            </a:r>
            <a:r>
              <a:rPr lang="pt-BR" sz="1200" dirty="0"/>
              <a:t>(), 1));</a:t>
            </a:r>
          </a:p>
          <a:p>
            <a:r>
              <a:rPr lang="pt-BR" sz="1200" dirty="0"/>
              <a:t>      </a:t>
            </a:r>
            <a:r>
              <a:rPr lang="pt-BR" sz="1200" dirty="0" err="1"/>
              <a:t>double</a:t>
            </a:r>
            <a:r>
              <a:rPr lang="pt-BR" sz="1200" dirty="0"/>
              <a:t> </a:t>
            </a:r>
            <a:r>
              <a:rPr lang="pt-BR" sz="1200" dirty="0" err="1"/>
              <a:t>anguloRelativoCanon</a:t>
            </a:r>
            <a:r>
              <a:rPr lang="pt-BR" sz="1200" dirty="0"/>
              <a:t> = </a:t>
            </a:r>
            <a:r>
              <a:rPr lang="pt-BR" sz="1200" dirty="0" err="1"/>
              <a:t>Auxiliar.anguloRelativo</a:t>
            </a:r>
            <a:r>
              <a:rPr lang="pt-BR" sz="1200" dirty="0"/>
              <a:t>($</a:t>
            </a:r>
            <a:r>
              <a:rPr lang="pt-BR" sz="1200" dirty="0" err="1"/>
              <a:t>status.getHeading</a:t>
            </a:r>
            <a:r>
              <a:rPr lang="pt-BR" sz="1200" dirty="0"/>
              <a:t>(), $</a:t>
            </a:r>
            <a:r>
              <a:rPr lang="pt-BR" sz="1200" dirty="0" err="1"/>
              <a:t>status.getGunHeading</a:t>
            </a:r>
            <a:r>
              <a:rPr lang="pt-BR" sz="1200" dirty="0" smtClean="0"/>
              <a:t>());</a:t>
            </a:r>
            <a:endParaRPr lang="pt-BR" sz="1200" dirty="0"/>
          </a:p>
          <a:p>
            <a:r>
              <a:rPr lang="pt-BR" sz="1200" dirty="0"/>
              <a:t>      </a:t>
            </a:r>
            <a:r>
              <a:rPr lang="pt-BR" sz="1200" dirty="0" err="1"/>
              <a:t>insert</a:t>
            </a:r>
            <a:r>
              <a:rPr lang="pt-BR" sz="1200" dirty="0"/>
              <a:t>(new </a:t>
            </a:r>
            <a:r>
              <a:rPr lang="pt-BR" sz="1200" dirty="0" err="1" smtClean="0"/>
              <a:t>Action</a:t>
            </a:r>
            <a:r>
              <a:rPr lang="pt-BR" sz="1200" dirty="0" smtClean="0"/>
              <a:t>(</a:t>
            </a:r>
            <a:r>
              <a:rPr lang="pt-BR" sz="1200" dirty="0" err="1" smtClean="0"/>
              <a:t>Action.ActionType.TURN_CANON_RIGHT</a:t>
            </a:r>
            <a:r>
              <a:rPr lang="pt-BR" sz="1200" dirty="0" smtClean="0"/>
              <a:t>, ($</a:t>
            </a:r>
            <a:r>
              <a:rPr lang="pt-BR" sz="1200" dirty="0" err="1" smtClean="0"/>
              <a:t>victim.getBearing</a:t>
            </a:r>
            <a:r>
              <a:rPr lang="pt-BR" sz="1200" dirty="0"/>
              <a:t>() - </a:t>
            </a:r>
            <a:r>
              <a:rPr lang="pt-BR" sz="1200" dirty="0" err="1"/>
              <a:t>anguloRelativoCanon</a:t>
            </a:r>
            <a:r>
              <a:rPr lang="pt-BR" sz="1200" dirty="0"/>
              <a:t>), 1));</a:t>
            </a:r>
          </a:p>
          <a:p>
            <a:r>
              <a:rPr lang="pt-BR" sz="1200" dirty="0"/>
              <a:t>      </a:t>
            </a:r>
            <a:r>
              <a:rPr lang="pt-BR" sz="1200" dirty="0" err="1"/>
              <a:t>double</a:t>
            </a:r>
            <a:r>
              <a:rPr lang="pt-BR" sz="1200" dirty="0"/>
              <a:t> </a:t>
            </a:r>
            <a:r>
              <a:rPr lang="pt-BR" sz="1200" dirty="0" err="1"/>
              <a:t>anguloRelativoRadar</a:t>
            </a:r>
            <a:r>
              <a:rPr lang="pt-BR" sz="1200" dirty="0"/>
              <a:t> =  </a:t>
            </a:r>
            <a:r>
              <a:rPr lang="pt-BR" sz="1200" dirty="0" err="1"/>
              <a:t>Auxiliar.anguloRelativo</a:t>
            </a:r>
            <a:r>
              <a:rPr lang="pt-BR" sz="1200" dirty="0"/>
              <a:t>($</a:t>
            </a:r>
            <a:r>
              <a:rPr lang="pt-BR" sz="1200" dirty="0" err="1"/>
              <a:t>status.getHeading</a:t>
            </a:r>
            <a:r>
              <a:rPr lang="pt-BR" sz="1200" dirty="0"/>
              <a:t>(), $</a:t>
            </a:r>
            <a:r>
              <a:rPr lang="pt-BR" sz="1200" dirty="0" err="1"/>
              <a:t>status.getRadarHeading</a:t>
            </a:r>
            <a:r>
              <a:rPr lang="pt-BR" sz="1200" dirty="0" smtClean="0"/>
              <a:t>());</a:t>
            </a:r>
            <a:endParaRPr lang="pt-BR" sz="1200" dirty="0"/>
          </a:p>
          <a:p>
            <a:r>
              <a:rPr lang="pt-BR" sz="1200" dirty="0"/>
              <a:t>      </a:t>
            </a:r>
            <a:r>
              <a:rPr lang="pt-BR" sz="1200" dirty="0" err="1"/>
              <a:t>insert</a:t>
            </a:r>
            <a:r>
              <a:rPr lang="pt-BR" sz="1200" dirty="0"/>
              <a:t>(new </a:t>
            </a:r>
            <a:r>
              <a:rPr lang="pt-BR" sz="1200" dirty="0" err="1" smtClean="0"/>
              <a:t>Action</a:t>
            </a:r>
            <a:r>
              <a:rPr lang="pt-BR" sz="1200" dirty="0" smtClean="0"/>
              <a:t>(</a:t>
            </a:r>
            <a:r>
              <a:rPr lang="pt-BR" sz="1200" dirty="0" err="1" smtClean="0"/>
              <a:t>Action.ActionType.TURN_RADAR_RIGHT</a:t>
            </a:r>
            <a:r>
              <a:rPr lang="pt-BR" sz="1200" dirty="0" smtClean="0"/>
              <a:t>, ($</a:t>
            </a:r>
            <a:r>
              <a:rPr lang="pt-BR" sz="1200" dirty="0" err="1" smtClean="0"/>
              <a:t>victim.getBearing</a:t>
            </a:r>
            <a:r>
              <a:rPr lang="pt-BR" sz="1200" dirty="0"/>
              <a:t>() - </a:t>
            </a:r>
            <a:r>
              <a:rPr lang="pt-BR" sz="1200" dirty="0" err="1"/>
              <a:t>anguloRelativoRadar</a:t>
            </a:r>
            <a:r>
              <a:rPr lang="pt-BR" sz="1200" dirty="0"/>
              <a:t>), 1));</a:t>
            </a:r>
          </a:p>
          <a:p>
            <a:r>
              <a:rPr lang="pt-BR" sz="1200" dirty="0"/>
              <a:t>      </a:t>
            </a:r>
            <a:r>
              <a:rPr lang="pt-BR" sz="1200" dirty="0" err="1"/>
              <a:t>insert</a:t>
            </a:r>
            <a:r>
              <a:rPr lang="pt-BR" sz="1200" dirty="0"/>
              <a:t>(new </a:t>
            </a:r>
            <a:r>
              <a:rPr lang="pt-BR" sz="1200" dirty="0" err="1" smtClean="0"/>
              <a:t>Action</a:t>
            </a:r>
            <a:r>
              <a:rPr lang="pt-BR" sz="1200" dirty="0" smtClean="0"/>
              <a:t>(</a:t>
            </a:r>
            <a:r>
              <a:rPr lang="pt-BR" sz="1200" dirty="0" err="1" smtClean="0"/>
              <a:t>Action.ActionType.MOVE_FORWARD</a:t>
            </a:r>
            <a:r>
              <a:rPr lang="pt-BR" sz="1200" dirty="0" smtClean="0"/>
              <a:t>, ($</a:t>
            </a:r>
            <a:r>
              <a:rPr lang="pt-BR" sz="1200" dirty="0" err="1" smtClean="0"/>
              <a:t>victim.getDistance</a:t>
            </a:r>
            <a:r>
              <a:rPr lang="pt-BR" sz="1200" dirty="0"/>
              <a:t>()-100), 1));</a:t>
            </a:r>
          </a:p>
          <a:p>
            <a:r>
              <a:rPr lang="pt-BR" sz="1200" dirty="0"/>
              <a:t>      </a:t>
            </a:r>
          </a:p>
          <a:p>
            <a:r>
              <a:rPr lang="pt-BR" sz="1200" dirty="0"/>
              <a:t>      </a:t>
            </a:r>
            <a:r>
              <a:rPr lang="pt-BR" sz="1200" dirty="0" err="1"/>
              <a:t>Message</a:t>
            </a:r>
            <a:r>
              <a:rPr lang="pt-BR" sz="1200" dirty="0"/>
              <a:t> </a:t>
            </a:r>
            <a:r>
              <a:rPr lang="pt-BR" sz="1200" dirty="0" err="1"/>
              <a:t>message</a:t>
            </a:r>
            <a:r>
              <a:rPr lang="pt-BR" sz="1200" dirty="0"/>
              <a:t> = new </a:t>
            </a:r>
            <a:r>
              <a:rPr lang="pt-BR" sz="1200" dirty="0" err="1"/>
              <a:t>Message</a:t>
            </a:r>
            <a:r>
              <a:rPr lang="pt-BR" sz="1200" dirty="0"/>
              <a:t>();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message.setVictimX</a:t>
            </a:r>
            <a:r>
              <a:rPr lang="pt-BR" sz="1200" dirty="0" smtClean="0"/>
              <a:t>(</a:t>
            </a:r>
            <a:r>
              <a:rPr lang="pt-BR" sz="1200" dirty="0" err="1" smtClean="0"/>
              <a:t>victim.getX</a:t>
            </a:r>
            <a:r>
              <a:rPr lang="pt-BR" sz="1200" dirty="0"/>
              <a:t>());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message.setVictimY</a:t>
            </a:r>
            <a:r>
              <a:rPr lang="pt-BR" sz="1200" dirty="0" smtClean="0"/>
              <a:t>(</a:t>
            </a:r>
            <a:r>
              <a:rPr lang="pt-BR" sz="1200" dirty="0" err="1" smtClean="0"/>
              <a:t>victim.getY</a:t>
            </a:r>
            <a:r>
              <a:rPr lang="pt-BR" sz="1200" dirty="0"/>
              <a:t>());</a:t>
            </a:r>
          </a:p>
          <a:p>
            <a:r>
              <a:rPr lang="pt-BR" sz="1200" dirty="0"/>
              <a:t>      </a:t>
            </a:r>
            <a:r>
              <a:rPr lang="pt-BR" sz="1200" dirty="0" err="1" smtClean="0"/>
              <a:t>message.setVictimName</a:t>
            </a:r>
            <a:r>
              <a:rPr lang="pt-BR" sz="1200" dirty="0" smtClean="0"/>
              <a:t>(</a:t>
            </a:r>
            <a:r>
              <a:rPr lang="pt-BR" sz="1200" dirty="0" err="1" smtClean="0"/>
              <a:t>victim.getNombre</a:t>
            </a:r>
            <a:r>
              <a:rPr lang="pt-BR" sz="1200" dirty="0"/>
              <a:t>());</a:t>
            </a:r>
          </a:p>
          <a:p>
            <a:r>
              <a:rPr lang="pt-BR" sz="1200" dirty="0"/>
              <a:t>      </a:t>
            </a:r>
          </a:p>
          <a:p>
            <a:r>
              <a:rPr lang="pt-BR" sz="1200" dirty="0"/>
              <a:t>      </a:t>
            </a:r>
            <a:r>
              <a:rPr lang="pt-BR" sz="1200" dirty="0" err="1"/>
              <a:t>insert</a:t>
            </a:r>
            <a:r>
              <a:rPr lang="pt-BR" sz="1200" dirty="0"/>
              <a:t>(</a:t>
            </a:r>
            <a:r>
              <a:rPr lang="pt-BR" sz="1200" dirty="0" err="1"/>
              <a:t>message</a:t>
            </a:r>
            <a:r>
              <a:rPr lang="pt-BR" sz="1200" dirty="0"/>
              <a:t>);</a:t>
            </a:r>
          </a:p>
          <a:p>
            <a:r>
              <a:rPr lang="pt-BR" sz="1200" dirty="0" smtClean="0"/>
              <a:t>      </a:t>
            </a:r>
            <a:endParaRPr lang="pt-BR" sz="1200" dirty="0"/>
          </a:p>
          <a:p>
            <a:r>
              <a:rPr lang="pt-BR" sz="1200" dirty="0" err="1"/>
              <a:t>end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463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Final </a:t>
            </a:r>
            <a:r>
              <a:rPr lang="pt-BR" sz="2800" dirty="0" err="1" smtClean="0"/>
              <a:t>words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easy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think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strategies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terms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rules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syntax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easy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learn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nicely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integrated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java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 smtClean="0">
                <a:solidFill>
                  <a:schemeClr val="accent3"/>
                </a:solidFill>
              </a:rPr>
              <a:t>very</a:t>
            </a:r>
            <a:r>
              <a:rPr lang="pt-BR" dirty="0" smtClean="0">
                <a:solidFill>
                  <a:schemeClr val="accent3"/>
                </a:solidFill>
              </a:rPr>
              <a:t> </a:t>
            </a:r>
            <a:r>
              <a:rPr lang="pt-BR" dirty="0" err="1" smtClean="0">
                <a:solidFill>
                  <a:schemeClr val="accent3"/>
                </a:solidFill>
              </a:rPr>
              <a:t>few</a:t>
            </a:r>
            <a:r>
              <a:rPr lang="pt-BR" dirty="0" smtClean="0">
                <a:solidFill>
                  <a:schemeClr val="accent3"/>
                </a:solidFill>
              </a:rPr>
              <a:t> </a:t>
            </a:r>
            <a:r>
              <a:rPr lang="pt-BR" dirty="0" err="1" smtClean="0">
                <a:solidFill>
                  <a:schemeClr val="accent3"/>
                </a:solidFill>
              </a:rPr>
              <a:t>sample</a:t>
            </a:r>
            <a:r>
              <a:rPr lang="pt-BR" dirty="0" smtClean="0">
                <a:solidFill>
                  <a:schemeClr val="accent3"/>
                </a:solidFill>
              </a:rPr>
              <a:t> </a:t>
            </a:r>
            <a:r>
              <a:rPr lang="pt-BR" dirty="0" err="1" smtClean="0">
                <a:solidFill>
                  <a:schemeClr val="accent3"/>
                </a:solidFill>
              </a:rPr>
              <a:t>codes</a:t>
            </a:r>
            <a:r>
              <a:rPr lang="pt-BR" dirty="0" smtClean="0">
                <a:solidFill>
                  <a:schemeClr val="accent3"/>
                </a:solidFill>
              </a:rPr>
              <a:t> (</a:t>
            </a:r>
            <a:r>
              <a:rPr lang="pt-BR" dirty="0" err="1" smtClean="0">
                <a:solidFill>
                  <a:schemeClr val="accent3"/>
                </a:solidFill>
              </a:rPr>
              <a:t>only</a:t>
            </a:r>
            <a:r>
              <a:rPr lang="pt-BR" dirty="0" smtClean="0">
                <a:solidFill>
                  <a:schemeClr val="accent3"/>
                </a:solidFill>
              </a:rPr>
              <a:t> 1 </a:t>
            </a:r>
            <a:r>
              <a:rPr lang="pt-BR" dirty="0" err="1" smtClean="0">
                <a:solidFill>
                  <a:schemeClr val="accent3"/>
                </a:solidFill>
              </a:rPr>
              <a:t>actually</a:t>
            </a:r>
            <a:r>
              <a:rPr lang="pt-BR" dirty="0" smtClean="0">
                <a:solidFill>
                  <a:schemeClr val="accent3"/>
                </a:solidFill>
              </a:rPr>
              <a:t>)</a:t>
            </a:r>
          </a:p>
          <a:p>
            <a:r>
              <a:rPr lang="pt-BR" dirty="0" smtClean="0"/>
              <a:t>too </a:t>
            </a:r>
            <a:r>
              <a:rPr lang="pt-BR" dirty="0" err="1" smtClean="0"/>
              <a:t>much</a:t>
            </a:r>
            <a:r>
              <a:rPr lang="pt-BR" dirty="0" smtClean="0"/>
              <a:t> time as </a:t>
            </a:r>
            <a:r>
              <a:rPr lang="pt-BR" dirty="0" err="1" smtClean="0"/>
              <a:t>first</a:t>
            </a:r>
            <a:r>
              <a:rPr lang="pt-BR" dirty="0" smtClean="0"/>
              <a:t> </a:t>
            </a:r>
            <a:r>
              <a:rPr lang="pt-BR" dirty="0" err="1" smtClean="0"/>
              <a:t>timers</a:t>
            </a:r>
            <a:endParaRPr lang="pt-BR" dirty="0" smtClean="0"/>
          </a:p>
          <a:p>
            <a:pPr lvl="1"/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security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pt-BR" dirty="0" err="1" smtClean="0">
                <a:solidFill>
                  <a:srgbClr val="FF0000"/>
                </a:solidFill>
              </a:rPr>
              <a:t>class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loaders</a:t>
            </a:r>
            <a:r>
              <a:rPr lang="pt-BR" dirty="0" smtClean="0">
                <a:solidFill>
                  <a:srgbClr val="FF0000"/>
                </a:solidFill>
              </a:rPr>
              <a:t> (real </a:t>
            </a:r>
            <a:r>
              <a:rPr lang="pt-BR" dirty="0" err="1" smtClean="0">
                <a:solidFill>
                  <a:srgbClr val="FF0000"/>
                </a:solidFill>
              </a:rPr>
              <a:t>problem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tools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communication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easy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serializable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pt-BR" dirty="0" err="1" smtClean="0"/>
              <a:t>conflict</a:t>
            </a:r>
            <a:r>
              <a:rPr lang="pt-BR" dirty="0" smtClean="0"/>
              <a:t> </a:t>
            </a:r>
            <a:r>
              <a:rPr lang="pt-BR" dirty="0" err="1" smtClean="0"/>
              <a:t>solving</a:t>
            </a:r>
            <a:endParaRPr lang="pt-BR" dirty="0" smtClean="0"/>
          </a:p>
          <a:p>
            <a:pPr lvl="1"/>
            <a:r>
              <a:rPr lang="pt-BR" dirty="0" err="1" smtClean="0"/>
              <a:t>friendly</a:t>
            </a:r>
            <a:r>
              <a:rPr lang="pt-BR" dirty="0" smtClean="0"/>
              <a:t> </a:t>
            </a:r>
            <a:r>
              <a:rPr lang="pt-BR" dirty="0" err="1" smtClean="0"/>
              <a:t>fire</a:t>
            </a:r>
            <a:endParaRPr lang="pt-BR" dirty="0" smtClean="0"/>
          </a:p>
          <a:p>
            <a:pPr lvl="1"/>
            <a:r>
              <a:rPr lang="pt-BR" dirty="0" err="1" smtClean="0"/>
              <a:t>collision</a:t>
            </a:r>
            <a:r>
              <a:rPr lang="pt-BR" dirty="0" err="1"/>
              <a:t>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t-BR" dirty="0" smtClean="0"/>
              <a:t>pros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 smtClean="0"/>
              <a:t>cons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635896" y="8367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FF0000"/>
                </a:solidFill>
              </a:rPr>
              <a:t>drools</a:t>
            </a:r>
            <a:r>
              <a:rPr lang="pt-BR" dirty="0" smtClean="0"/>
              <a:t>,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robocode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776" y="2204864"/>
            <a:ext cx="6172200" cy="1894362"/>
          </a:xfrm>
        </p:spPr>
        <p:txBody>
          <a:bodyPr/>
          <a:lstStyle/>
          <a:p>
            <a:r>
              <a:rPr lang="pt-BR" dirty="0" smtClean="0"/>
              <a:t>ROBOCODE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sz="1400" dirty="0" smtClean="0"/>
              <a:t>Agentes Cognitivos e Adaptativos</a:t>
            </a:r>
          </a:p>
          <a:p>
            <a:pPr algn="r"/>
            <a:r>
              <a:rPr lang="pt-BR" sz="1400" dirty="0" smtClean="0"/>
              <a:t>Adônis, </a:t>
            </a:r>
            <a:r>
              <a:rPr lang="pt-BR" sz="1400" dirty="0" err="1" smtClean="0"/>
              <a:t>Cleunio</a:t>
            </a:r>
            <a:r>
              <a:rPr lang="pt-BR" sz="1400" dirty="0" smtClean="0"/>
              <a:t>, Túlio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148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today‘s</a:t>
            </a:r>
            <a:r>
              <a:rPr lang="pt-BR" dirty="0" smtClean="0"/>
              <a:t> </a:t>
            </a:r>
            <a:r>
              <a:rPr lang="pt-BR" dirty="0" err="1" smtClean="0"/>
              <a:t>talk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agent</a:t>
            </a:r>
            <a:r>
              <a:rPr lang="pt-BR" dirty="0" smtClean="0"/>
              <a:t> </a:t>
            </a:r>
            <a:r>
              <a:rPr lang="pt-BR" dirty="0" err="1" smtClean="0"/>
              <a:t>structure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strategies</a:t>
            </a:r>
            <a:endParaRPr lang="pt-BR" dirty="0" smtClean="0"/>
          </a:p>
          <a:p>
            <a:pPr lvl="1"/>
            <a:r>
              <a:rPr lang="pt-BR" dirty="0" smtClean="0"/>
              <a:t>communication</a:t>
            </a:r>
          </a:p>
          <a:p>
            <a:pPr lvl="1"/>
            <a:r>
              <a:rPr lang="pt-BR" dirty="0" err="1" smtClean="0"/>
              <a:t>rules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final </a:t>
            </a:r>
            <a:r>
              <a:rPr lang="pt-BR" dirty="0" err="1" smtClean="0"/>
              <a:t>words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560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err="1" smtClean="0"/>
              <a:t>agent</a:t>
            </a:r>
            <a:r>
              <a:rPr lang="pt-BR" sz="2800" dirty="0" smtClean="0"/>
              <a:t> </a:t>
            </a:r>
            <a:r>
              <a:rPr lang="pt-BR" sz="2800" dirty="0" err="1" smtClean="0"/>
              <a:t>structure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75856" y="4149080"/>
            <a:ext cx="3672408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strategy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75856" y="3068960"/>
            <a:ext cx="3672408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planning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75856" y="1988840"/>
            <a:ext cx="3672408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execution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drools+java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051720" y="1988841"/>
            <a:ext cx="122413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Agent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15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err="1" smtClean="0"/>
              <a:t>strategy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75856" y="4149080"/>
            <a:ext cx="3672408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strategy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403648" y="2474891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Radar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3059832" y="1754811"/>
            <a:ext cx="165618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Targeting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5499722" y="1772816"/>
            <a:ext cx="180020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Movement</a:t>
            </a:r>
            <a:endParaRPr lang="pt-BR" dirty="0"/>
          </a:p>
        </p:txBody>
      </p:sp>
      <p:cxnSp>
        <p:nvCxnSpPr>
          <p:cNvPr id="11" name="Conector de seta reta 10"/>
          <p:cNvCxnSpPr>
            <a:stCxn id="4" idx="0"/>
            <a:endCxn id="3" idx="6"/>
          </p:cNvCxnSpPr>
          <p:nvPr/>
        </p:nvCxnSpPr>
        <p:spPr>
          <a:xfrm flipH="1" flipV="1">
            <a:off x="2771800" y="3086959"/>
            <a:ext cx="2340260" cy="1062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4" idx="0"/>
            <a:endCxn id="9" idx="4"/>
          </p:cNvCxnSpPr>
          <p:nvPr/>
        </p:nvCxnSpPr>
        <p:spPr>
          <a:xfrm flipH="1" flipV="1">
            <a:off x="3887924" y="3194971"/>
            <a:ext cx="1224136" cy="954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4" idx="0"/>
            <a:endCxn id="10" idx="4"/>
          </p:cNvCxnSpPr>
          <p:nvPr/>
        </p:nvCxnSpPr>
        <p:spPr>
          <a:xfrm flipV="1">
            <a:off x="5112060" y="3429000"/>
            <a:ext cx="128776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 explicativo retangular com cantos arredondados 24"/>
          <p:cNvSpPr/>
          <p:nvPr/>
        </p:nvSpPr>
        <p:spPr>
          <a:xfrm>
            <a:off x="971600" y="3896922"/>
            <a:ext cx="1800200" cy="1044246"/>
          </a:xfrm>
          <a:prstGeom prst="wedgeRoundRectCallout">
            <a:avLst>
              <a:gd name="adj1" fmla="val 12260"/>
              <a:gd name="adj2" fmla="val -7020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Let’s</a:t>
            </a:r>
            <a:r>
              <a:rPr lang="pt-BR" dirty="0" smtClean="0"/>
              <a:t> use spin!</a:t>
            </a:r>
            <a:endParaRPr lang="pt-BR" dirty="0"/>
          </a:p>
        </p:txBody>
      </p:sp>
      <p:sp>
        <p:nvSpPr>
          <p:cNvPr id="26" name="Texto explicativo retangular com cantos arredondados 25"/>
          <p:cNvSpPr/>
          <p:nvPr/>
        </p:nvSpPr>
        <p:spPr>
          <a:xfrm>
            <a:off x="3779912" y="563040"/>
            <a:ext cx="2191311" cy="1044246"/>
          </a:xfrm>
          <a:prstGeom prst="wedgeRoundRectCallout">
            <a:avLst>
              <a:gd name="adj1" fmla="val -41493"/>
              <a:gd name="adj2" fmla="val 6412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 </a:t>
            </a:r>
            <a:r>
              <a:rPr lang="pt-BR" dirty="0" err="1" smtClean="0"/>
              <a:t>want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use PERFECT_LOCK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In </a:t>
            </a:r>
            <a:r>
              <a:rPr lang="pt-BR" sz="2800" dirty="0" err="1" smtClean="0"/>
              <a:t>rules</a:t>
            </a:r>
            <a:endParaRPr lang="pt-BR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3568" y="1976642"/>
            <a:ext cx="756084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rule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"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Choose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starting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"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when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: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(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initialized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== false);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$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robot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: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Robotonikku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== 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then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strategy.setCurrentTarget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Strategy.TargetingStrategy.HEAD_ON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strategy.setCurrentMovement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Strategy.MovementStrategy.ANTI_GRAVITY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strategy.setCurrentRadar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Strategy.RadarStrategy.SPIN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strategy.init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dirty="0" smtClean="0"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Message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msg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= new 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Message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Message.STRATEGY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, $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strategy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insert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msg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update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System.out.println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 "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Strategy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initialization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Default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parameters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" 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end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In </a:t>
            </a:r>
            <a:r>
              <a:rPr lang="pt-BR" sz="2800" dirty="0" err="1" smtClean="0"/>
              <a:t>rules</a:t>
            </a:r>
            <a:endParaRPr lang="pt-BR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3568" y="1868922"/>
            <a:ext cx="756084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rule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“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Anti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Gravity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Movement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"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err="1"/>
              <a:t>when</a:t>
            </a:r>
            <a:r>
              <a:rPr lang="pt-BR" sz="1400" dirty="0"/>
              <a:t> </a:t>
            </a:r>
            <a:endParaRPr lang="pt-B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/>
              <a:t> </a:t>
            </a:r>
            <a:r>
              <a:rPr lang="pt-BR" sz="1400" dirty="0" smtClean="0"/>
              <a:t>   $</a:t>
            </a:r>
            <a:r>
              <a:rPr lang="pt-BR" sz="1400" dirty="0" err="1"/>
              <a:t>action</a:t>
            </a:r>
            <a:r>
              <a:rPr lang="pt-BR" sz="1400" dirty="0"/>
              <a:t> : </a:t>
            </a:r>
            <a:r>
              <a:rPr lang="pt-BR" sz="1400" dirty="0" err="1"/>
              <a:t>Action</a:t>
            </a:r>
            <a:r>
              <a:rPr lang="pt-BR" sz="1400" dirty="0"/>
              <a:t>(</a:t>
            </a:r>
            <a:r>
              <a:rPr lang="pt-BR" sz="1400" dirty="0" err="1"/>
              <a:t>type</a:t>
            </a:r>
            <a:r>
              <a:rPr lang="pt-BR" sz="1400" dirty="0"/>
              <a:t> == </a:t>
            </a:r>
            <a:r>
              <a:rPr lang="pt-BR" sz="1400" dirty="0" err="1"/>
              <a:t>Action.ActionType.DO_NOTHING</a:t>
            </a:r>
            <a:r>
              <a:rPr lang="pt-BR" sz="1400" dirty="0"/>
              <a:t>); </a:t>
            </a:r>
            <a:endParaRPr lang="pt-B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 </a:t>
            </a:r>
            <a:r>
              <a:rPr lang="pt-BR" sz="1400" dirty="0">
                <a:latin typeface="Arial Unicode MS" pitchFamily="34" charset="-128"/>
                <a:cs typeface="Arial" pitchFamily="34" charset="0"/>
              </a:rPr>
              <a:t>$</a:t>
            </a:r>
            <a:r>
              <a:rPr lang="pt-BR" sz="1400" dirty="0" err="1">
                <a:latin typeface="Arial Unicode MS" pitchFamily="34" charset="-128"/>
                <a:cs typeface="Arial" pitchFamily="34" charset="0"/>
              </a:rPr>
              <a:t>strategy</a:t>
            </a:r>
            <a:r>
              <a:rPr lang="pt-BR" sz="1400" dirty="0">
                <a:latin typeface="Arial Unicode MS" pitchFamily="34" charset="-128"/>
                <a:cs typeface="Arial" pitchFamily="34" charset="0"/>
              </a:rPr>
              <a:t> : </a:t>
            </a:r>
            <a:r>
              <a:rPr lang="pt-BR" sz="1400" dirty="0" err="1">
                <a:latin typeface="Arial Unicode MS" pitchFamily="34" charset="-128"/>
                <a:cs typeface="Arial" pitchFamily="34" charset="0"/>
              </a:rPr>
              <a:t>Strategy</a:t>
            </a: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movement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== </a:t>
            </a:r>
            <a:r>
              <a:rPr lang="pt-BR" sz="1400" dirty="0" err="1">
                <a:latin typeface="Arial Unicode MS" pitchFamily="34" charset="-128"/>
                <a:cs typeface="Arial" pitchFamily="34" charset="0"/>
              </a:rPr>
              <a:t>Strategy.MovementStrategy.ANTI_GRAVITY</a:t>
            </a:r>
            <a:r>
              <a:rPr lang="pt-BR" sz="1400" dirty="0">
                <a:latin typeface="Arial Unicode MS" pitchFamily="34" charset="-128"/>
                <a:cs typeface="Arial" pitchFamily="34" charset="0"/>
              </a:rPr>
              <a:t>);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</a:t>
            </a:r>
            <a:endParaRPr lang="pt-B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/>
              <a:t>    $</a:t>
            </a:r>
            <a:r>
              <a:rPr lang="pt-BR" sz="1400" dirty="0" err="1"/>
              <a:t>robot</a:t>
            </a:r>
            <a:r>
              <a:rPr lang="pt-BR" sz="1400" dirty="0"/>
              <a:t> : </a:t>
            </a:r>
            <a:r>
              <a:rPr lang="pt-BR" sz="1400" dirty="0" err="1"/>
              <a:t>Robotonikku</a:t>
            </a:r>
            <a:r>
              <a:rPr lang="pt-BR" sz="1400" dirty="0"/>
              <a:t>(</a:t>
            </a:r>
            <a:r>
              <a:rPr lang="pt-BR" sz="1400" dirty="0" err="1"/>
              <a:t>action</a:t>
            </a:r>
            <a:r>
              <a:rPr lang="pt-BR" sz="1400" dirty="0"/>
              <a:t> == $</a:t>
            </a:r>
            <a:r>
              <a:rPr lang="pt-BR" sz="1400" dirty="0" err="1"/>
              <a:t>action</a:t>
            </a:r>
            <a:r>
              <a:rPr lang="pt-BR" sz="1400" dirty="0"/>
              <a:t>, </a:t>
            </a:r>
            <a:r>
              <a:rPr lang="pt-BR" sz="1400" dirty="0" err="1"/>
              <a:t>state</a:t>
            </a:r>
            <a:r>
              <a:rPr lang="pt-BR" sz="1400" dirty="0"/>
              <a:t> == </a:t>
            </a:r>
            <a:r>
              <a:rPr lang="pt-BR" sz="1400" dirty="0" err="1" smtClean="0"/>
              <a:t>Robotonikku.RobotState.IDDLE</a:t>
            </a:r>
            <a:r>
              <a:rPr lang="pt-BR" sz="1400" dirty="0" smtClean="0"/>
              <a:t>, </a:t>
            </a:r>
            <a:r>
              <a:rPr lang="pt-BR" sz="1400" dirty="0" err="1">
                <a:latin typeface="Arial Unicode MS" pitchFamily="34" charset="-128"/>
                <a:cs typeface="Arial" pitchFamily="34" charset="0"/>
              </a:rPr>
              <a:t>strategy</a:t>
            </a:r>
            <a:r>
              <a:rPr lang="pt-BR" sz="1400" dirty="0">
                <a:latin typeface="Arial Unicode MS" pitchFamily="34" charset="-128"/>
                <a:cs typeface="Arial" pitchFamily="34" charset="0"/>
              </a:rPr>
              <a:t> == $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strategy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, $position : position</a:t>
            </a:r>
            <a:r>
              <a:rPr lang="pt-BR" sz="1400" dirty="0" smtClean="0"/>
              <a:t>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err="1" smtClean="0"/>
              <a:t>then</a:t>
            </a:r>
            <a:r>
              <a:rPr lang="pt-BR" sz="1400" dirty="0" smtClean="0"/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Point $force = $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robot.getAntiGravityForce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$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robot.setState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400" dirty="0" err="1" smtClean="0"/>
              <a:t>Robotonikku.RobotState.LOOKING_FOR_TARGET</a:t>
            </a:r>
            <a:r>
              <a:rPr lang="pt-BR" sz="1400" dirty="0" smtClean="0"/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$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action.setType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Action.ActionType.MOVING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$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action.setDestination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($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position.x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+ $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force.x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, $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position.y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+ $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force.y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baseline="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pt-BR" sz="1400" baseline="0" dirty="0" smtClean="0">
                <a:latin typeface="Arial Unicode MS" pitchFamily="34" charset="-128"/>
                <a:cs typeface="Arial" pitchFamily="34" charset="0"/>
              </a:rPr>
              <a:t>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update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($</a:t>
            </a:r>
            <a:r>
              <a:rPr kumimoji="0" lang="pt-BR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action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    </a:t>
            </a:r>
            <a:r>
              <a:rPr lang="pt-BR" sz="1400" dirty="0" err="1">
                <a:latin typeface="Arial Unicode MS" pitchFamily="34" charset="-128"/>
                <a:cs typeface="Arial" pitchFamily="34" charset="0"/>
              </a:rPr>
              <a:t>update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($</a:t>
            </a:r>
            <a:r>
              <a:rPr lang="pt-BR" sz="1400" dirty="0" err="1" smtClean="0">
                <a:latin typeface="Arial Unicode MS" pitchFamily="34" charset="-128"/>
                <a:cs typeface="Arial" pitchFamily="34" charset="0"/>
              </a:rPr>
              <a:t>robot</a:t>
            </a:r>
            <a:r>
              <a:rPr lang="pt-BR" sz="1400" dirty="0" smtClean="0">
                <a:latin typeface="Arial Unicode MS" pitchFamily="34" charset="-128"/>
                <a:cs typeface="Arial" pitchFamily="34" charset="0"/>
              </a:rPr>
              <a:t>);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end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communication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75856" y="2564904"/>
            <a:ext cx="3672408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planning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3" name="Texto explicativo em elipse 2"/>
          <p:cNvSpPr/>
          <p:nvPr/>
        </p:nvSpPr>
        <p:spPr>
          <a:xfrm>
            <a:off x="971600" y="4115300"/>
            <a:ext cx="1872208" cy="1080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I’ve</a:t>
            </a:r>
            <a:r>
              <a:rPr lang="pt-BR" dirty="0" smtClean="0"/>
              <a:t> </a:t>
            </a:r>
            <a:r>
              <a:rPr lang="pt-BR" dirty="0" err="1" smtClean="0"/>
              <a:t>found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enemy</a:t>
            </a:r>
            <a:r>
              <a:rPr lang="pt-BR" dirty="0" smtClean="0"/>
              <a:t>!</a:t>
            </a:r>
            <a:endParaRPr lang="pt-BR" dirty="0"/>
          </a:p>
        </p:txBody>
      </p:sp>
      <p:sp>
        <p:nvSpPr>
          <p:cNvPr id="10" name="Texto explicativo em elipse 9"/>
          <p:cNvSpPr/>
          <p:nvPr/>
        </p:nvSpPr>
        <p:spPr>
          <a:xfrm>
            <a:off x="4563122" y="3933056"/>
            <a:ext cx="2376264" cy="1080120"/>
          </a:xfrm>
          <a:prstGeom prst="wedgeEllipseCallout">
            <a:avLst>
              <a:gd name="adj1" fmla="val 37491"/>
              <a:gd name="adj2" fmla="val 60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 </a:t>
            </a:r>
            <a:r>
              <a:rPr lang="pt-BR" dirty="0" err="1" smtClean="0"/>
              <a:t>am</a:t>
            </a:r>
            <a:r>
              <a:rPr lang="pt-BR" dirty="0" smtClean="0"/>
              <a:t> </a:t>
            </a:r>
            <a:r>
              <a:rPr lang="pt-BR" dirty="0" err="1" smtClean="0"/>
              <a:t>already</a:t>
            </a:r>
            <a:r>
              <a:rPr lang="pt-BR" dirty="0" smtClean="0"/>
              <a:t> </a:t>
            </a:r>
            <a:r>
              <a:rPr lang="pt-BR" dirty="0" err="1" smtClean="0"/>
              <a:t>attacking</a:t>
            </a:r>
            <a:r>
              <a:rPr lang="pt-BR" dirty="0" smtClean="0"/>
              <a:t> </a:t>
            </a:r>
            <a:r>
              <a:rPr lang="pt-BR" dirty="0" err="1" smtClean="0"/>
              <a:t>someone</a:t>
            </a:r>
            <a:r>
              <a:rPr lang="pt-BR" dirty="0" smtClean="0"/>
              <a:t>!</a:t>
            </a:r>
            <a:endParaRPr lang="pt-BR" dirty="0"/>
          </a:p>
        </p:txBody>
      </p:sp>
      <p:sp>
        <p:nvSpPr>
          <p:cNvPr id="11" name="Texto explicativo em elipse 10"/>
          <p:cNvSpPr/>
          <p:nvPr/>
        </p:nvSpPr>
        <p:spPr>
          <a:xfrm>
            <a:off x="2735796" y="4855071"/>
            <a:ext cx="2376264" cy="1080120"/>
          </a:xfrm>
          <a:prstGeom prst="wedgeEllipseCallout">
            <a:avLst>
              <a:gd name="adj1" fmla="val -616"/>
              <a:gd name="adj2" fmla="val 7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I’ve</a:t>
            </a:r>
            <a:r>
              <a:rPr lang="pt-BR" dirty="0" smtClean="0"/>
              <a:t> </a:t>
            </a:r>
            <a:r>
              <a:rPr lang="pt-BR" dirty="0" err="1" smtClean="0"/>
              <a:t>found</a:t>
            </a:r>
            <a:r>
              <a:rPr lang="pt-BR" dirty="0" smtClean="0"/>
              <a:t> </a:t>
            </a:r>
            <a:r>
              <a:rPr lang="pt-BR" dirty="0" err="1" smtClean="0"/>
              <a:t>nothing</a:t>
            </a:r>
            <a:r>
              <a:rPr lang="pt-BR" dirty="0" smtClean="0"/>
              <a:t>, </a:t>
            </a:r>
            <a:r>
              <a:rPr lang="pt-BR" dirty="0" err="1" smtClean="0"/>
              <a:t>I’ll</a:t>
            </a:r>
            <a:r>
              <a:rPr lang="pt-BR" dirty="0" smtClean="0"/>
              <a:t> go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73216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53898">
            <a:off x="6537584" y="5281644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53237">
            <a:off x="3408858" y="6183220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4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communication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75856" y="2564904"/>
            <a:ext cx="3672408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planning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3" name="Texto explicativo em elipse 2"/>
          <p:cNvSpPr/>
          <p:nvPr/>
        </p:nvSpPr>
        <p:spPr>
          <a:xfrm>
            <a:off x="539552" y="3717032"/>
            <a:ext cx="1872208" cy="1080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 use SPIN RADAR</a:t>
            </a:r>
            <a:endParaRPr lang="pt-BR" dirty="0"/>
          </a:p>
        </p:txBody>
      </p:sp>
      <p:sp>
        <p:nvSpPr>
          <p:cNvPr id="10" name="Texto explicativo em elipse 9"/>
          <p:cNvSpPr/>
          <p:nvPr/>
        </p:nvSpPr>
        <p:spPr>
          <a:xfrm>
            <a:off x="5120064" y="3717032"/>
            <a:ext cx="2376264" cy="1080120"/>
          </a:xfrm>
          <a:prstGeom prst="wedgeEllipseCallout">
            <a:avLst>
              <a:gd name="adj1" fmla="val 37491"/>
              <a:gd name="adj2" fmla="val 60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 use SPIN RADAR</a:t>
            </a:r>
            <a:endParaRPr lang="pt-BR" dirty="0"/>
          </a:p>
        </p:txBody>
      </p:sp>
      <p:sp>
        <p:nvSpPr>
          <p:cNvPr id="11" name="Texto explicativo em elipse 10"/>
          <p:cNvSpPr/>
          <p:nvPr/>
        </p:nvSpPr>
        <p:spPr>
          <a:xfrm>
            <a:off x="2267744" y="4855071"/>
            <a:ext cx="3024336" cy="1022201"/>
          </a:xfrm>
          <a:prstGeom prst="wedgeEllipseCallout">
            <a:avLst>
              <a:gd name="adj1" fmla="val -616"/>
              <a:gd name="adj2" fmla="val 7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 use PERFECT_LOCK, </a:t>
            </a:r>
            <a:r>
              <a:rPr lang="pt-BR" dirty="0" err="1" smtClean="0"/>
              <a:t>should</a:t>
            </a:r>
            <a:r>
              <a:rPr lang="pt-BR" dirty="0" smtClean="0"/>
              <a:t> I </a:t>
            </a:r>
            <a:r>
              <a:rPr lang="pt-BR" dirty="0" err="1" smtClean="0"/>
              <a:t>change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74948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53898">
            <a:off x="7094526" y="5065620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53237">
            <a:off x="3408858" y="6183220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ímbolo de 'Não' 11"/>
          <p:cNvSpPr/>
          <p:nvPr/>
        </p:nvSpPr>
        <p:spPr>
          <a:xfrm>
            <a:off x="6463945" y="764704"/>
            <a:ext cx="2016224" cy="1634480"/>
          </a:xfrm>
          <a:prstGeom prst="noSmoking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No </a:t>
            </a:r>
            <a:r>
              <a:rPr lang="pt-BR" dirty="0" err="1" smtClean="0">
                <a:solidFill>
                  <a:schemeClr val="tx1"/>
                </a:solidFill>
              </a:rPr>
              <a:t>enough</a:t>
            </a:r>
            <a:r>
              <a:rPr lang="pt-BR" dirty="0" smtClean="0">
                <a:solidFill>
                  <a:schemeClr val="tx1"/>
                </a:solidFill>
              </a:rPr>
              <a:t> Time!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pt-BR" sz="2800" dirty="0" smtClean="0"/>
              <a:t>communication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75856" y="2564904"/>
            <a:ext cx="3672408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planning</a:t>
            </a:r>
            <a:endParaRPr lang="pt-BR" dirty="0" smtClean="0"/>
          </a:p>
          <a:p>
            <a:pPr algn="ctr"/>
            <a:r>
              <a:rPr lang="pt-BR" dirty="0" smtClean="0"/>
              <a:t>[</a:t>
            </a:r>
            <a:r>
              <a:rPr lang="pt-BR" dirty="0" err="1" smtClean="0"/>
              <a:t>drools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3" name="Texto explicativo em elipse 2"/>
          <p:cNvSpPr/>
          <p:nvPr/>
        </p:nvSpPr>
        <p:spPr>
          <a:xfrm>
            <a:off x="827584" y="3717032"/>
            <a:ext cx="2376264" cy="14783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Hum... I </a:t>
            </a:r>
            <a:r>
              <a:rPr lang="pt-BR" dirty="0" err="1" smtClean="0"/>
              <a:t>was</a:t>
            </a:r>
            <a:r>
              <a:rPr lang="pt-BR" dirty="0" smtClean="0"/>
              <a:t> </a:t>
            </a:r>
            <a:r>
              <a:rPr lang="pt-BR" dirty="0" err="1" smtClean="0"/>
              <a:t>using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too, </a:t>
            </a:r>
            <a:r>
              <a:rPr lang="pt-BR" dirty="0" err="1" smtClean="0"/>
              <a:t>should</a:t>
            </a:r>
            <a:r>
              <a:rPr lang="pt-BR" dirty="0" smtClean="0"/>
              <a:t> I </a:t>
            </a:r>
            <a:r>
              <a:rPr lang="pt-BR" dirty="0" err="1" smtClean="0"/>
              <a:t>change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10" name="Texto explicativo em elipse 9"/>
          <p:cNvSpPr/>
          <p:nvPr/>
        </p:nvSpPr>
        <p:spPr>
          <a:xfrm>
            <a:off x="4563122" y="3933056"/>
            <a:ext cx="2376264" cy="1080120"/>
          </a:xfrm>
          <a:prstGeom prst="wedgeEllipseCallout">
            <a:avLst>
              <a:gd name="adj1" fmla="val 37491"/>
              <a:gd name="adj2" fmla="val 60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I’ve</a:t>
            </a:r>
            <a:r>
              <a:rPr lang="pt-BR" dirty="0" smtClean="0"/>
              <a:t> </a:t>
            </a:r>
            <a:r>
              <a:rPr lang="pt-BR" dirty="0" err="1" smtClean="0"/>
              <a:t>died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SPIN radar.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73216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53898">
            <a:off x="6537584" y="5281644"/>
            <a:ext cx="55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ímbolo de 'Não' 11"/>
          <p:cNvSpPr/>
          <p:nvPr/>
        </p:nvSpPr>
        <p:spPr>
          <a:xfrm>
            <a:off x="6463945" y="764704"/>
            <a:ext cx="2016224" cy="1634480"/>
          </a:xfrm>
          <a:prstGeom prst="noSmoking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No </a:t>
            </a:r>
            <a:r>
              <a:rPr lang="pt-BR" dirty="0" err="1" smtClean="0">
                <a:solidFill>
                  <a:schemeClr val="tx1"/>
                </a:solidFill>
              </a:rPr>
              <a:t>enough</a:t>
            </a:r>
            <a:r>
              <a:rPr lang="pt-BR" dirty="0" smtClean="0">
                <a:solidFill>
                  <a:schemeClr val="tx1"/>
                </a:solidFill>
              </a:rPr>
              <a:t> Time!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418</Words>
  <Application>Microsoft Office PowerPoint</Application>
  <PresentationFormat>Apresentação na tela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Balcão Envidraçado</vt:lpstr>
      <vt:lpstr>ROBOCODE</vt:lpstr>
      <vt:lpstr>today‘s talk</vt:lpstr>
      <vt:lpstr>agent structure</vt:lpstr>
      <vt:lpstr>strategy</vt:lpstr>
      <vt:lpstr>In rules</vt:lpstr>
      <vt:lpstr>In rules</vt:lpstr>
      <vt:lpstr>communication</vt:lpstr>
      <vt:lpstr>communication</vt:lpstr>
      <vt:lpstr>communication</vt:lpstr>
      <vt:lpstr>STRATEGY</vt:lpstr>
      <vt:lpstr>In rules</vt:lpstr>
      <vt:lpstr>In rules</vt:lpstr>
      <vt:lpstr>Final words</vt:lpstr>
      <vt:lpstr>ROBOCODE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ROBOCODE</dc:title>
  <dc:creator>cbff</dc:creator>
  <cp:lastModifiedBy>Marco Tulio Caraciolo Ferreira Albuquerque</cp:lastModifiedBy>
  <cp:revision>43</cp:revision>
  <dcterms:created xsi:type="dcterms:W3CDTF">2011-07-12T16:33:39Z</dcterms:created>
  <dcterms:modified xsi:type="dcterms:W3CDTF">2011-07-12T18:47:03Z</dcterms:modified>
</cp:coreProperties>
</file>