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59" r:id="rId9"/>
    <p:sldId id="261" r:id="rId10"/>
    <p:sldId id="267" r:id="rId11"/>
    <p:sldId id="268" r:id="rId12"/>
    <p:sldId id="269" r:id="rId13"/>
    <p:sldId id="260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66C5-33B9-49EE-B374-05E00FBB20DB}" type="datetimeFigureOut">
              <a:rPr lang="pt-BR" smtClean="0"/>
              <a:t>05/07/2011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0A2C-D113-47B9-A58B-FA9E19BB74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8908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66C5-33B9-49EE-B374-05E00FBB20DB}" type="datetimeFigureOut">
              <a:rPr lang="pt-BR" smtClean="0"/>
              <a:t>05/07/2011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0A2C-D113-47B9-A58B-FA9E19BB74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4310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66C5-33B9-49EE-B374-05E00FBB20DB}" type="datetimeFigureOut">
              <a:rPr lang="pt-BR" smtClean="0"/>
              <a:t>05/07/2011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0A2C-D113-47B9-A58B-FA9E19BB74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6338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66C5-33B9-49EE-B374-05E00FBB20DB}" type="datetimeFigureOut">
              <a:rPr lang="pt-BR" smtClean="0"/>
              <a:t>05/07/2011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0A2C-D113-47B9-A58B-FA9E19BB74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2731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66C5-33B9-49EE-B374-05E00FBB20DB}" type="datetimeFigureOut">
              <a:rPr lang="pt-BR" smtClean="0"/>
              <a:t>05/07/2011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0A2C-D113-47B9-A58B-FA9E19BB74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0454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66C5-33B9-49EE-B374-05E00FBB20DB}" type="datetimeFigureOut">
              <a:rPr lang="pt-BR" smtClean="0"/>
              <a:t>05/07/2011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0A2C-D113-47B9-A58B-FA9E19BB74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0195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66C5-33B9-49EE-B374-05E00FBB20DB}" type="datetimeFigureOut">
              <a:rPr lang="pt-BR" smtClean="0"/>
              <a:t>05/07/2011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0A2C-D113-47B9-A58B-FA9E19BB74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0183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66C5-33B9-49EE-B374-05E00FBB20DB}" type="datetimeFigureOut">
              <a:rPr lang="pt-BR" smtClean="0"/>
              <a:t>05/07/2011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0A2C-D113-47B9-A58B-FA9E19BB74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9587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66C5-33B9-49EE-B374-05E00FBB20DB}" type="datetimeFigureOut">
              <a:rPr lang="pt-BR" smtClean="0"/>
              <a:t>05/07/2011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0A2C-D113-47B9-A58B-FA9E19BB74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7708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66C5-33B9-49EE-B374-05E00FBB20DB}" type="datetimeFigureOut">
              <a:rPr lang="pt-BR" smtClean="0"/>
              <a:t>05/07/2011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0A2C-D113-47B9-A58B-FA9E19BB74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2781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66C5-33B9-49EE-B374-05E00FBB20DB}" type="datetimeFigureOut">
              <a:rPr lang="pt-BR" smtClean="0"/>
              <a:t>05/07/2011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0A2C-D113-47B9-A58B-FA9E19BB74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0045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166C5-33B9-49EE-B374-05E00FBB20DB}" type="datetimeFigureOut">
              <a:rPr lang="pt-BR" smtClean="0"/>
              <a:t>05/07/2011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40A2C-D113-47B9-A58B-FA9E19BB74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2215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Analyzing</a:t>
            </a:r>
            <a:r>
              <a:rPr lang="pt-BR" dirty="0" smtClean="0"/>
              <a:t> game </a:t>
            </a:r>
            <a:r>
              <a:rPr lang="pt-BR" dirty="0" err="1" smtClean="0"/>
              <a:t>sessions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Túlio </a:t>
            </a:r>
            <a:r>
              <a:rPr lang="pt-BR" dirty="0" err="1" smtClean="0"/>
              <a:t>Caraciolo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2564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869160"/>
            <a:ext cx="4819650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7477125" cy="360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tângulo 6"/>
          <p:cNvSpPr/>
          <p:nvPr/>
        </p:nvSpPr>
        <p:spPr>
          <a:xfrm>
            <a:off x="251520" y="332656"/>
            <a:ext cx="5688632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5598553" y="80628"/>
            <a:ext cx="2304256" cy="612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Adicionado pelo usuário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2021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862013"/>
            <a:ext cx="6457950" cy="513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6884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Conclusions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 smtClean="0"/>
              <a:t>good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 err="1" smtClean="0"/>
              <a:t>active</a:t>
            </a:r>
            <a:r>
              <a:rPr lang="pt-BR" dirty="0" smtClean="0"/>
              <a:t> </a:t>
            </a:r>
            <a:r>
              <a:rPr lang="pt-BR" dirty="0" err="1" smtClean="0"/>
              <a:t>attacks</a:t>
            </a:r>
            <a:endParaRPr lang="pt-BR" dirty="0" smtClean="0"/>
          </a:p>
          <a:p>
            <a:pPr lvl="1"/>
            <a:r>
              <a:rPr lang="pt-BR" dirty="0" err="1" smtClean="0"/>
              <a:t>Attacks</a:t>
            </a:r>
            <a:r>
              <a:rPr lang="pt-BR" dirty="0" smtClean="0"/>
              <a:t> </a:t>
            </a:r>
            <a:r>
              <a:rPr lang="pt-BR" dirty="0" err="1" smtClean="0"/>
              <a:t>identified</a:t>
            </a:r>
            <a:r>
              <a:rPr lang="pt-BR" dirty="0" smtClean="0"/>
              <a:t> as </a:t>
            </a:r>
            <a:r>
              <a:rPr lang="pt-BR" dirty="0" err="1" smtClean="0"/>
              <a:t>active</a:t>
            </a:r>
            <a:r>
              <a:rPr lang="pt-BR" dirty="0" smtClean="0"/>
              <a:t> </a:t>
            </a:r>
            <a:r>
              <a:rPr lang="pt-BR" dirty="0" err="1" smtClean="0"/>
              <a:t>attacks</a:t>
            </a:r>
            <a:r>
              <a:rPr lang="pt-BR" dirty="0" smtClean="0"/>
              <a:t> </a:t>
            </a:r>
            <a:r>
              <a:rPr lang="pt-BR" dirty="0" err="1" smtClean="0"/>
              <a:t>like</a:t>
            </a:r>
            <a:r>
              <a:rPr lang="pt-BR" dirty="0" smtClean="0"/>
              <a:t>:</a:t>
            </a:r>
          </a:p>
          <a:p>
            <a:pPr lvl="2"/>
            <a:r>
              <a:rPr lang="pt-BR" dirty="0" smtClean="0"/>
              <a:t>Replay</a:t>
            </a:r>
          </a:p>
          <a:p>
            <a:pPr lvl="2"/>
            <a:r>
              <a:rPr lang="pt-BR" dirty="0" err="1" smtClean="0"/>
              <a:t>Modification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message</a:t>
            </a:r>
            <a:r>
              <a:rPr lang="pt-BR" dirty="0" smtClean="0"/>
              <a:t> </a:t>
            </a:r>
            <a:r>
              <a:rPr lang="pt-BR" dirty="0" err="1" smtClean="0"/>
              <a:t>content</a:t>
            </a:r>
            <a:endParaRPr lang="pt-BR" dirty="0" smtClean="0"/>
          </a:p>
          <a:p>
            <a:r>
              <a:rPr lang="pt-BR" dirty="0" smtClean="0"/>
              <a:t>non-software bugs</a:t>
            </a:r>
          </a:p>
          <a:p>
            <a:pPr lvl="1"/>
            <a:r>
              <a:rPr lang="pt-BR" dirty="0" smtClean="0"/>
              <a:t>design bugs</a:t>
            </a:r>
          </a:p>
          <a:p>
            <a:pPr lvl="1"/>
            <a:r>
              <a:rPr lang="pt-BR" dirty="0" err="1" smtClean="0"/>
              <a:t>usability</a:t>
            </a:r>
            <a:r>
              <a:rPr lang="pt-BR" dirty="0" smtClean="0"/>
              <a:t> bugs</a:t>
            </a:r>
          </a:p>
          <a:p>
            <a:pPr lvl="1"/>
            <a:r>
              <a:rPr lang="pt-BR" dirty="0" smtClean="0"/>
              <a:t>input for data mining</a:t>
            </a:r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err="1" smtClean="0"/>
              <a:t>bad</a:t>
            </a:r>
            <a:endParaRPr lang="pt-BR" dirty="0"/>
          </a:p>
        </p:txBody>
      </p:sp>
      <p:sp>
        <p:nvSpPr>
          <p:cNvPr id="10" name="Espaço Reservado para Conteúdo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BR" dirty="0" smtClean="0"/>
              <a:t>passive </a:t>
            </a:r>
            <a:r>
              <a:rPr lang="pt-BR" dirty="0" err="1" smtClean="0"/>
              <a:t>attacks</a:t>
            </a:r>
            <a:endParaRPr lang="pt-BR" dirty="0" smtClean="0"/>
          </a:p>
          <a:p>
            <a:pPr lvl="1"/>
            <a:r>
              <a:rPr lang="pt-BR" dirty="0" err="1" smtClean="0"/>
              <a:t>visibility</a:t>
            </a:r>
            <a:r>
              <a:rPr lang="pt-BR" dirty="0" smtClean="0"/>
              <a:t> (</a:t>
            </a:r>
            <a:r>
              <a:rPr lang="pt-BR" dirty="0" err="1" smtClean="0"/>
              <a:t>adventures</a:t>
            </a:r>
            <a:r>
              <a:rPr lang="pt-BR" dirty="0" smtClean="0"/>
              <a:t> </a:t>
            </a:r>
            <a:r>
              <a:rPr lang="pt-BR" dirty="0" err="1" smtClean="0"/>
              <a:t>like</a:t>
            </a:r>
            <a:r>
              <a:rPr lang="pt-BR" dirty="0" smtClean="0"/>
              <a:t>, chave dos mundos)</a:t>
            </a:r>
          </a:p>
          <a:p>
            <a:r>
              <a:rPr lang="pt-BR" dirty="0" err="1"/>
              <a:t>clever</a:t>
            </a:r>
            <a:r>
              <a:rPr lang="pt-BR" dirty="0"/>
              <a:t> </a:t>
            </a:r>
            <a:r>
              <a:rPr lang="pt-BR" dirty="0" err="1" smtClean="0"/>
              <a:t>attacks</a:t>
            </a:r>
            <a:endParaRPr lang="pt-BR" dirty="0" smtClean="0"/>
          </a:p>
          <a:p>
            <a:pPr lvl="1"/>
            <a:r>
              <a:rPr lang="pt-BR" dirty="0" err="1" smtClean="0"/>
              <a:t>creation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a </a:t>
            </a:r>
            <a:r>
              <a:rPr lang="pt-BR" dirty="0" err="1" smtClean="0"/>
              <a:t>valid</a:t>
            </a:r>
            <a:r>
              <a:rPr lang="pt-BR" dirty="0" smtClean="0"/>
              <a:t> log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3721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Analyzing</a:t>
            </a:r>
            <a:r>
              <a:rPr lang="pt-BR" dirty="0" smtClean="0"/>
              <a:t> game </a:t>
            </a:r>
            <a:r>
              <a:rPr lang="pt-BR" dirty="0" err="1" smtClean="0"/>
              <a:t>sessions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Túlio </a:t>
            </a:r>
            <a:r>
              <a:rPr lang="pt-BR" dirty="0" err="1" smtClean="0"/>
              <a:t>Caraciolo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2690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564904"/>
            <a:ext cx="4076700" cy="38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ângulo 3"/>
          <p:cNvSpPr/>
          <p:nvPr/>
        </p:nvSpPr>
        <p:spPr>
          <a:xfrm>
            <a:off x="395536" y="980728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pt-BR" dirty="0" smtClean="0"/>
              <a:t>e4 c5 </a:t>
            </a:r>
          </a:p>
          <a:p>
            <a:pPr marL="342900" indent="-342900">
              <a:buAutoNum type="arabicPeriod"/>
            </a:pPr>
            <a:r>
              <a:rPr lang="pt-BR" dirty="0" smtClean="0"/>
              <a:t>Nf3 d6 </a:t>
            </a:r>
          </a:p>
          <a:p>
            <a:pPr marL="342900" indent="-342900">
              <a:buAutoNum type="arabicPeriod"/>
            </a:pPr>
            <a:r>
              <a:rPr lang="pt-BR" dirty="0" smtClean="0"/>
              <a:t>Bb5+ Bd7 </a:t>
            </a:r>
          </a:p>
          <a:p>
            <a:pPr marL="342900" indent="-342900">
              <a:buAutoNum type="arabicPeriod"/>
            </a:pPr>
            <a:r>
              <a:rPr lang="pt-BR" dirty="0" smtClean="0"/>
              <a:t>Bxd7+ Qxd7</a:t>
            </a:r>
          </a:p>
          <a:p>
            <a:pPr marL="342900" indent="-342900">
              <a:buAutoNum type="arabicPeriod"/>
            </a:pPr>
            <a:r>
              <a:rPr lang="pt-BR" dirty="0" smtClean="0"/>
              <a:t>c4 Nc6 </a:t>
            </a:r>
          </a:p>
          <a:p>
            <a:pPr marL="342900" indent="-342900">
              <a:buAutoNum type="arabicPeriod"/>
            </a:pPr>
            <a:r>
              <a:rPr lang="pt-BR" dirty="0" smtClean="0"/>
              <a:t>Nc3 Nf6</a:t>
            </a:r>
          </a:p>
          <a:p>
            <a:pPr marL="342900" indent="-342900">
              <a:buAutoNum type="arabicPeriod"/>
            </a:pPr>
            <a:r>
              <a:rPr lang="pt-BR" dirty="0" smtClean="0"/>
              <a:t>0-0 g6 </a:t>
            </a:r>
          </a:p>
          <a:p>
            <a:pPr marL="342900" indent="-342900">
              <a:buAutoNum type="arabicPeriod"/>
            </a:pPr>
            <a:r>
              <a:rPr lang="pt-BR" dirty="0" smtClean="0"/>
              <a:t>d4 cxd4 </a:t>
            </a:r>
          </a:p>
          <a:p>
            <a:pPr marL="342900" indent="-342900">
              <a:buAutoNum type="arabicPeriod"/>
            </a:pPr>
            <a:r>
              <a:rPr lang="pt-BR" dirty="0" smtClean="0"/>
              <a:t>Nxd4 Bg7 </a:t>
            </a:r>
          </a:p>
          <a:p>
            <a:pPr marL="342900" indent="-342900">
              <a:buAutoNum type="arabicPeriod"/>
            </a:pPr>
            <a:r>
              <a:rPr lang="pt-BR" dirty="0" smtClean="0"/>
              <a:t>Nde2 Qe6 </a:t>
            </a:r>
          </a:p>
          <a:p>
            <a:pPr marL="342900" indent="-342900">
              <a:buAutoNum type="arabicPeriod"/>
            </a:pPr>
            <a:r>
              <a:rPr lang="pt-BR" dirty="0" smtClean="0"/>
              <a:t>Nd5 Qxe4 </a:t>
            </a:r>
          </a:p>
          <a:p>
            <a:pPr marL="342900" indent="-342900">
              <a:buAutoNum type="arabicPeriod"/>
            </a:pPr>
            <a:r>
              <a:rPr lang="pt-BR" dirty="0" smtClean="0"/>
              <a:t>Nc7+ Kd7 </a:t>
            </a:r>
          </a:p>
          <a:p>
            <a:pPr marL="342900" indent="-342900">
              <a:buAutoNum type="arabicPeriod"/>
            </a:pPr>
            <a:r>
              <a:rPr lang="pt-BR" dirty="0" smtClean="0"/>
              <a:t>Nxa8 Qxc4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6913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3201" y="476672"/>
            <a:ext cx="6353175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8264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826765"/>
            <a:ext cx="3067050" cy="29622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sp>
        <p:nvSpPr>
          <p:cNvPr id="6" name="CaixaDeTexto 5"/>
          <p:cNvSpPr txBox="1"/>
          <p:nvPr/>
        </p:nvSpPr>
        <p:spPr>
          <a:xfrm>
            <a:off x="395536" y="6021288"/>
            <a:ext cx="496148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err="1" smtClean="0"/>
              <a:t>If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player </a:t>
            </a:r>
            <a:r>
              <a:rPr lang="pt-BR" dirty="0" err="1" smtClean="0"/>
              <a:t>manipulates</a:t>
            </a:r>
            <a:r>
              <a:rPr lang="pt-BR" dirty="0" smtClean="0"/>
              <a:t> </a:t>
            </a:r>
            <a:r>
              <a:rPr lang="pt-BR" dirty="0" err="1" smtClean="0"/>
              <a:t>only</a:t>
            </a:r>
            <a:r>
              <a:rPr lang="pt-BR" dirty="0" smtClean="0"/>
              <a:t> </a:t>
            </a:r>
            <a:r>
              <a:rPr lang="pt-BR" dirty="0" err="1" smtClean="0"/>
              <a:t>one</a:t>
            </a:r>
            <a:r>
              <a:rPr lang="pt-BR" dirty="0" smtClean="0"/>
              <a:t> </a:t>
            </a:r>
            <a:r>
              <a:rPr lang="pt-BR" dirty="0" err="1" smtClean="0"/>
              <a:t>entity</a:t>
            </a:r>
            <a:r>
              <a:rPr lang="pt-BR" dirty="0" smtClean="0"/>
              <a:t> </a:t>
            </a:r>
          </a:p>
          <a:p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has</a:t>
            </a:r>
            <a:r>
              <a:rPr lang="pt-BR" dirty="0" smtClean="0"/>
              <a:t> </a:t>
            </a:r>
            <a:r>
              <a:rPr lang="pt-BR" dirty="0" err="1" smtClean="0"/>
              <a:t>direct</a:t>
            </a:r>
            <a:r>
              <a:rPr lang="pt-BR" dirty="0" smtClean="0"/>
              <a:t> </a:t>
            </a:r>
            <a:r>
              <a:rPr lang="pt-BR" dirty="0" err="1" smtClean="0"/>
              <a:t>control</a:t>
            </a:r>
            <a:r>
              <a:rPr lang="pt-BR" dirty="0" smtClean="0"/>
              <a:t>, </a:t>
            </a:r>
            <a:r>
              <a:rPr lang="pt-BR" dirty="0" err="1" smtClean="0"/>
              <a:t>the</a:t>
            </a:r>
            <a:r>
              <a:rPr lang="pt-BR" dirty="0" smtClean="0"/>
              <a:t> game is na </a:t>
            </a:r>
            <a:r>
              <a:rPr lang="pt-BR" dirty="0" err="1" smtClean="0"/>
              <a:t>action</a:t>
            </a:r>
            <a:r>
              <a:rPr lang="pt-BR" dirty="0" smtClean="0"/>
              <a:t> game.</a:t>
            </a:r>
            <a:endParaRPr lang="en-US" dirty="0" smtClean="0"/>
          </a:p>
        </p:txBody>
      </p:sp>
      <p:sp>
        <p:nvSpPr>
          <p:cNvPr id="7" name="CaixaDeTexto 6"/>
          <p:cNvSpPr txBox="1"/>
          <p:nvPr/>
        </p:nvSpPr>
        <p:spPr>
          <a:xfrm>
            <a:off x="2771801" y="188640"/>
            <a:ext cx="6048672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err="1" smtClean="0"/>
              <a:t>You</a:t>
            </a:r>
            <a:r>
              <a:rPr lang="pt-BR" dirty="0" smtClean="0"/>
              <a:t> </a:t>
            </a:r>
            <a:r>
              <a:rPr lang="pt-BR" dirty="0" err="1" smtClean="0"/>
              <a:t>have</a:t>
            </a:r>
            <a:r>
              <a:rPr lang="pt-BR" dirty="0" smtClean="0"/>
              <a:t> a </a:t>
            </a:r>
            <a:r>
              <a:rPr lang="pt-BR" dirty="0" err="1" smtClean="0"/>
              <a:t>character</a:t>
            </a:r>
            <a:r>
              <a:rPr lang="pt-BR" dirty="0" smtClean="0"/>
              <a:t> A, </a:t>
            </a:r>
            <a:r>
              <a:rPr lang="pt-BR" dirty="0" err="1" smtClean="0"/>
              <a:t>which</a:t>
            </a:r>
            <a:r>
              <a:rPr lang="pt-BR" dirty="0" smtClean="0"/>
              <a:t>, </a:t>
            </a:r>
            <a:r>
              <a:rPr lang="pt-BR" dirty="0" err="1" smtClean="0"/>
              <a:t>when</a:t>
            </a:r>
            <a:r>
              <a:rPr lang="pt-BR" dirty="0" smtClean="0"/>
              <a:t> </a:t>
            </a:r>
            <a:r>
              <a:rPr lang="pt-BR" dirty="0" err="1" smtClean="0"/>
              <a:t>equiped</a:t>
            </a:r>
            <a:r>
              <a:rPr lang="pt-BR" dirty="0" smtClean="0"/>
              <a:t> </a:t>
            </a:r>
            <a:r>
              <a:rPr lang="pt-BR" dirty="0" err="1" smtClean="0"/>
              <a:t>with</a:t>
            </a:r>
            <a:r>
              <a:rPr lang="pt-BR" dirty="0" smtClean="0"/>
              <a:t> item B </a:t>
            </a:r>
            <a:r>
              <a:rPr lang="pt-BR" dirty="0" err="1" smtClean="0"/>
              <a:t>and</a:t>
            </a:r>
            <a:r>
              <a:rPr lang="pt-BR" dirty="0" smtClean="0"/>
              <a:t> C </a:t>
            </a:r>
            <a:r>
              <a:rPr lang="pt-BR" dirty="0" err="1" smtClean="0"/>
              <a:t>attack</a:t>
            </a:r>
            <a:r>
              <a:rPr lang="pt-BR" dirty="0" smtClean="0"/>
              <a:t> </a:t>
            </a:r>
            <a:r>
              <a:rPr lang="pt-BR" dirty="0" err="1" smtClean="0"/>
              <a:t>enemy</a:t>
            </a:r>
            <a:r>
              <a:rPr lang="pt-BR" dirty="0" smtClean="0"/>
              <a:t> D </a:t>
            </a:r>
            <a:r>
              <a:rPr lang="pt-BR" dirty="0" err="1" smtClean="0"/>
              <a:t>with</a:t>
            </a:r>
            <a:r>
              <a:rPr lang="pt-BR" dirty="0" smtClean="0"/>
              <a:t> </a:t>
            </a:r>
            <a:r>
              <a:rPr lang="pt-BR" dirty="0" err="1" smtClean="0"/>
              <a:t>maneuver</a:t>
            </a:r>
            <a:r>
              <a:rPr lang="pt-BR" dirty="0" smtClean="0"/>
              <a:t> E, </a:t>
            </a:r>
            <a:r>
              <a:rPr lang="pt-BR" dirty="0" err="1" smtClean="0"/>
              <a:t>so</a:t>
            </a:r>
            <a:r>
              <a:rPr lang="pt-BR" dirty="0" smtClean="0"/>
              <a:t> a </a:t>
            </a:r>
            <a:r>
              <a:rPr lang="pt-BR" dirty="0" err="1" smtClean="0"/>
              <a:t>critical</a:t>
            </a:r>
            <a:r>
              <a:rPr lang="pt-BR" dirty="0" smtClean="0"/>
              <a:t> </a:t>
            </a:r>
            <a:r>
              <a:rPr lang="pt-BR" dirty="0" err="1" smtClean="0"/>
              <a:t>attack</a:t>
            </a:r>
            <a:r>
              <a:rPr lang="pt-BR" dirty="0" smtClean="0"/>
              <a:t> </a:t>
            </a:r>
            <a:r>
              <a:rPr lang="pt-BR" dirty="0" err="1" smtClean="0"/>
              <a:t>could</a:t>
            </a:r>
            <a:r>
              <a:rPr lang="pt-BR" dirty="0" smtClean="0"/>
              <a:t> </a:t>
            </a:r>
            <a:r>
              <a:rPr lang="pt-BR" dirty="0" err="1" smtClean="0"/>
              <a:t>be</a:t>
            </a:r>
            <a:r>
              <a:rPr lang="pt-BR" dirty="0" smtClean="0"/>
              <a:t> </a:t>
            </a:r>
            <a:r>
              <a:rPr lang="pt-BR" dirty="0" err="1" smtClean="0"/>
              <a:t>achieved</a:t>
            </a:r>
            <a:r>
              <a:rPr lang="pt-BR" dirty="0" smtClean="0"/>
              <a:t>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888829"/>
            <a:ext cx="3914775" cy="22764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58345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548680"/>
            <a:ext cx="6553200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63943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6825" y="328613"/>
            <a:ext cx="6610350" cy="620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92783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64704"/>
            <a:ext cx="5400675" cy="24003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sp>
        <p:nvSpPr>
          <p:cNvPr id="4" name="CaixaDeTexto 3"/>
          <p:cNvSpPr txBox="1"/>
          <p:nvPr/>
        </p:nvSpPr>
        <p:spPr>
          <a:xfrm>
            <a:off x="2843808" y="406405"/>
            <a:ext cx="6048672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mtClean="0"/>
              <a:t>Movement of a piece, for instance, can be modeled as a change in location on the board.</a:t>
            </a:r>
            <a:endParaRPr lang="en-US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3933056"/>
            <a:ext cx="45815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1475656" y="5733256"/>
            <a:ext cx="6048672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mtClean="0"/>
              <a:t>A simple rule, which prohibits two pieces on the same board location might run as above.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49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464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5508104" y="2348880"/>
            <a:ext cx="33843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dirty="0" err="1"/>
              <a:t>ToMove</a:t>
            </a:r>
            <a:r>
              <a:rPr lang="en-US" dirty="0"/>
              <a:t>(</a:t>
            </a:r>
            <a:r>
              <a:rPr lang="en-US" dirty="0" err="1"/>
              <a:t>Pacman</a:t>
            </a:r>
            <a:r>
              <a:rPr lang="en-US" dirty="0"/>
              <a:t>, left)</a:t>
            </a:r>
            <a:endParaRPr lang="pt-BR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err="1" smtClean="0"/>
              <a:t>ToRemove</a:t>
            </a:r>
            <a:r>
              <a:rPr lang="en-US" dirty="0" smtClean="0"/>
              <a:t>(Point00)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err="1" smtClean="0"/>
              <a:t>ToMove</a:t>
            </a:r>
            <a:r>
              <a:rPr lang="en-US" dirty="0" smtClean="0"/>
              <a:t>(</a:t>
            </a:r>
            <a:r>
              <a:rPr lang="en-US" dirty="0" err="1" smtClean="0"/>
              <a:t>Pacman</a:t>
            </a:r>
            <a:r>
              <a:rPr lang="en-US" dirty="0"/>
              <a:t>, up)</a:t>
            </a:r>
            <a:endParaRPr lang="pt-BR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err="1"/>
              <a:t>ToColide</a:t>
            </a:r>
            <a:r>
              <a:rPr lang="en-US" dirty="0"/>
              <a:t>(</a:t>
            </a:r>
            <a:r>
              <a:rPr lang="en-US" dirty="0" err="1"/>
              <a:t>Pacman</a:t>
            </a:r>
            <a:r>
              <a:rPr lang="en-US" dirty="0"/>
              <a:t>, Pinky)</a:t>
            </a:r>
            <a:endParaRPr lang="pt-BR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err="1"/>
              <a:t>ToRemove</a:t>
            </a:r>
            <a:r>
              <a:rPr lang="en-US" dirty="0"/>
              <a:t>(</a:t>
            </a:r>
            <a:r>
              <a:rPr lang="en-US" dirty="0" err="1"/>
              <a:t>Pacman</a:t>
            </a:r>
            <a:r>
              <a:rPr lang="en-US" dirty="0"/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1882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32249"/>
            <a:ext cx="6768752" cy="4413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30587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190</Words>
  <Application>Microsoft Office PowerPoint</Application>
  <PresentationFormat>Apresentação na tela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Analyzing game sessions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Conclusions</vt:lpstr>
      <vt:lpstr>Analyzing game sessions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Analyzing game sessions</dc:title>
  <dc:creator>Marco Tulio Caraciolo Ferreira Albuquerque</dc:creator>
  <cp:lastModifiedBy>Marco Tulio Caraciolo Ferreira Albuquerque</cp:lastModifiedBy>
  <cp:revision>5</cp:revision>
  <dcterms:created xsi:type="dcterms:W3CDTF">2011-07-05T14:52:20Z</dcterms:created>
  <dcterms:modified xsi:type="dcterms:W3CDTF">2011-07-05T15:16:07Z</dcterms:modified>
</cp:coreProperties>
</file>